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59" r:id="rId3"/>
    <p:sldId id="264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DI(Dependency Injection)-I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DI(Dependency Injection)-I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스프링을 이용한 객체 생성과 조립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설정 파일의 이해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5033" y="2909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스프링을 이용한 객체 생성과 조립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지난 시간에 살펴본 예제는 스프링의 특징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사용법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이 적용되지 않은 프로젝트였습니다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이번 시간에는 스프링의 특징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사용법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을 적용하여 스프링과 좀 더 친근해 질 수 있는 시간을 갖도록 하겠습니다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34" y="1986938"/>
            <a:ext cx="4422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스프링을 사용하지 않은 프로젝트 </a:t>
            </a:r>
            <a:r>
              <a:rPr lang="en-US" altLang="ko-KR" sz="1100" dirty="0" smtClean="0">
                <a:latin typeface="+mn-ea"/>
              </a:rPr>
              <a:t>(spring_3_1_ex1_springex)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8337" y="2001422"/>
            <a:ext cx="4422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스프링을 적용된 프로젝트 </a:t>
            </a:r>
            <a:r>
              <a:rPr lang="en-US" altLang="ko-KR" sz="1100" dirty="0">
                <a:latin typeface="+mn-ea"/>
              </a:rPr>
              <a:t>(spring_3_1_ex2_springex)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634" y="2308320"/>
            <a:ext cx="3914775" cy="2828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8337" y="2239474"/>
            <a:ext cx="5905500" cy="2268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7619" y="4905954"/>
            <a:ext cx="844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applicationCTX.xml</a:t>
            </a:r>
            <a:r>
              <a:rPr lang="ko-KR" altLang="en-US" smtClean="0"/>
              <a:t>파일은 </a:t>
            </a:r>
            <a:r>
              <a:rPr lang="en-US" altLang="ko-KR" smtClean="0"/>
              <a:t>src/main/resources</a:t>
            </a:r>
            <a:r>
              <a:rPr lang="ko-KR" altLang="en-US" smtClean="0"/>
              <a:t>에 만드는  </a:t>
            </a:r>
            <a:r>
              <a:rPr lang="en-US" altLang="ko-KR" smtClean="0"/>
              <a:t>bean</a:t>
            </a:r>
            <a:r>
              <a:rPr lang="ko-KR" altLang="en-US" smtClean="0"/>
              <a:t>엘리먼트 수용 </a:t>
            </a:r>
            <a:r>
              <a:rPr lang="en-US" altLang="ko-KR" smtClean="0"/>
              <a:t>xml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6938" y="1707072"/>
            <a:ext cx="9550977" cy="37407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설정 파일의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스프링을 학습하는데 첫 단계는 스프링 설정 파일의 이해 입니다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703293" y="2577869"/>
            <a:ext cx="4141694" cy="3227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03293" y="2965732"/>
            <a:ext cx="4141694" cy="1360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95334" y="2768508"/>
            <a:ext cx="1057835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객체생성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522259" y="2748199"/>
            <a:ext cx="1210235" cy="14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724032" y="3017968"/>
            <a:ext cx="1008462" cy="5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75925" y="2768508"/>
            <a:ext cx="1057835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변수설정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394098" y="2768508"/>
            <a:ext cx="793290" cy="11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412288" y="3008135"/>
            <a:ext cx="775100" cy="6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75925" y="3956277"/>
            <a:ext cx="1057835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필드설정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1378410" y="3405791"/>
            <a:ext cx="593825" cy="71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394098" y="3859823"/>
            <a:ext cx="506420" cy="29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1396600" y="4042675"/>
            <a:ext cx="503918" cy="17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036320" y="4808944"/>
            <a:ext cx="9117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Jsp</a:t>
            </a:r>
            <a:r>
              <a:rPr lang="ko-KR" altLang="en-US" smtClean="0"/>
              <a:t>에서는 액션태그로 </a:t>
            </a:r>
            <a:r>
              <a:rPr lang="en-US" altLang="ko-KR" smtClean="0"/>
              <a:t>bean </a:t>
            </a:r>
            <a:r>
              <a:rPr lang="ko-KR" altLang="en-US" smtClean="0"/>
              <a:t>사용</a:t>
            </a:r>
            <a:endParaRPr lang="en-US" altLang="ko-KR" smtClean="0"/>
          </a:p>
          <a:p>
            <a:r>
              <a:rPr lang="en-US" altLang="ko-KR" smtClean="0"/>
              <a:t>&lt;</a:t>
            </a:r>
            <a:r>
              <a:rPr lang="en-US" altLang="ko-KR"/>
              <a:t>jsp:useBean id="</a:t>
            </a:r>
            <a:r>
              <a:rPr lang="ko-KR" altLang="en-US"/>
              <a:t>빈이름</a:t>
            </a:r>
            <a:r>
              <a:rPr lang="en-US" altLang="ko-KR"/>
              <a:t>" class="</a:t>
            </a:r>
            <a:r>
              <a:rPr lang="ko-KR" altLang="en-US"/>
              <a:t>자바빈 클래스 이름</a:t>
            </a:r>
            <a:r>
              <a:rPr lang="en-US" altLang="ko-KR"/>
              <a:t>" scope="</a:t>
            </a:r>
            <a:r>
              <a:rPr lang="ko-KR" altLang="en-US"/>
              <a:t>범위</a:t>
            </a:r>
            <a:r>
              <a:rPr lang="en-US" altLang="ko-KR"/>
              <a:t>" </a:t>
            </a:r>
            <a:r>
              <a:rPr lang="en-US" altLang="ko-KR" smtClean="0"/>
              <a:t>/&gt;</a:t>
            </a:r>
          </a:p>
          <a:p>
            <a:r>
              <a:rPr lang="en-US" altLang="ko-KR" b="1"/>
              <a:t>&lt;jsp:setProperty name="</a:t>
            </a:r>
            <a:r>
              <a:rPr lang="ko-KR" altLang="en-US" b="1"/>
              <a:t>자바빈</a:t>
            </a:r>
            <a:r>
              <a:rPr lang="en-US" altLang="ko-KR" b="1"/>
              <a:t>" property="</a:t>
            </a:r>
            <a:r>
              <a:rPr lang="ko-KR" altLang="en-US" b="1"/>
              <a:t>이름</a:t>
            </a:r>
            <a:r>
              <a:rPr lang="en-US" altLang="ko-KR" b="1"/>
              <a:t>" value="</a:t>
            </a:r>
            <a:r>
              <a:rPr lang="ko-KR" altLang="en-US" b="1"/>
              <a:t>값</a:t>
            </a:r>
            <a:r>
              <a:rPr lang="en-US" altLang="ko-KR" b="1"/>
              <a:t>" </a:t>
            </a:r>
            <a:r>
              <a:rPr lang="en-US" altLang="ko-KR" b="1" smtClean="0"/>
              <a:t>/&gt;</a:t>
            </a:r>
          </a:p>
          <a:p>
            <a:r>
              <a:rPr lang="en-US" altLang="ko-KR"/>
              <a:t>&lt;jsp:getProperty name="</a:t>
            </a:r>
            <a:r>
              <a:rPr lang="ko-KR" altLang="en-US"/>
              <a:t>자바빈</a:t>
            </a:r>
            <a:r>
              <a:rPr lang="en-US" altLang="ko-KR"/>
              <a:t>" property="</a:t>
            </a:r>
            <a:r>
              <a:rPr lang="ko-KR" altLang="en-US"/>
              <a:t>이름</a:t>
            </a:r>
            <a:r>
              <a:rPr lang="en-US" altLang="ko-KR"/>
              <a:t>" </a:t>
            </a:r>
            <a:r>
              <a:rPr lang="en-US" altLang="ko-KR" smtClean="0"/>
              <a:t>/&gt;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53169" y="2823469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Xml</a:t>
            </a:r>
            <a:r>
              <a:rPr lang="ko-KR" altLang="en-US" smtClean="0"/>
              <a:t>문서와 </a:t>
            </a:r>
            <a:r>
              <a:rPr lang="en-US" altLang="ko-KR" smtClean="0"/>
              <a:t>getBean(“</a:t>
            </a:r>
            <a:r>
              <a:rPr lang="ko-KR" altLang="en-US" smtClean="0"/>
              <a:t>객체명</a:t>
            </a:r>
            <a:r>
              <a:rPr lang="en-US" altLang="ko-KR" smtClean="0"/>
              <a:t>)</a:t>
            </a:r>
            <a:r>
              <a:rPr lang="ko-KR" altLang="en-US" smtClean="0"/>
              <a:t>에서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89710" y="3453677"/>
            <a:ext cx="5134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필드는 자바 클래스의 멤버변수명</a:t>
            </a:r>
            <a:endParaRPr lang="en-US" altLang="ko-KR" smtClean="0"/>
          </a:p>
          <a:p>
            <a:r>
              <a:rPr lang="ko-KR" altLang="en-US" smtClean="0"/>
              <a:t>값이 객체일시</a:t>
            </a:r>
            <a:r>
              <a:rPr lang="en-US" altLang="ko-KR" smtClean="0"/>
              <a:t>(</a:t>
            </a:r>
            <a:r>
              <a:rPr lang="ko-KR" altLang="en-US" smtClean="0"/>
              <a:t>배열</a:t>
            </a:r>
            <a:r>
              <a:rPr lang="en-US" altLang="ko-KR" smtClean="0"/>
              <a:t>,</a:t>
            </a:r>
            <a:r>
              <a:rPr lang="ko-KR" altLang="en-US" smtClean="0"/>
              <a:t>리스트 제외</a:t>
            </a:r>
            <a:r>
              <a:rPr lang="en-US" altLang="ko-KR" smtClean="0"/>
              <a:t>) ref</a:t>
            </a:r>
            <a:r>
              <a:rPr lang="ko-KR" altLang="en-US" smtClean="0"/>
              <a:t>태그로 사용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기본형과 </a:t>
            </a:r>
            <a:r>
              <a:rPr lang="en-US" altLang="ko-KR" smtClean="0"/>
              <a:t>String</a:t>
            </a:r>
            <a:r>
              <a:rPr lang="ko-KR" altLang="en-US" smtClean="0"/>
              <a:t>일시는 </a:t>
            </a:r>
            <a:r>
              <a:rPr lang="en-US" altLang="ko-KR" smtClean="0"/>
              <a:t>value</a:t>
            </a:r>
            <a:r>
              <a:rPr lang="ko-KR" altLang="en-US" smtClean="0"/>
              <a:t>에 값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677007" y="1760732"/>
            <a:ext cx="4146137" cy="3743253"/>
          </a:xfrm>
          <a:prstGeom prst="roundRect">
            <a:avLst>
              <a:gd name="adj" fmla="val 45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3925" y="2915966"/>
            <a:ext cx="3770641" cy="125163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413130" y="1760732"/>
            <a:ext cx="4311162" cy="3743253"/>
          </a:xfrm>
          <a:prstGeom prst="roundRect">
            <a:avLst>
              <a:gd name="adj" fmla="val 45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설정 파일의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7385" y="2271677"/>
            <a:ext cx="1952625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63306" y="3249027"/>
            <a:ext cx="3333750" cy="14954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15352" y="1474659"/>
            <a:ext cx="4597777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+mn-ea"/>
              </a:rPr>
              <a:t>스프링 </a:t>
            </a:r>
            <a:r>
              <a:rPr lang="ko-KR" altLang="en-US" sz="1200" smtClean="0">
                <a:latin typeface="+mn-ea"/>
              </a:rPr>
              <a:t>설정은 </a:t>
            </a:r>
            <a:r>
              <a:rPr lang="ko-KR" altLang="en-US" sz="1200" smtClean="0">
                <a:latin typeface="+mn-ea"/>
              </a:rPr>
              <a:t>자바클래스의 </a:t>
            </a:r>
            <a:r>
              <a:rPr lang="en-US" altLang="ko-KR" sz="1200" smtClean="0">
                <a:latin typeface="+mn-ea"/>
              </a:rPr>
              <a:t>setter</a:t>
            </a:r>
            <a:r>
              <a:rPr lang="ko-KR" altLang="en-US" sz="1200" smtClean="0">
                <a:latin typeface="+mn-ea"/>
              </a:rPr>
              <a:t>메서드를 실제로는 사용 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28195" y="1474659"/>
            <a:ext cx="2748118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Java </a:t>
            </a:r>
            <a:r>
              <a:rPr lang="ko-KR" altLang="en-US" sz="1200" dirty="0" smtClean="0">
                <a:latin typeface="+mn-ea"/>
              </a:rPr>
              <a:t>소스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750075" y="3438475"/>
            <a:ext cx="3265329" cy="17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892669" y="3874288"/>
            <a:ext cx="3122735" cy="34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53917" y="5795661"/>
            <a:ext cx="4017321" cy="46166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+mn-ea"/>
              </a:rPr>
              <a:t>firstNum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setFirstNum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pPr algn="ctr"/>
            <a:r>
              <a:rPr lang="en-US" altLang="ko-KR" sz="1200" dirty="0" err="1" smtClean="0">
                <a:latin typeface="+mn-ea"/>
              </a:rPr>
              <a:t>secondNum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setSecondNum</a:t>
            </a:r>
            <a:r>
              <a:rPr lang="en-US" altLang="ko-KR" sz="1200" dirty="0" smtClean="0"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436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201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367</cp:revision>
  <dcterms:created xsi:type="dcterms:W3CDTF">2014-12-01T08:37:15Z</dcterms:created>
  <dcterms:modified xsi:type="dcterms:W3CDTF">2021-11-18T07:37:52Z</dcterms:modified>
</cp:coreProperties>
</file>