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59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4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DI(Dependency Injection)-II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4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DI(Dependency Injection)- 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프로퍼티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설정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컨테이너의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</a:t>
            </a:r>
            <a:r>
              <a:rPr lang="ko-KR" altLang="en-US" sz="1600" b="1" dirty="0" err="1" smtClean="0">
                <a:latin typeface="+mn-ea"/>
              </a:rPr>
              <a:t>프로퍼티</a:t>
            </a:r>
            <a:r>
              <a:rPr lang="ko-KR" altLang="en-US" sz="1600" b="1" dirty="0" smtClean="0">
                <a:latin typeface="+mn-ea"/>
              </a:rPr>
              <a:t> 설정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</a:t>
            </a:r>
            <a:r>
              <a:rPr lang="ko-KR" altLang="en-US" sz="1100" dirty="0" err="1" smtClean="0">
                <a:latin typeface="+mn-ea"/>
              </a:rPr>
              <a:t>프로퍼티</a:t>
            </a:r>
            <a:r>
              <a:rPr lang="ko-KR" altLang="en-US" sz="1100" dirty="0" smtClean="0">
                <a:latin typeface="+mn-ea"/>
              </a:rPr>
              <a:t> 설정에 대한 기본적인 사항들을 학습합니다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기본적이라고 하지만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가장 많이 쓰이고 꼭 알고 있어야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spring_4_1_ex1_springex)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60630" y="1662375"/>
            <a:ext cx="10250688" cy="4400550"/>
            <a:chOff x="677008" y="1751796"/>
            <a:chExt cx="10250688" cy="44005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008" y="1751796"/>
              <a:ext cx="3848100" cy="44005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4867" y="1845687"/>
              <a:ext cx="3190875" cy="11049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7621" y="3094821"/>
              <a:ext cx="4410075" cy="3057525"/>
            </a:xfrm>
            <a:prstGeom prst="rect">
              <a:avLst/>
            </a:prstGeom>
          </p:spPr>
        </p:pic>
        <p:cxnSp>
          <p:nvCxnSpPr>
            <p:cNvPr id="12" name="직선 화살표 연결선 11"/>
            <p:cNvCxnSpPr/>
            <p:nvPr/>
          </p:nvCxnSpPr>
          <p:spPr>
            <a:xfrm flipH="1">
              <a:off x="3039035" y="1981200"/>
              <a:ext cx="3478586" cy="331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18885" y="2203465"/>
              <a:ext cx="166627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+mn-ea"/>
                </a:rPr>
                <a:t>기본형데이터</a:t>
              </a:r>
              <a:r>
                <a:rPr lang="en-US" altLang="ko-KR" sz="1100" dirty="0" smtClean="0">
                  <a:latin typeface="+mn-ea"/>
                </a:rPr>
                <a:t/>
              </a:r>
              <a:br>
                <a:rPr lang="en-US" altLang="ko-KR" sz="1100" dirty="0" smtClean="0">
                  <a:latin typeface="+mn-ea"/>
                </a:rPr>
              </a:br>
              <a:r>
                <a:rPr lang="en-US" altLang="ko-KR" sz="1100" dirty="0" smtClean="0">
                  <a:latin typeface="+mn-ea"/>
                </a:rPr>
                <a:t>String</a:t>
              </a:r>
              <a:r>
                <a:rPr lang="ko-KR" altLang="en-US" sz="1100" dirty="0" smtClean="0">
                  <a:latin typeface="+mn-ea"/>
                </a:rPr>
                <a:t>은 기본형이 아니나 기본형처럼 처리</a:t>
              </a:r>
              <a:endParaRPr lang="en-US" altLang="ko-KR" sz="1100" dirty="0" smtClean="0">
                <a:latin typeface="+mn-ea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H="1">
              <a:off x="3142146" y="2610788"/>
              <a:ext cx="3341998" cy="1455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21997" y="3489995"/>
              <a:ext cx="9188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List </a:t>
              </a:r>
              <a:r>
                <a:rPr lang="ko-KR" altLang="en-US" sz="1100" dirty="0" smtClean="0">
                  <a:latin typeface="+mn-ea"/>
                </a:rPr>
                <a:t>타입</a:t>
              </a:r>
              <a:endParaRPr lang="en-US" altLang="ko-KR" sz="1100" dirty="0" smtClean="0">
                <a:latin typeface="+mn-ea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H="1">
              <a:off x="3576918" y="2815729"/>
              <a:ext cx="2940703" cy="2663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872473" y="4232311"/>
              <a:ext cx="13221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+mn-ea"/>
                </a:rPr>
                <a:t>다른 </a:t>
              </a:r>
              <a:r>
                <a:rPr lang="ko-KR" altLang="en-US" sz="1100" dirty="0" err="1" smtClean="0">
                  <a:latin typeface="+mn-ea"/>
                </a:rPr>
                <a:t>빈객체</a:t>
              </a:r>
              <a:r>
                <a:rPr lang="ko-KR" altLang="en-US" sz="1100" dirty="0" smtClean="0">
                  <a:latin typeface="+mn-ea"/>
                </a:rPr>
                <a:t> 참조</a:t>
              </a:r>
              <a:endParaRPr lang="en-US" altLang="ko-KR" sz="1100" dirty="0" smtClean="0">
                <a:latin typeface="+mn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67549" y="1397894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MyInfo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93876" y="20312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멤버변수들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63287" y="6127669"/>
            <a:ext cx="1029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클래스의 객체를 </a:t>
            </a:r>
            <a:r>
              <a:rPr lang="ko-KR" altLang="en-US" dirty="0" err="1" smtClean="0"/>
              <a:t>멤버변수로</a:t>
            </a:r>
            <a:r>
              <a:rPr lang="ko-KR" altLang="en-US" dirty="0" smtClean="0"/>
              <a:t> 사용시는 </a:t>
            </a:r>
            <a:r>
              <a:rPr lang="en-US" altLang="ko-KR" dirty="0" smtClean="0"/>
              <a:t>&lt;ref bean=“”&gt;</a:t>
            </a:r>
            <a:r>
              <a:rPr lang="ko-KR" altLang="en-US" dirty="0" smtClean="0"/>
              <a:t>을 사용하고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이 </a:t>
            </a:r>
            <a:r>
              <a:rPr lang="ko-KR" altLang="en-US" smtClean="0"/>
              <a:t>정의되어 </a:t>
            </a:r>
            <a:r>
              <a:rPr lang="ko-KR" altLang="en-US" smtClean="0"/>
              <a:t>있어야함</a:t>
            </a:r>
            <a:endParaRPr lang="en-US" altLang="ko-KR" smtClean="0"/>
          </a:p>
          <a:p>
            <a:r>
              <a:rPr lang="en-US" altLang="ko-KR" smtClean="0"/>
              <a:t>Property</a:t>
            </a:r>
            <a:r>
              <a:rPr lang="ko-KR" altLang="en-US" smtClean="0"/>
              <a:t>의 </a:t>
            </a:r>
            <a:r>
              <a:rPr lang="en-US" altLang="ko-KR" smtClean="0"/>
              <a:t>name</a:t>
            </a:r>
            <a:r>
              <a:rPr lang="ko-KR" altLang="en-US" smtClean="0"/>
              <a:t>속성은 클래스의 속성</a:t>
            </a:r>
            <a:r>
              <a:rPr lang="en-US" altLang="ko-KR" smtClean="0"/>
              <a:t>(</a:t>
            </a:r>
            <a:r>
              <a:rPr lang="ko-KR" altLang="en-US" smtClean="0"/>
              <a:t>멤버변수</a:t>
            </a:r>
            <a:r>
              <a:rPr lang="en-US" altLang="ko-KR" smtClean="0"/>
              <a:t>)</a:t>
            </a:r>
            <a:r>
              <a:rPr lang="ko-KR" altLang="en-US" smtClean="0"/>
              <a:t>를 나타내며 </a:t>
            </a:r>
            <a:r>
              <a:rPr lang="en-US" altLang="ko-KR" smtClean="0"/>
              <a:t>value</a:t>
            </a:r>
            <a:r>
              <a:rPr lang="ko-KR" altLang="en-US" smtClean="0"/>
              <a:t>는 메서드의 파라메터값입니다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</a:t>
            </a:r>
            <a:r>
              <a:rPr lang="ko-KR" altLang="en-US" sz="1600" b="1" dirty="0" smtClean="0">
                <a:latin typeface="+mn-ea"/>
              </a:rPr>
              <a:t>컨테이너의 이해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컨테이너를 생성하고 컴포넌트를 사용하는 방법에 대해서 학습합니다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(spring_4_1_ex1_springex)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952625"/>
            <a:ext cx="6467475" cy="112395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7073154" y="2348753"/>
            <a:ext cx="1613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92273" y="2217948"/>
            <a:ext cx="1866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컨테이너 생성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7073154" y="2590800"/>
            <a:ext cx="1613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92273" y="2459995"/>
            <a:ext cx="2628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+mn-ea"/>
              </a:rPr>
              <a:t>스프링 컨테이너에서 컴포넌트 </a:t>
            </a:r>
            <a:r>
              <a:rPr lang="ko-KR" altLang="en-US" sz="1100" dirty="0" err="1" smtClean="0">
                <a:latin typeface="+mn-ea"/>
              </a:rPr>
              <a:t>가져옮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83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111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367</cp:revision>
  <dcterms:created xsi:type="dcterms:W3CDTF">2014-12-01T08:37:15Z</dcterms:created>
  <dcterms:modified xsi:type="dcterms:W3CDTF">2021-11-18T10:16:11Z</dcterms:modified>
</cp:coreProperties>
</file>