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8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6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DI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설정 방법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pPr/>
              <a:t>2021-11-19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pringframework.org/schema/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DI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설정 방법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파일을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이용한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 방법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XML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같이 사용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</a:t>
            </a:r>
            <a:r>
              <a:rPr lang="ko-KR" altLang="en-US" sz="1100" dirty="0" err="1" smtClean="0">
                <a:latin typeface="+mn-ea"/>
              </a:rPr>
              <a:t>학습니다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916986" y="2412697"/>
            <a:ext cx="7497251" cy="3248025"/>
            <a:chOff x="916986" y="2412697"/>
            <a:chExt cx="7497251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986" y="2412697"/>
              <a:ext cx="3810000" cy="32480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863262" y="2674471"/>
              <a:ext cx="2550975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생성자</a:t>
              </a:r>
              <a:r>
                <a:rPr lang="ko-KR" altLang="en-US" sz="1100" dirty="0" smtClean="0">
                  <a:latin typeface="+mn-ea"/>
                </a:rPr>
                <a:t> 설정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기초데이터</a:t>
              </a:r>
              <a:r>
                <a:rPr lang="en-US" altLang="ko-KR" sz="1100" dirty="0" smtClean="0">
                  <a:latin typeface="+mn-ea"/>
                </a:rPr>
                <a:t>)</a:t>
              </a: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4255478" y="2805276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863262" y="3283261"/>
              <a:ext cx="2550975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생성자</a:t>
              </a:r>
              <a:r>
                <a:rPr lang="ko-KR" altLang="en-US" sz="1100" dirty="0" smtClean="0">
                  <a:latin typeface="+mn-ea"/>
                </a:rPr>
                <a:t> 설정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객체데이터</a:t>
              </a:r>
              <a:r>
                <a:rPr lang="en-US" altLang="ko-KR" sz="1100" dirty="0" smtClean="0">
                  <a:latin typeface="+mn-ea"/>
                </a:rPr>
                <a:t>)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4255478" y="3414066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63262" y="4622623"/>
              <a:ext cx="2550975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setter() </a:t>
              </a:r>
              <a:r>
                <a:rPr lang="ko-KR" altLang="en-US" sz="1100" dirty="0" smtClean="0">
                  <a:latin typeface="+mn-ea"/>
                </a:rPr>
                <a:t>설정</a:t>
              </a:r>
              <a:r>
                <a:rPr lang="en-US" altLang="ko-KR" sz="1100" dirty="0" smtClean="0">
                  <a:latin typeface="+mn-ea"/>
                </a:rPr>
                <a:t>(property)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4255478" y="4753428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062451" y="1561344"/>
            <a:ext cx="7672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속성은 </a:t>
            </a:r>
            <a:r>
              <a:rPr lang="ko-KR" altLang="en-US" dirty="0" err="1" smtClean="0"/>
              <a:t>객체이름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객체의 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까지 표시</a:t>
            </a:r>
            <a:endParaRPr lang="en-US" altLang="ko-KR" dirty="0" smtClean="0"/>
          </a:p>
          <a:p>
            <a:r>
              <a:rPr lang="en-US" altLang="ko-KR" dirty="0" smtClean="0"/>
              <a:t>Constructor-</a:t>
            </a:r>
            <a:r>
              <a:rPr lang="en-US" altLang="ko-KR" dirty="0" err="1" smtClean="0"/>
              <a:t>arg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클래스에 생성자가 </a:t>
            </a:r>
            <a:r>
              <a:rPr lang="ko-KR" altLang="en-US" dirty="0" err="1" smtClean="0"/>
              <a:t>있을시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멤버변수를</a:t>
            </a:r>
            <a:r>
              <a:rPr lang="ko-KR" altLang="en-US" dirty="0" smtClean="0"/>
              <a:t> 초기화 </a:t>
            </a:r>
            <a:r>
              <a:rPr lang="ko-KR" altLang="en-US" dirty="0" err="1" smtClean="0"/>
              <a:t>할시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파라메터순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82770" y="4253291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메서드를 통해 </a:t>
            </a:r>
            <a:r>
              <a:rPr lang="ko-KR" altLang="en-US" dirty="0" err="1" smtClean="0"/>
              <a:t>멤버변수</a:t>
            </a:r>
            <a:r>
              <a:rPr lang="ko-KR" altLang="en-US" dirty="0" smtClean="0"/>
              <a:t> 초기화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1384" y="5736492"/>
            <a:ext cx="9951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Property</a:t>
            </a:r>
            <a:r>
              <a:rPr lang="ko-KR" altLang="en-US" smtClean="0"/>
              <a:t>엘리먼트는 기본형과 </a:t>
            </a:r>
            <a:r>
              <a:rPr lang="en-US" altLang="ko-KR" smtClean="0"/>
              <a:t>String</a:t>
            </a:r>
            <a:r>
              <a:rPr lang="ko-KR" altLang="en-US" smtClean="0"/>
              <a:t>은 </a:t>
            </a:r>
            <a:r>
              <a:rPr lang="en-US" altLang="ko-KR" smtClean="0"/>
              <a:t>value</a:t>
            </a:r>
            <a:r>
              <a:rPr lang="ko-KR" altLang="en-US" smtClean="0"/>
              <a:t>로 값을 주고 </a:t>
            </a:r>
            <a:r>
              <a:rPr lang="en-US" altLang="ko-KR" smtClean="0"/>
              <a:t>list</a:t>
            </a:r>
            <a:r>
              <a:rPr lang="ko-KR" altLang="en-US" smtClean="0"/>
              <a:t>형은 </a:t>
            </a:r>
            <a:r>
              <a:rPr lang="en-US" altLang="ko-KR" smtClean="0"/>
              <a:t>&lt;list&gt;</a:t>
            </a:r>
            <a:r>
              <a:rPr lang="ko-KR" altLang="en-US" smtClean="0"/>
              <a:t>로 주고 다른 참조형은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&lt;ref bean=  &gt;</a:t>
            </a:r>
            <a:r>
              <a:rPr lang="ko-KR" altLang="en-US" smtClean="0"/>
              <a:t>으로 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903557" y="2560142"/>
            <a:ext cx="10450243" cy="2748006"/>
            <a:chOff x="795118" y="2486027"/>
            <a:chExt cx="10450243" cy="274800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515" y="4271012"/>
              <a:ext cx="7724775" cy="857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18" y="2486027"/>
              <a:ext cx="4781550" cy="11906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748962" y="2903077"/>
              <a:ext cx="2550975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다른 </a:t>
              </a:r>
              <a:r>
                <a:rPr lang="ko-KR" altLang="en-US" sz="1100" dirty="0" err="1" smtClean="0">
                  <a:latin typeface="+mn-ea"/>
                </a:rPr>
                <a:t>빈객체</a:t>
              </a:r>
              <a:r>
                <a:rPr lang="ko-KR" altLang="en-US" sz="1100" dirty="0" smtClean="0">
                  <a:latin typeface="+mn-ea"/>
                </a:rPr>
                <a:t> 설정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H="1">
              <a:off x="4141178" y="3033882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049007" y="4699637"/>
              <a:ext cx="2196354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스프링 설정 파일이 다수인 경우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H="1">
              <a:off x="8431822" y="4830442"/>
              <a:ext cx="4601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049007" y="4972423"/>
              <a:ext cx="2196354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smtClean="0">
                  <a:latin typeface="+mn-ea"/>
                </a:rPr>
                <a:t>스프링 </a:t>
              </a:r>
              <a:r>
                <a:rPr lang="ko-KR" altLang="en-US" sz="1100" smtClean="0">
                  <a:latin typeface="+mn-ea"/>
                </a:rPr>
                <a:t>컨테이너에서 객체 </a:t>
              </a:r>
              <a:r>
                <a:rPr lang="ko-KR" altLang="en-US" sz="1100" dirty="0" smtClean="0">
                  <a:latin typeface="+mn-ea"/>
                </a:rPr>
                <a:t>생성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>
              <a:off x="8431822" y="5103228"/>
              <a:ext cx="4601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049007" y="4280460"/>
              <a:ext cx="2196354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smtClean="0">
                  <a:latin typeface="+mn-ea"/>
                </a:rPr>
                <a:t>스프링 컨테이너 생성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8431822" y="4411265"/>
              <a:ext cx="460132" cy="27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95118" y="2190810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멤버변수에</a:t>
            </a:r>
            <a:r>
              <a:rPr lang="ko-KR" altLang="en-US" dirty="0" smtClean="0"/>
              <a:t> 의존하는 다른 클래스의 객체가 </a:t>
            </a:r>
            <a:r>
              <a:rPr lang="ko-KR" altLang="en-US" dirty="0" err="1" smtClean="0"/>
              <a:t>존재시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1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XML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파일을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방법은 그 동안 우리가 살펴본 방식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이미 학습한 기본적인 사항들과 추가적인 새로운 사항들에 대해서 학습합니다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spring_6_1_ex1_springex)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775554" y="2244236"/>
            <a:ext cx="8601075" cy="1052432"/>
            <a:chOff x="775554" y="2244236"/>
            <a:chExt cx="8601075" cy="10524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554" y="2244236"/>
              <a:ext cx="8601075" cy="7810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893777" y="3035058"/>
              <a:ext cx="1227992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c</a:t>
              </a:r>
              <a:r>
                <a:rPr lang="ko-KR" altLang="en-US" sz="1100" dirty="0" smtClean="0">
                  <a:latin typeface="+mn-ea"/>
                </a:rPr>
                <a:t>네임스페이스</a:t>
              </a:r>
              <a:endParaRPr lang="en-US" altLang="ko-KR" sz="1100" dirty="0" smtClean="0"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82608" y="3035058"/>
              <a:ext cx="1227992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+mn-ea"/>
                </a:rPr>
                <a:t> </a:t>
              </a:r>
              <a:r>
                <a:rPr lang="en-US" altLang="ko-KR" sz="1100" dirty="0" smtClean="0">
                  <a:latin typeface="+mn-ea"/>
                </a:rPr>
                <a:t>p</a:t>
              </a:r>
              <a:r>
                <a:rPr lang="ko-KR" altLang="en-US" sz="1100" dirty="0" smtClean="0">
                  <a:latin typeface="+mn-ea"/>
                </a:rPr>
                <a:t>네임스페이스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 flipV="1">
              <a:off x="5125182" y="2535606"/>
              <a:ext cx="1240449" cy="48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5" idx="0"/>
            </p:cNvCxnSpPr>
            <p:nvPr/>
          </p:nvCxnSpPr>
          <p:spPr>
            <a:xfrm flipV="1">
              <a:off x="6507773" y="2535607"/>
              <a:ext cx="191965" cy="49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996604" y="2523639"/>
              <a:ext cx="191965" cy="49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775554" y="4111641"/>
            <a:ext cx="9884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!-- beans </a:t>
            </a:r>
            <a:r>
              <a:rPr lang="ko-KR" altLang="en-US" dirty="0"/>
              <a:t>속성에 정의된 </a:t>
            </a:r>
            <a:r>
              <a:rPr lang="en-US" altLang="ko-KR" dirty="0"/>
              <a:t>name space c</a:t>
            </a:r>
            <a:r>
              <a:rPr lang="ko-KR" altLang="en-US" dirty="0"/>
              <a:t>와 </a:t>
            </a:r>
            <a:r>
              <a:rPr lang="en-US" altLang="ko-KR" dirty="0"/>
              <a:t>p</a:t>
            </a:r>
            <a:r>
              <a:rPr lang="ko-KR" altLang="en-US" dirty="0"/>
              <a:t>를 이용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&lt;!-- name space ="</a:t>
            </a:r>
            <a:r>
              <a:rPr lang="ko-KR" altLang="en-US" dirty="0"/>
              <a:t>값</a:t>
            </a:r>
            <a:r>
              <a:rPr lang="en-US" altLang="ko-KR" dirty="0"/>
              <a:t>"</a:t>
            </a:r>
            <a:r>
              <a:rPr lang="ko-KR" altLang="en-US" dirty="0"/>
              <a:t>으로 </a:t>
            </a:r>
            <a:r>
              <a:rPr lang="en-US" altLang="ko-KR" dirty="0"/>
              <a:t>constructor-</a:t>
            </a:r>
            <a:r>
              <a:rPr lang="en-US" altLang="ko-KR" u="sng" dirty="0" err="1"/>
              <a:t>arg</a:t>
            </a:r>
            <a:r>
              <a:rPr lang="ko-KR" altLang="en-US" u="sng" dirty="0"/>
              <a:t>를 대체  </a:t>
            </a:r>
            <a:r>
              <a:rPr lang="en-US" altLang="ko-KR" u="sng" dirty="0"/>
              <a:t>--&gt;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25769" y="50910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 smtClean="0"/>
              <a:t>xmlns:c</a:t>
            </a:r>
            <a:r>
              <a:rPr lang="en-US" altLang="ko-KR" dirty="0" smtClean="0"/>
              <a:t>=</a:t>
            </a:r>
            <a:r>
              <a:rPr lang="en-US" altLang="ko-KR" i="1" dirty="0" smtClean="0">
                <a:hlinkClick r:id="rId3"/>
              </a:rPr>
              <a:t>http</a:t>
            </a:r>
            <a:r>
              <a:rPr lang="en-US" altLang="ko-KR" i="1" dirty="0">
                <a:hlinkClick r:id="rId3"/>
              </a:rPr>
              <a:t>://</a:t>
            </a:r>
            <a:r>
              <a:rPr lang="en-US" altLang="ko-KR" i="1" dirty="0" smtClean="0">
                <a:hlinkClick r:id="rId3"/>
              </a:rPr>
              <a:t>www.springframework.org/schema/c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는 </a:t>
            </a:r>
            <a:r>
              <a:rPr lang="en-US" altLang="ko-KR" i="1" dirty="0" smtClean="0"/>
              <a:t>constructor</a:t>
            </a:r>
            <a:r>
              <a:rPr lang="ko-KR" altLang="en-US" i="1" dirty="0" smtClean="0"/>
              <a:t>를 의미</a:t>
            </a:r>
            <a:endParaRPr lang="en-US" altLang="ko-KR" i="1" dirty="0"/>
          </a:p>
          <a:p>
            <a:r>
              <a:rPr lang="en-US" altLang="ko-KR" dirty="0" err="1" smtClean="0"/>
              <a:t>xmlns:p</a:t>
            </a:r>
            <a:r>
              <a:rPr lang="en-US" altLang="ko-KR" dirty="0" smtClean="0"/>
              <a:t>=</a:t>
            </a:r>
            <a:r>
              <a:rPr lang="en-US" altLang="ko-KR" i="1" dirty="0" smtClean="0">
                <a:hlinkClick r:id="rId4"/>
              </a:rPr>
              <a:t>http</a:t>
            </a:r>
            <a:r>
              <a:rPr lang="en-US" altLang="ko-KR" i="1" dirty="0">
                <a:hlinkClick r:id="rId4"/>
              </a:rPr>
              <a:t>://</a:t>
            </a:r>
            <a:r>
              <a:rPr lang="en-US" altLang="ko-KR" i="1" dirty="0" smtClean="0">
                <a:hlinkClick r:id="rId4"/>
              </a:rPr>
              <a:t>www.springframework.org/schema/p</a:t>
            </a:r>
            <a:r>
              <a:rPr lang="ko-KR" altLang="en-US" i="1" dirty="0" smtClean="0"/>
              <a:t>는</a:t>
            </a:r>
            <a:r>
              <a:rPr lang="en-US" altLang="ko-KR" i="1" dirty="0" smtClean="0"/>
              <a:t/>
            </a:r>
            <a:br>
              <a:rPr lang="en-US" altLang="ko-KR" i="1" dirty="0" smtClean="0"/>
            </a:br>
            <a:r>
              <a:rPr lang="en-US" altLang="ko-KR" i="1" dirty="0" smtClean="0"/>
              <a:t>property</a:t>
            </a:r>
            <a:r>
              <a:rPr lang="ko-KR" altLang="en-US" i="1" dirty="0" smtClean="0"/>
              <a:t>를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4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JAVA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를 이용한 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DI </a:t>
            </a:r>
            <a:r>
              <a:rPr lang="ko-KR" altLang="en-US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설정 방법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를 이용한 </a:t>
            </a:r>
            <a:r>
              <a:rPr lang="en-US" altLang="ko-KR" sz="1100" dirty="0" smtClean="0">
                <a:latin typeface="+mn-ea"/>
              </a:rPr>
              <a:t>DI</a:t>
            </a:r>
            <a:r>
              <a:rPr lang="ko-KR" altLang="en-US" sz="1100" dirty="0" smtClean="0">
                <a:latin typeface="+mn-ea"/>
              </a:rPr>
              <a:t>설정 방법에 대해서 살펴 봅니다</a:t>
            </a:r>
            <a:r>
              <a:rPr lang="en-US" altLang="ko-KR" sz="1100" smtClean="0">
                <a:latin typeface="+mn-ea"/>
              </a:rPr>
              <a:t>.</a:t>
            </a:r>
          </a:p>
          <a:p>
            <a:r>
              <a:rPr lang="en-US" altLang="ko-KR" sz="1100" smtClean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spring_6_2_ex1_springex)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1034563" y="2373047"/>
            <a:ext cx="10266485" cy="3771533"/>
            <a:chOff x="1093177" y="2368062"/>
            <a:chExt cx="10266485" cy="377153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177" y="2368062"/>
              <a:ext cx="2743200" cy="6096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177" y="3444020"/>
              <a:ext cx="4352925" cy="26955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968770" y="2449740"/>
              <a:ext cx="5390892" cy="43088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@Configuration</a:t>
              </a:r>
            </a:p>
            <a:p>
              <a:r>
                <a:rPr lang="en-US" altLang="ko-KR" sz="1100" dirty="0" smtClean="0">
                  <a:latin typeface="+mn-ea"/>
                </a:rPr>
                <a:t>‘</a:t>
              </a:r>
              <a:r>
                <a:rPr lang="ko-KR" altLang="en-US" sz="1100" dirty="0" smtClean="0">
                  <a:latin typeface="+mn-ea"/>
                </a:rPr>
                <a:t>이 클래스는 스프링 설정에 사용되는 클래스 입니다</a:t>
              </a:r>
              <a:r>
                <a:rPr lang="en-US" altLang="ko-KR" sz="1100" dirty="0" smtClean="0">
                  <a:latin typeface="+mn-ea"/>
                </a:rPr>
                <a:t>.’ </a:t>
              </a:r>
              <a:r>
                <a:rPr lang="ko-KR" altLang="en-US" sz="1100" dirty="0" smtClean="0">
                  <a:latin typeface="+mn-ea"/>
                </a:rPr>
                <a:t>라고 명시해 주는 </a:t>
              </a:r>
              <a:r>
                <a:rPr lang="ko-KR" altLang="en-US" sz="1100" dirty="0" err="1" smtClean="0">
                  <a:latin typeface="+mn-ea"/>
                </a:rPr>
                <a:t>어노테이션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 flipH="1">
              <a:off x="4360986" y="2580545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68770" y="3456044"/>
              <a:ext cx="1531068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+mn-ea"/>
                </a:rPr>
                <a:t>@</a:t>
              </a:r>
              <a:r>
                <a:rPr lang="en-US" altLang="ko-KR" sz="1100" dirty="0" smtClean="0">
                  <a:latin typeface="+mn-ea"/>
                </a:rPr>
                <a:t>Bean - </a:t>
              </a:r>
              <a:r>
                <a:rPr lang="ko-KR" altLang="en-US" sz="1100" dirty="0" smtClean="0">
                  <a:latin typeface="+mn-ea"/>
                </a:rPr>
                <a:t>객체 생</a:t>
              </a:r>
              <a:r>
                <a:rPr lang="ko-KR" altLang="en-US" sz="1100" dirty="0">
                  <a:latin typeface="+mn-ea"/>
                </a:rPr>
                <a:t>성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H="1">
              <a:off x="4360986" y="3586849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237793" y="4888613"/>
              <a:ext cx="1844661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생성자에</a:t>
              </a:r>
              <a:r>
                <a:rPr lang="ko-KR" altLang="en-US" sz="1100" dirty="0" smtClean="0">
                  <a:latin typeface="+mn-ea"/>
                </a:rPr>
                <a:t> 설정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5630009" y="5019418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237793" y="5174529"/>
              <a:ext cx="1844661" cy="261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 smtClean="0">
                  <a:latin typeface="+mn-ea"/>
                </a:rPr>
                <a:t>프로퍼티에</a:t>
              </a:r>
              <a:r>
                <a:rPr lang="ko-KR" altLang="en-US" sz="1100" dirty="0" smtClean="0">
                  <a:latin typeface="+mn-ea"/>
                </a:rPr>
                <a:t> 설정</a:t>
              </a:r>
              <a:endParaRPr lang="en-US" altLang="ko-KR" sz="1100" dirty="0" smtClean="0">
                <a:latin typeface="+mn-ea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5630009" y="5305334"/>
              <a:ext cx="1450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120215" y="1528726"/>
            <a:ext cx="11008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AnnotationConfigApplicationContext</a:t>
            </a:r>
            <a:r>
              <a:rPr lang="en-US" altLang="ko-KR" dirty="0"/>
              <a:t> </a:t>
            </a:r>
            <a:r>
              <a:rPr lang="en-US" altLang="ko-KR" dirty="0" err="1"/>
              <a:t>ctx</a:t>
            </a:r>
            <a:r>
              <a:rPr lang="en-US" altLang="ko-KR" dirty="0"/>
              <a:t> = new </a:t>
            </a:r>
            <a:r>
              <a:rPr lang="en-US" altLang="ko-KR" dirty="0" err="1"/>
              <a:t>AnnotationConfigApplicationContext</a:t>
            </a:r>
            <a:r>
              <a:rPr lang="en-US" altLang="ko-KR" dirty="0"/>
              <a:t>(</a:t>
            </a:r>
            <a:r>
              <a:rPr lang="en-US" altLang="ko-KR" dirty="0" err="1"/>
              <a:t>ApplicationConfig.class</a:t>
            </a:r>
            <a:r>
              <a:rPr lang="en-US" altLang="ko-KR" dirty="0" smtClean="0"/>
              <a:t>);  ---</a:t>
            </a:r>
            <a:r>
              <a:rPr lang="ko-KR" altLang="en-US" dirty="0" smtClean="0"/>
              <a:t>스프링콘테이너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8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5908" y="1133231"/>
            <a:ext cx="9456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Cglib</a:t>
            </a:r>
            <a:r>
              <a:rPr lang="ko-KR" altLang="en-US" smtClean="0"/>
              <a:t>에러 발생시 </a:t>
            </a:r>
            <a:r>
              <a:rPr lang="en-US" altLang="ko-KR" smtClean="0"/>
              <a:t>pom.xml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&lt;dependency&gt;</a:t>
            </a:r>
          </a:p>
          <a:p>
            <a:r>
              <a:rPr lang="en-US" altLang="ko-KR"/>
              <a:t>  &lt;groupId&gt;cglib&lt;/groupId&gt;</a:t>
            </a:r>
          </a:p>
          <a:p>
            <a:r>
              <a:rPr lang="en-US" altLang="ko-KR"/>
              <a:t>    &lt;artifactId&gt;cglib&lt;/artifactId&gt;</a:t>
            </a:r>
          </a:p>
          <a:p>
            <a:r>
              <a:rPr lang="en-US" altLang="ko-KR"/>
              <a:t>  &lt;version&gt;2.2.2&lt;/version&gt;</a:t>
            </a:r>
          </a:p>
          <a:p>
            <a:r>
              <a:rPr lang="en-US" altLang="ko-KR"/>
              <a:t>&lt;/dependency</a:t>
            </a:r>
            <a:r>
              <a:rPr lang="en-US" altLang="ko-KR" smtClean="0"/>
              <a:t>&gt;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CGLIB</a:t>
            </a:r>
            <a:r>
              <a:rPr lang="ko-KR" altLang="en-US"/>
              <a:t>는 코드 생성 라이브러리로서</a:t>
            </a:r>
            <a:r>
              <a:rPr lang="en-US" altLang="ko-KR"/>
              <a:t>(Code Generator Library) </a:t>
            </a:r>
            <a:r>
              <a:rPr lang="ko-KR" altLang="en-US"/>
              <a:t>런타임에 동적으로 자바 클래스의 프록시를 생성해주는 기능을 제공한다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6-3.</a:t>
            </a:r>
            <a:r>
              <a:rPr lang="en-US" altLang="ko-KR" sz="1600" b="1" dirty="0">
                <a:latin typeface="+mn-ea"/>
              </a:rPr>
              <a:t> XML</a:t>
            </a:r>
            <a:r>
              <a:rPr lang="ko-KR" altLang="en-US" sz="1600" b="1" dirty="0">
                <a:latin typeface="+mn-ea"/>
              </a:rPr>
              <a:t>과 </a:t>
            </a:r>
            <a:r>
              <a:rPr lang="en-US" altLang="ko-KR" sz="1600" b="1" dirty="0">
                <a:latin typeface="+mn-ea"/>
              </a:rPr>
              <a:t>JAVA</a:t>
            </a:r>
            <a:r>
              <a:rPr lang="ko-KR" altLang="en-US" sz="1600" b="1" dirty="0">
                <a:latin typeface="+mn-ea"/>
              </a:rPr>
              <a:t>를 같이 사용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파일과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 같이 사용 하여 스프링 설정을 하고 컨테이너를 만들고 컴포넌트들을 생성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29290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 smtClean="0">
                <a:latin typeface="+mn-ea"/>
              </a:rPr>
              <a:t>(spring_6_3_ex1_springex)</a:t>
            </a:r>
          </a:p>
        </p:txBody>
      </p:sp>
      <p:sp>
        <p:nvSpPr>
          <p:cNvPr id="8" name="타원 7"/>
          <p:cNvSpPr/>
          <p:nvPr/>
        </p:nvSpPr>
        <p:spPr>
          <a:xfrm>
            <a:off x="2554939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3227291" y="4115960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5772" y="2552418"/>
            <a:ext cx="3357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JAVA</a:t>
            </a:r>
            <a:r>
              <a:rPr lang="ko-KR" altLang="en-US" sz="1100" dirty="0" smtClean="0">
                <a:latin typeface="+mn-ea"/>
              </a:rPr>
              <a:t>파일에 </a:t>
            </a:r>
            <a:r>
              <a:rPr lang="en-US" altLang="ko-KR" sz="1100" dirty="0" smtClean="0">
                <a:latin typeface="+mn-ea"/>
              </a:rPr>
              <a:t>XML</a:t>
            </a:r>
            <a:r>
              <a:rPr lang="ko-KR" altLang="en-US" sz="1100" dirty="0" smtClean="0">
                <a:latin typeface="+mn-ea"/>
              </a:rPr>
              <a:t>파일을 포함시켜 사용 하는 방법</a:t>
            </a:r>
            <a:endParaRPr lang="en-US" altLang="ko-KR" sz="1100" dirty="0" smtClean="0">
              <a:latin typeface="+mn-ea"/>
            </a:endParaRPr>
          </a:p>
          <a:p>
            <a:pPr algn="ctr"/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spring_6_3_ex2_springex)</a:t>
            </a:r>
            <a:endParaRPr lang="en-US" altLang="ko-KR" sz="1100" dirty="0">
              <a:latin typeface="+mn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131421" y="3092619"/>
            <a:ext cx="2348753" cy="2348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803773" y="4115959"/>
            <a:ext cx="1004047" cy="1004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4356" y="5710019"/>
            <a:ext cx="467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@Configuration</a:t>
            </a:r>
            <a:r>
              <a:rPr lang="ko-KR" altLang="en-US" dirty="0" smtClean="0"/>
              <a:t>클래스를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 포함시키고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xml</a:t>
            </a:r>
            <a:r>
              <a:rPr lang="ko-KR" altLang="en-US" dirty="0" smtClean="0"/>
              <a:t>은 별도의 </a:t>
            </a:r>
            <a:r>
              <a:rPr lang="en-US" altLang="ko-KR" dirty="0" smtClean="0"/>
              <a:t>bean</a:t>
            </a:r>
            <a:r>
              <a:rPr lang="ko-KR" altLang="en-US" dirty="0" smtClean="0"/>
              <a:t>을 생성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30786" y="5575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@</a:t>
            </a:r>
            <a:r>
              <a:rPr lang="en-US" altLang="ko-KR" dirty="0" smtClean="0"/>
              <a:t>Configuration</a:t>
            </a:r>
            <a:r>
              <a:rPr lang="ko-KR" altLang="en-US" dirty="0" smtClean="0"/>
              <a:t>클래스에 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ImportResource</a:t>
            </a:r>
            <a:r>
              <a:rPr lang="en-US" altLang="ko-KR" dirty="0"/>
              <a:t>("</a:t>
            </a:r>
            <a:r>
              <a:rPr lang="en-US" altLang="ko-KR" dirty="0" err="1"/>
              <a:t>classpath:applicationCTX.xml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381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GREEN</cp:lastModifiedBy>
  <cp:revision>440</cp:revision>
  <dcterms:created xsi:type="dcterms:W3CDTF">2014-12-01T08:37:15Z</dcterms:created>
  <dcterms:modified xsi:type="dcterms:W3CDTF">2021-11-19T08:22:09Z</dcterms:modified>
</cp:coreProperties>
</file>