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262949" y="176272"/>
            <a:ext cx="431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AOP(Aspect Oriented Programming)-II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AOP(Aspect Oriented Programming)-II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@Aspect</a:t>
            </a:r>
            <a:r>
              <a:rPr lang="ko-KR" altLang="en-US" sz="1200" dirty="0" smtClean="0"/>
              <a:t>를 이용한 </a:t>
            </a:r>
            <a:r>
              <a:rPr lang="en-US" altLang="ko-KR" sz="1200" dirty="0" smtClean="0"/>
              <a:t>AOP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AspectJ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Pointcut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표현식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@Aspect</a:t>
            </a:r>
            <a:r>
              <a:rPr lang="ko-KR" altLang="en-US" sz="1600" b="1" dirty="0">
                <a:latin typeface="+mn-ea"/>
              </a:rPr>
              <a:t>를 이용한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323090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작업 순서 </a:t>
            </a:r>
            <a:r>
              <a:rPr lang="en-US" altLang="ko-KR" sz="1100" dirty="0" smtClean="0"/>
              <a:t>(</a:t>
            </a:r>
            <a:r>
              <a:rPr lang="en-US" altLang="ko-KR" sz="1100" dirty="0">
                <a:latin typeface="+mn-ea"/>
              </a:rPr>
              <a:t>spring_10_1_ex1_springex</a:t>
            </a:r>
            <a:r>
              <a:rPr lang="en-US" altLang="ko-KR" sz="1100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smtClean="0"/>
              <a:t> 1) </a:t>
            </a:r>
            <a:r>
              <a:rPr lang="ko-KR" altLang="en-US" sz="1100" dirty="0"/>
              <a:t>의존 설정</a:t>
            </a:r>
            <a:r>
              <a:rPr lang="en-US" altLang="ko-KR" sz="1100" dirty="0"/>
              <a:t>(pom.xml</a:t>
            </a:r>
            <a:r>
              <a:rPr lang="en-US" altLang="ko-KR" sz="1100" dirty="0" smtClean="0"/>
              <a:t>) </a:t>
            </a:r>
          </a:p>
          <a:p>
            <a:r>
              <a:rPr lang="en-US" altLang="ko-KR" sz="1100" dirty="0" smtClean="0"/>
              <a:t> 2) @Aspect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이용한 </a:t>
            </a:r>
            <a:r>
              <a:rPr lang="en-US" altLang="ko-KR" sz="1100" dirty="0" smtClean="0"/>
              <a:t>Aspect</a:t>
            </a:r>
            <a:r>
              <a:rPr lang="ko-KR" altLang="en-US" sz="1100" dirty="0" smtClean="0"/>
              <a:t>클래스 제작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3) XML</a:t>
            </a:r>
            <a:r>
              <a:rPr lang="ko-KR" altLang="en-US" sz="1100" dirty="0" smtClean="0"/>
              <a:t>파일에 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aop:aspectj-autoproxy</a:t>
            </a:r>
            <a:r>
              <a:rPr lang="en-US" altLang="ko-KR" sz="1100" dirty="0" smtClean="0"/>
              <a:t> /&gt;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15456" y="2426000"/>
            <a:ext cx="3666565" cy="340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Aspect Class</a:t>
            </a:r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en-US" altLang="ko-KR" smtClean="0"/>
          </a:p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28799" y="3333672"/>
            <a:ext cx="1873624" cy="53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739151" y="3990931"/>
            <a:ext cx="2052919" cy="125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@Around</a:t>
            </a:r>
          </a:p>
          <a:p>
            <a:pPr algn="ctr"/>
            <a:r>
              <a:rPr lang="en-US" altLang="ko-KR" sz="1400" dirty="0" smtClean="0"/>
              <a:t>@Before</a:t>
            </a:r>
          </a:p>
          <a:p>
            <a:pPr algn="ctr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AfterReturning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AfterThrowing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@After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6247" y="261019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@Aspect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AspectJ </a:t>
            </a:r>
            <a:r>
              <a:rPr lang="en-US" altLang="ko-KR" sz="1600" b="1" dirty="0" err="1" smtClean="0">
                <a:latin typeface="+mn-ea"/>
              </a:rPr>
              <a:t>Pointcut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표현식</a:t>
            </a:r>
            <a:r>
              <a:rPr lang="en-US" altLang="ko-KR" sz="1600" b="1" dirty="0" smtClean="0">
                <a:latin typeface="+mn-ea"/>
              </a:rPr>
              <a:t>(xml</a:t>
            </a:r>
            <a:r>
              <a:rPr lang="ko-KR" altLang="en-US" sz="1600" b="1" dirty="0" smtClean="0">
                <a:latin typeface="+mn-ea"/>
              </a:rPr>
              <a:t>의 </a:t>
            </a:r>
            <a:r>
              <a:rPr lang="en-US" altLang="ko-KR" sz="1600" b="1" dirty="0" smtClean="0">
                <a:latin typeface="+mn-ea"/>
              </a:rPr>
              <a:t>expression</a:t>
            </a:r>
            <a:r>
              <a:rPr lang="ko-KR" altLang="en-US" sz="1600" b="1" dirty="0" smtClean="0">
                <a:latin typeface="+mn-ea"/>
              </a:rPr>
              <a:t>속성 </a:t>
            </a:r>
            <a:r>
              <a:rPr lang="en-US" altLang="ko-KR" sz="1600" b="1" dirty="0" smtClean="0">
                <a:latin typeface="+mn-ea"/>
              </a:rPr>
              <a:t>,</a:t>
            </a:r>
            <a:r>
              <a:rPr lang="ko-KR" altLang="en-US" sz="1600" b="1" dirty="0" err="1" smtClean="0">
                <a:latin typeface="+mn-ea"/>
              </a:rPr>
              <a:t>자바파일의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@Around</a:t>
            </a:r>
            <a:r>
              <a:rPr lang="ko-KR" altLang="en-US" sz="1600" b="1" dirty="0" smtClean="0">
                <a:latin typeface="+mn-ea"/>
              </a:rPr>
              <a:t>등의 속성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Pointcut</a:t>
            </a:r>
            <a:r>
              <a:rPr lang="ko-KR" altLang="en-US" sz="1100" dirty="0" smtClean="0"/>
              <a:t>을 지정할 때 사용하는 </a:t>
            </a:r>
            <a:r>
              <a:rPr lang="ko-KR" altLang="en-US" sz="1100" dirty="0" err="1" smtClean="0"/>
              <a:t>표현식으로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AspectJ </a:t>
            </a:r>
            <a:r>
              <a:rPr lang="ko-KR" altLang="en-US" sz="1100" dirty="0" smtClean="0"/>
              <a:t>문법을 사용 합니다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spring_10_2_ex1_springex)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2" y="2554841"/>
            <a:ext cx="9239250" cy="39317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4753" y="3458435"/>
            <a:ext cx="995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Execution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576" y="4944689"/>
            <a:ext cx="90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within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9576" y="5989638"/>
            <a:ext cx="90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bean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4753" y="1508018"/>
            <a:ext cx="1635886" cy="104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* : </a:t>
            </a:r>
            <a:r>
              <a:rPr lang="ko-KR" altLang="en-US" dirty="0"/>
              <a:t>모든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en-US" altLang="ko-KR" dirty="0" smtClean="0"/>
              <a:t> : </a:t>
            </a:r>
            <a:r>
              <a:rPr lang="ko-KR" altLang="en-US" dirty="0"/>
              <a:t>현재</a:t>
            </a:r>
            <a:endParaRPr lang="en-US" altLang="ko-KR" dirty="0"/>
          </a:p>
          <a:p>
            <a:r>
              <a:rPr lang="en-US" altLang="ko-KR" dirty="0"/>
              <a:t>.. </a:t>
            </a:r>
            <a:r>
              <a:rPr lang="en-US" altLang="ko-KR" dirty="0" smtClean="0"/>
              <a:t>: </a:t>
            </a:r>
            <a:r>
              <a:rPr lang="en-US" altLang="ko-KR" dirty="0"/>
              <a:t>0</a:t>
            </a:r>
            <a:r>
              <a:rPr lang="ko-KR" altLang="en-US" dirty="0"/>
              <a:t>개 이상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032720" y="257894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메서드의 형태 지정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84784" y="4681191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메서드의 위치 지정</a:t>
            </a:r>
            <a:endParaRPr lang="en-US" altLang="ko-KR" dirty="0" smtClean="0"/>
          </a:p>
          <a:p>
            <a:r>
              <a:rPr lang="ko-KR" altLang="en-US" dirty="0" smtClean="0"/>
              <a:t>클래스만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134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633</cp:revision>
  <dcterms:created xsi:type="dcterms:W3CDTF">2014-12-01T08:37:15Z</dcterms:created>
  <dcterms:modified xsi:type="dcterms:W3CDTF">2021-11-22T11:44:31Z</dcterms:modified>
</cp:coreProperties>
</file>