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2" autoAdjust="0"/>
    <p:restoredTop sz="94660"/>
  </p:normalViewPr>
  <p:slideViewPr>
    <p:cSldViewPr>
      <p:cViewPr varScale="1">
        <p:scale>
          <a:sx n="67" d="100"/>
          <a:sy n="67" d="100"/>
        </p:scale>
        <p:origin x="18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42101C-234C-4EDF-B693-5D5EEBC9C5A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101C-234C-4EDF-B693-5D5EEBC9C5A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442101C-234C-4EDF-B693-5D5EEBC9C5A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42101C-234C-4EDF-B693-5D5EEBC9C5A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42101C-234C-4EDF-B693-5D5EEBC9C5A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4C8F0E-4FE0-479D-A932-2F94C0713A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Jquery Ajax + spring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55776" y="4293096"/>
            <a:ext cx="71265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en-US" altLang="ko-KR" sz="2700">
                <a:solidFill>
                  <a:prstClr val="black"/>
                </a:solidFill>
              </a:rPr>
              <a:t>https://myjamong.tistory.com/17</a:t>
            </a:r>
            <a:endParaRPr lang="ko-KR" altLang="en-US" sz="270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88" y="908720"/>
            <a:ext cx="5534025" cy="49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2656"/>
            <a:ext cx="6437436" cy="585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67744" y="476672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.ajax</a:t>
            </a:r>
            <a:r>
              <a:rPr lang="ko-KR" altLang="en-US" smtClean="0"/>
              <a:t>메서드와 체이닝 방식으로 사용하는 메서드들 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Ajax</a:t>
            </a:r>
            <a:r>
              <a:rPr lang="ko-KR" altLang="en-US" smtClean="0"/>
              <a:t>로 요청받은 경로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1800" smtClean="0"/>
              <a:t>한글처리를 추가함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2400"/>
              <a:t>@RequestMapping(value="/ajaxGet</a:t>
            </a:r>
            <a:r>
              <a:rPr lang="en-US" altLang="ko-KR" sz="2400" smtClean="0"/>
              <a:t>",</a:t>
            </a:r>
            <a:br>
              <a:rPr lang="en-US" altLang="ko-KR" sz="2400" smtClean="0"/>
            </a:br>
            <a:r>
              <a:rPr lang="en-US" altLang="ko-KR" sz="2400" smtClean="0"/>
              <a:t>produces </a:t>
            </a:r>
            <a:r>
              <a:rPr lang="en-US" altLang="ko-KR" sz="2400"/>
              <a:t>= "application/text; charset=UTF8</a:t>
            </a:r>
            <a:r>
              <a:rPr lang="en-US" altLang="ko-KR" sz="2400" smtClean="0"/>
              <a:t>")</a:t>
            </a:r>
          </a:p>
          <a:p>
            <a:r>
              <a:rPr lang="en-US" altLang="ko-KR" sz="2400" smtClean="0"/>
              <a:t>Return</a:t>
            </a:r>
            <a:r>
              <a:rPr lang="ko-KR" altLang="en-US" sz="2400" smtClean="0"/>
              <a:t>을 </a:t>
            </a:r>
            <a:r>
              <a:rPr lang="en-US" altLang="ko-KR" sz="2400" smtClean="0"/>
              <a:t>jsp</a:t>
            </a:r>
            <a:r>
              <a:rPr lang="ko-KR" altLang="en-US" sz="2400" smtClean="0"/>
              <a:t>로 할시는 보통 처리 처럼 함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produce</a:t>
            </a:r>
            <a:r>
              <a:rPr lang="ko-KR" altLang="en-US" sz="2400" smtClean="0"/>
              <a:t>속성은 </a:t>
            </a:r>
            <a:r>
              <a:rPr lang="en-US" altLang="ko-KR" sz="2400" smtClean="0"/>
              <a:t>ajax</a:t>
            </a:r>
            <a:r>
              <a:rPr lang="ko-KR" altLang="en-US" sz="2400" smtClean="0"/>
              <a:t>에서 한글처리</a:t>
            </a:r>
            <a:endParaRPr lang="en-US" altLang="ko-KR" sz="2400" smtClean="0"/>
          </a:p>
          <a:p>
            <a:r>
              <a:rPr lang="en-US" altLang="ko-KR" sz="2400" smtClean="0"/>
              <a:t>Return</a:t>
            </a:r>
            <a:r>
              <a:rPr lang="ko-KR" altLang="en-US" sz="2400" smtClean="0"/>
              <a:t>을 </a:t>
            </a:r>
            <a:r>
              <a:rPr lang="en-US" altLang="ko-KR" sz="2400" smtClean="0"/>
              <a:t>jsp</a:t>
            </a:r>
            <a:r>
              <a:rPr lang="ko-KR" altLang="en-US" sz="2400" smtClean="0"/>
              <a:t>가 아닌 것은 </a:t>
            </a:r>
            <a:r>
              <a:rPr lang="en-US" altLang="ko-KR" sz="2400" smtClean="0"/>
              <a:t>@ResponseBody</a:t>
            </a:r>
            <a:r>
              <a:rPr lang="ko-KR" altLang="en-US" sz="2400" smtClean="0"/>
              <a:t>를 사용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000"/>
              <a:t>@RequestMapping(value="/ajaxGet",produces = "application/text; charset=UTF8</a:t>
            </a:r>
            <a:r>
              <a:rPr lang="en-US" altLang="ko-KR" sz="2000" smtClean="0"/>
              <a:t>")</a:t>
            </a:r>
            <a:br>
              <a:rPr lang="en-US" altLang="ko-KR" sz="2000" smtClean="0"/>
            </a:br>
            <a:r>
              <a:rPr lang="en-US" altLang="ko-KR" sz="2000" smtClean="0"/>
              <a:t>@</a:t>
            </a:r>
            <a:r>
              <a:rPr lang="en-US" altLang="ko-KR" sz="2000"/>
              <a:t>ResponseBody</a:t>
            </a:r>
            <a:r>
              <a:rPr lang="ko-KR" altLang="en-US" sz="2000"/>
              <a:t> </a:t>
            </a:r>
            <a:r>
              <a:rPr lang="en-US" altLang="ko-KR" sz="2000"/>
              <a:t>//return</a:t>
            </a:r>
            <a:r>
              <a:rPr lang="ko-KR" altLang="en-US" sz="2000"/>
              <a:t>시 </a:t>
            </a:r>
            <a:r>
              <a:rPr lang="ko-KR" altLang="en-US" sz="2000" smtClean="0"/>
              <a:t>문자열 등 정해진 리턴타입으로 보낼시</a:t>
            </a:r>
            <a:r>
              <a:rPr lang="en-US" altLang="ko-KR" sz="2000" smtClean="0"/>
              <a:t>(</a:t>
            </a:r>
            <a:r>
              <a:rPr lang="ko-KR" altLang="en-US" sz="2000" smtClean="0"/>
              <a:t>문자열</a:t>
            </a:r>
            <a:r>
              <a:rPr lang="en-US" altLang="ko-KR" sz="2000" smtClean="0"/>
              <a:t>,</a:t>
            </a:r>
            <a:r>
              <a:rPr lang="ko-KR" altLang="en-US" sz="2000" smtClean="0"/>
              <a:t>객체형 등</a:t>
            </a:r>
            <a:r>
              <a:rPr lang="en-US" altLang="ko-KR" sz="2000" smtClean="0"/>
              <a:t>)</a:t>
            </a:r>
            <a:br>
              <a:rPr lang="en-US" altLang="ko-KR" sz="2000" smtClean="0"/>
            </a:b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AJAX</a:t>
            </a:r>
            <a:r>
              <a:rPr lang="ko-KR" altLang="en-US" sz="2400" smtClean="0"/>
              <a:t>요청의  </a:t>
            </a:r>
            <a:r>
              <a:rPr lang="en-US" altLang="ko-KR" sz="2400" smtClean="0"/>
              <a:t>SPRING</a:t>
            </a:r>
            <a:r>
              <a:rPr lang="ko-KR" altLang="en-US" sz="2400" smtClean="0"/>
              <a:t>에서 처리</a:t>
            </a:r>
            <a:endParaRPr lang="ko-KR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기본 단순 형태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클라이언트 이벤트 발생부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en-US" altLang="ko-KR"/>
              <a:t>&lt;button id=</a:t>
            </a:r>
            <a:r>
              <a:rPr lang="en-US" altLang="ko-KR" i="1"/>
              <a:t>"btn1"&gt;simpleAJAX&lt;/button</a:t>
            </a:r>
            <a:r>
              <a:rPr lang="en-US" altLang="ko-KR" i="1" smtClean="0"/>
              <a:t>&gt;</a:t>
            </a:r>
            <a:br>
              <a:rPr lang="en-US" altLang="ko-KR" i="1" smtClean="0"/>
            </a:br>
            <a:r>
              <a:rPr lang="en-US" altLang="ko-KR" i="1" smtClean="0"/>
              <a:t>   </a:t>
            </a:r>
            <a:r>
              <a:rPr lang="en-US" altLang="ko-KR" smtClean="0"/>
              <a:t>&lt;</a:t>
            </a:r>
            <a:r>
              <a:rPr lang="en-US" altLang="ko-KR"/>
              <a:t>div id=</a:t>
            </a:r>
            <a:r>
              <a:rPr lang="en-US" altLang="ko-KR" i="1"/>
              <a:t>"result"&gt;&lt;/div&gt;</a:t>
            </a:r>
            <a:r>
              <a:rPr lang="ko-KR" altLang="en-US" smtClean="0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9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000" smtClean="0"/>
              <a:t>- ajax</a:t>
            </a:r>
            <a:r>
              <a:rPr lang="ko-KR" altLang="en-US" sz="1000" smtClean="0"/>
              <a:t>로 이벤트 처리 부</a:t>
            </a:r>
            <a:r>
              <a:rPr lang="en-US" altLang="ko-KR" sz="1000" smtClean="0"/>
              <a:t/>
            </a:r>
            <a:br>
              <a:rPr lang="en-US" altLang="ko-KR" sz="1000" smtClean="0"/>
            </a:br>
            <a:r>
              <a:rPr lang="en-US" altLang="ko-KR" sz="1000"/>
              <a:t>&lt;script&gt;</a:t>
            </a:r>
          </a:p>
          <a:p>
            <a:pPr marL="109728" indent="0">
              <a:buNone/>
            </a:pPr>
            <a:r>
              <a:rPr lang="en-US" altLang="ko-KR" sz="1000"/>
              <a:t>$(document).ready(</a:t>
            </a:r>
            <a:r>
              <a:rPr lang="en-US" altLang="ko-KR" sz="1000" b="1"/>
              <a:t>function(){</a:t>
            </a:r>
          </a:p>
          <a:p>
            <a:pPr marL="109728" indent="0">
              <a:buNone/>
            </a:pPr>
            <a:r>
              <a:rPr lang="en-US" altLang="ko-KR" sz="1000"/>
              <a:t>$("#btn1").click(</a:t>
            </a:r>
            <a:r>
              <a:rPr lang="en-US" altLang="ko-KR" sz="1000" b="1"/>
              <a:t>function(){</a:t>
            </a:r>
          </a:p>
          <a:p>
            <a:pPr marL="109728" indent="0">
              <a:buNone/>
            </a:pPr>
            <a:r>
              <a:rPr lang="en-US" altLang="ko-KR" sz="1000" b="1"/>
              <a:t>var form = </a:t>
            </a:r>
            <a:r>
              <a:rPr lang="en-US" altLang="ko-KR" sz="1000" b="1" smtClean="0"/>
              <a:t>{  //</a:t>
            </a:r>
            <a:r>
              <a:rPr lang="ko-KR" altLang="en-US" sz="1000" b="1" smtClean="0"/>
              <a:t>객체 형태로 보낼 데이터 정의</a:t>
            </a:r>
            <a:endParaRPr lang="en-US" altLang="ko-KR" sz="1000" b="1"/>
          </a:p>
          <a:p>
            <a:pPr marL="109728" indent="0">
              <a:buNone/>
            </a:pPr>
            <a:r>
              <a:rPr lang="en-US" altLang="ko-KR" sz="1000"/>
              <a:t>            name: "jamong",</a:t>
            </a:r>
          </a:p>
          <a:p>
            <a:pPr marL="109728" indent="0">
              <a:buNone/>
            </a:pPr>
            <a:r>
              <a:rPr lang="en-US" altLang="ko-KR" sz="1000"/>
              <a:t>            age: 23</a:t>
            </a:r>
          </a:p>
          <a:p>
            <a:pPr marL="109728" indent="0">
              <a:buNone/>
            </a:pPr>
            <a:r>
              <a:rPr lang="ko-KR" altLang="en-US" sz="1000"/>
              <a:t>   </a:t>
            </a:r>
            <a:r>
              <a:rPr lang="en-US" altLang="ko-KR" sz="1000"/>
              <a:t>};</a:t>
            </a:r>
          </a:p>
          <a:p>
            <a:pPr marL="109728" indent="0">
              <a:buNone/>
            </a:pPr>
            <a:r>
              <a:rPr lang="en-US" altLang="ko-KR" sz="1000"/>
              <a:t>$.ajax({</a:t>
            </a:r>
          </a:p>
          <a:p>
            <a:pPr marL="109728" indent="0">
              <a:buNone/>
            </a:pPr>
            <a:r>
              <a:rPr lang="en-US" altLang="ko-KR" sz="1000"/>
              <a:t>url: "requestObject</a:t>
            </a:r>
            <a:r>
              <a:rPr lang="en-US" altLang="ko-KR" sz="1000" smtClean="0"/>
              <a:t>",  //</a:t>
            </a:r>
            <a:r>
              <a:rPr lang="ko-KR" altLang="en-US" sz="1000" smtClean="0"/>
              <a:t>요청경로</a:t>
            </a:r>
            <a:endParaRPr lang="en-US" altLang="ko-KR" sz="1000"/>
          </a:p>
          <a:p>
            <a:pPr marL="109728" indent="0">
              <a:buNone/>
            </a:pPr>
            <a:r>
              <a:rPr lang="en-US" altLang="ko-KR" sz="1000"/>
              <a:t>type: "POST</a:t>
            </a:r>
            <a:r>
              <a:rPr lang="en-US" altLang="ko-KR" sz="1000" smtClean="0"/>
              <a:t>",  //</a:t>
            </a:r>
            <a:r>
              <a:rPr lang="ko-KR" altLang="en-US" sz="1000" smtClean="0"/>
              <a:t>메서드방식</a:t>
            </a:r>
            <a:endParaRPr lang="en-US" altLang="ko-KR" sz="1000"/>
          </a:p>
          <a:p>
            <a:pPr marL="109728" indent="0">
              <a:buNone/>
            </a:pPr>
            <a:r>
              <a:rPr lang="en-US" altLang="ko-KR" sz="1000"/>
              <a:t>data : form</a:t>
            </a:r>
            <a:r>
              <a:rPr lang="en-US" altLang="ko-KR" sz="1000" smtClean="0"/>
              <a:t>,  //</a:t>
            </a:r>
            <a:r>
              <a:rPr lang="ko-KR" altLang="en-US" sz="1000" smtClean="0"/>
              <a:t>서버로 보낼 데이터</a:t>
            </a:r>
            <a:endParaRPr lang="en-US" altLang="ko-KR" sz="1000"/>
          </a:p>
          <a:p>
            <a:pPr marL="109728" indent="0">
              <a:buNone/>
            </a:pPr>
            <a:r>
              <a:rPr lang="en-US" altLang="ko-KR" sz="1000"/>
              <a:t>success: </a:t>
            </a:r>
            <a:r>
              <a:rPr lang="en-US" altLang="ko-KR" sz="1000" b="1"/>
              <a:t>function(data) </a:t>
            </a:r>
            <a:r>
              <a:rPr lang="en-US" altLang="ko-KR" sz="1000" b="1" smtClean="0"/>
              <a:t>{  //</a:t>
            </a:r>
            <a:r>
              <a:rPr lang="ko-KR" altLang="en-US" sz="1000" b="1" smtClean="0"/>
              <a:t>서버와의 통신 성공시 처리 부 </a:t>
            </a:r>
            <a:r>
              <a:rPr lang="en-US" altLang="ko-KR" sz="1000" b="1" smtClean="0"/>
              <a:t>data</a:t>
            </a:r>
            <a:r>
              <a:rPr lang="ko-KR" altLang="en-US" sz="1000" b="1" smtClean="0"/>
              <a:t>는 서버에서 받은 데이터</a:t>
            </a:r>
            <a:r>
              <a:rPr lang="en-US" altLang="ko-KR" sz="1000" b="1" smtClean="0"/>
              <a:t>,</a:t>
            </a:r>
            <a:r>
              <a:rPr lang="ko-KR" altLang="en-US" sz="1000" b="1" smtClean="0"/>
              <a:t>문자열</a:t>
            </a:r>
            <a:r>
              <a:rPr lang="en-US" altLang="ko-KR" sz="1000" b="1" smtClean="0"/>
              <a:t>,html(jsp),</a:t>
            </a:r>
            <a:r>
              <a:rPr lang="ko-KR" altLang="en-US" sz="1000" b="1" smtClean="0"/>
              <a:t>객체 </a:t>
            </a:r>
            <a:endParaRPr lang="en-US" altLang="ko-KR" sz="1000" b="1"/>
          </a:p>
          <a:p>
            <a:pPr marL="109728" indent="0">
              <a:buNone/>
            </a:pPr>
            <a:r>
              <a:rPr lang="en-US" altLang="ko-KR" sz="1000"/>
              <a:t>$('#result').text(data);</a:t>
            </a:r>
          </a:p>
          <a:p>
            <a:pPr marL="109728" indent="0">
              <a:buNone/>
            </a:pPr>
            <a:r>
              <a:rPr lang="en-US" altLang="ko-KR" sz="1000"/>
              <a:t>},</a:t>
            </a:r>
          </a:p>
          <a:p>
            <a:pPr marL="109728" indent="0">
              <a:buNone/>
            </a:pPr>
            <a:r>
              <a:rPr lang="en-US" altLang="ko-KR" sz="1000"/>
              <a:t>error: </a:t>
            </a:r>
            <a:r>
              <a:rPr lang="en-US" altLang="ko-KR" sz="1000" b="1"/>
              <a:t>function</a:t>
            </a:r>
            <a:r>
              <a:rPr lang="en-US" altLang="ko-KR" sz="1000" b="1" smtClean="0"/>
              <a:t>(){  //</a:t>
            </a:r>
            <a:r>
              <a:rPr lang="ko-KR" altLang="en-US" sz="1000" b="1" smtClean="0"/>
              <a:t>서버와의 통신 에러 발생시 처리부</a:t>
            </a:r>
            <a:endParaRPr lang="en-US" altLang="ko-KR" sz="1000" b="1"/>
          </a:p>
          <a:p>
            <a:pPr marL="109728" indent="0">
              <a:buNone/>
            </a:pPr>
            <a:r>
              <a:rPr lang="en-US" altLang="ko-KR" sz="1000"/>
              <a:t>            alert("simpleWithObject err");</a:t>
            </a:r>
          </a:p>
          <a:p>
            <a:pPr marL="109728" indent="0">
              <a:buNone/>
            </a:pPr>
            <a:r>
              <a:rPr lang="ko-KR" altLang="en-US" sz="1000"/>
              <a:t>        </a:t>
            </a:r>
            <a:r>
              <a:rPr lang="en-US" altLang="ko-KR" sz="1000" smtClean="0"/>
              <a:t>}</a:t>
            </a:r>
          </a:p>
          <a:p>
            <a:pPr marL="109728" indent="0">
              <a:buNone/>
            </a:pPr>
            <a:r>
              <a:rPr lang="en-US" altLang="ko-KR" sz="1000" smtClean="0"/>
              <a:t>//complete : function()</a:t>
            </a:r>
            <a:r>
              <a:rPr lang="ko-KR" altLang="en-US" sz="1000" smtClean="0"/>
              <a:t>는 생략함</a:t>
            </a:r>
            <a:endParaRPr lang="en-US" altLang="ko-KR" sz="1000"/>
          </a:p>
          <a:p>
            <a:pPr marL="109728" indent="0">
              <a:buNone/>
            </a:pPr>
            <a:r>
              <a:rPr lang="en-US" altLang="ko-KR" sz="1000"/>
              <a:t>});</a:t>
            </a:r>
          </a:p>
          <a:p>
            <a:pPr marL="109728" indent="0">
              <a:buNone/>
            </a:pPr>
            <a:r>
              <a:rPr lang="en-US" altLang="ko-KR" sz="1000"/>
              <a:t>});</a:t>
            </a:r>
          </a:p>
          <a:p>
            <a:pPr marL="109728" indent="0">
              <a:buNone/>
            </a:pPr>
            <a:r>
              <a:rPr lang="en-US" altLang="ko-KR" sz="1000"/>
              <a:t>});</a:t>
            </a:r>
          </a:p>
          <a:p>
            <a:pPr marL="109728" indent="0">
              <a:buNone/>
            </a:pPr>
            <a:r>
              <a:rPr lang="en-US" altLang="ko-KR" sz="1000"/>
              <a:t>&lt;/script&gt;</a:t>
            </a:r>
            <a:endParaRPr lang="ko-KR" altLang="en-US" sz="1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ko-KR" altLang="en-US" smtClean="0"/>
              <a:t>서버의 콘트롤라에서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000"/>
              <a:t>@RequestMapping(value = "/requestObject", produces = "application/text; charset=UTF8")</a:t>
            </a:r>
          </a:p>
          <a:p>
            <a:pPr marL="109728" indent="0">
              <a:buNone/>
            </a:pPr>
            <a:r>
              <a:rPr lang="en-US" altLang="ko-KR" sz="2000"/>
              <a:t>@ResponseBody</a:t>
            </a:r>
          </a:p>
          <a:p>
            <a:pPr marL="109728" indent="0">
              <a:buNone/>
            </a:pPr>
            <a:r>
              <a:rPr lang="en-US" altLang="ko-KR" sz="2000" b="1"/>
              <a:t>public String simpleWithObject(Jamong jamong) {</a:t>
            </a:r>
          </a:p>
          <a:p>
            <a:pPr marL="109728" indent="0">
              <a:buNone/>
            </a:pPr>
            <a:r>
              <a:rPr lang="en-US" altLang="ko-KR" sz="2000" b="1"/>
              <a:t>return jamong.getName() + " and " +jamong.getAge();</a:t>
            </a:r>
          </a:p>
          <a:p>
            <a:pPr marL="109728" indent="0">
              <a:buNone/>
            </a:pPr>
            <a:r>
              <a:rPr lang="en-US" altLang="ko-KR" sz="2000" smtClean="0"/>
              <a:t>}</a:t>
            </a:r>
          </a:p>
          <a:p>
            <a:pPr marL="109728" indent="0">
              <a:buNone/>
            </a:pPr>
            <a:r>
              <a:rPr lang="en-US" altLang="ko-KR" sz="2000" smtClean="0"/>
              <a:t>Jamong bean</a:t>
            </a:r>
            <a:r>
              <a:rPr lang="ko-KR" altLang="en-US" sz="2000" smtClean="0"/>
              <a:t>클래스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b="1"/>
              <a:t>public class Jamong {</a:t>
            </a:r>
          </a:p>
          <a:p>
            <a:pPr marL="109728" indent="0">
              <a:buNone/>
            </a:pPr>
            <a:endParaRPr lang="ko-KR" altLang="en-US" sz="2000"/>
          </a:p>
          <a:p>
            <a:pPr marL="109728" indent="0">
              <a:buNone/>
            </a:pPr>
            <a:r>
              <a:rPr lang="en-US" altLang="ko-KR" sz="2000" b="1"/>
              <a:t>private String name;</a:t>
            </a:r>
          </a:p>
          <a:p>
            <a:pPr marL="109728" indent="0">
              <a:buNone/>
            </a:pPr>
            <a:r>
              <a:rPr lang="en-US" altLang="ko-KR" sz="2000" b="1"/>
              <a:t>private int age;</a:t>
            </a:r>
          </a:p>
          <a:p>
            <a:pPr marL="109728" indent="0">
              <a:buNone/>
            </a:pPr>
            <a:endParaRPr lang="ko-KR" altLang="en-US" sz="2000"/>
          </a:p>
          <a:p>
            <a:pPr marL="109728" indent="0">
              <a:buNone/>
            </a:pPr>
            <a:r>
              <a:rPr lang="en-US" altLang="ko-KR" sz="2000" b="1"/>
              <a:t>public Jamong() {</a:t>
            </a:r>
          </a:p>
          <a:p>
            <a:pPr marL="109728" indent="0">
              <a:buNone/>
            </a:pPr>
            <a:r>
              <a:rPr lang="en-US" altLang="ko-KR" sz="2000" b="1"/>
              <a:t>super();</a:t>
            </a:r>
          </a:p>
          <a:p>
            <a:pPr marL="109728" indent="0">
              <a:buNone/>
            </a:pPr>
            <a:r>
              <a:rPr lang="en-US" altLang="ko-KR" sz="2000" smtClean="0"/>
              <a:t>}</a:t>
            </a:r>
          </a:p>
          <a:p>
            <a:pPr marL="109728" indent="0">
              <a:buNone/>
            </a:pPr>
            <a:r>
              <a:rPr lang="ko-KR" altLang="en-US" sz="2000" smtClean="0"/>
              <a:t>아래에 </a:t>
            </a:r>
            <a:r>
              <a:rPr lang="en-US" altLang="ko-KR" sz="2000" smtClean="0"/>
              <a:t>setter,getter</a:t>
            </a:r>
            <a:r>
              <a:rPr lang="ko-KR" altLang="en-US" sz="2000" smtClean="0"/>
              <a:t>는 생략</a:t>
            </a: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9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mtClean="0"/>
              <a:t>&lt;form&gt;</a:t>
            </a:r>
            <a:r>
              <a:rPr lang="ko-KR" altLang="en-US" smtClean="0"/>
              <a:t>에서 데이터를 받아 처리 하기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</a:t>
            </a:r>
            <a:r>
              <a:rPr lang="ko-KR" altLang="en-US" smtClean="0"/>
              <a:t>클라이언트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000"/>
              <a:t>&lt;form id="frm"&gt;</a:t>
            </a:r>
          </a:p>
          <a:p>
            <a:pPr marL="109728" indent="0">
              <a:buNone/>
            </a:pPr>
            <a:r>
              <a:rPr lang="en-US" altLang="ko-KR" sz="2000"/>
              <a:t>    name : &lt;input type="text" name="name" id="name"&gt;&lt;br&gt;</a:t>
            </a:r>
          </a:p>
          <a:p>
            <a:pPr marL="109728" indent="0">
              <a:buNone/>
            </a:pPr>
            <a:r>
              <a:rPr lang="en-US" altLang="ko-KR" sz="2000"/>
              <a:t>    age : &lt;input type="text" name="age" id="age"&gt;</a:t>
            </a:r>
          </a:p>
          <a:p>
            <a:pPr marL="109728" indent="0">
              <a:buNone/>
            </a:pPr>
            <a:r>
              <a:rPr lang="en-US" altLang="ko-KR" sz="2000"/>
              <a:t>&lt;/form&gt;</a:t>
            </a:r>
          </a:p>
          <a:p>
            <a:pPr marL="109728" indent="0">
              <a:buNone/>
            </a:pPr>
            <a:r>
              <a:rPr lang="en-US" altLang="ko-KR" sz="2000"/>
              <a:t>    &lt;button id="btn2"&gt;serialize&lt;/button&gt;</a:t>
            </a:r>
          </a:p>
          <a:p>
            <a:pPr marL="109728" indent="0">
              <a:buNone/>
            </a:pPr>
            <a:r>
              <a:rPr lang="en-US" altLang="ko-KR" sz="2000"/>
              <a:t>    &lt;div id="result"&gt;&lt;/div&gt;</a:t>
            </a:r>
          </a:p>
          <a:p>
            <a:pPr marL="109728" indent="0">
              <a:buNone/>
            </a:pPr>
            <a:r>
              <a:rPr lang="en-US" altLang="ko-KR" sz="2000"/>
              <a:t>&lt;/body&gt;</a:t>
            </a:r>
          </a:p>
          <a:p>
            <a:pPr marL="109728" indent="0"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0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altLang="ko-KR" smtClean="0"/>
              <a:t>Ajax</a:t>
            </a:r>
            <a:r>
              <a:rPr lang="ko-KR" altLang="en-US" smtClean="0"/>
              <a:t>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 $('#btn2').on('click', function(){</a:t>
            </a:r>
          </a:p>
          <a:p>
            <a:pPr marL="109728" indent="0">
              <a:buNone/>
            </a:pPr>
            <a:r>
              <a:rPr lang="en-US" altLang="ko-KR"/>
              <a:t>        $.ajax({</a:t>
            </a:r>
          </a:p>
          <a:p>
            <a:pPr marL="109728" indent="0">
              <a:buNone/>
            </a:pPr>
            <a:r>
              <a:rPr lang="en-US" altLang="ko-KR"/>
              <a:t>            url: "serialize",</a:t>
            </a:r>
          </a:p>
          <a:p>
            <a:pPr marL="109728" indent="0">
              <a:buNone/>
            </a:pPr>
            <a:r>
              <a:rPr lang="en-US" altLang="ko-KR"/>
              <a:t>            type: "POST",</a:t>
            </a:r>
          </a:p>
          <a:p>
            <a:pPr marL="109728" indent="0">
              <a:buNone/>
            </a:pPr>
            <a:r>
              <a:rPr lang="en-US" altLang="ko-KR"/>
              <a:t>            data: $("#frm").serialize</a:t>
            </a:r>
            <a:r>
              <a:rPr lang="en-US" altLang="ko-KR" smtClean="0"/>
              <a:t>(),  //form</a:t>
            </a:r>
            <a:r>
              <a:rPr lang="ko-KR" altLang="en-US" smtClean="0"/>
              <a:t>의 데이터를 문자로 직렬화</a:t>
            </a:r>
            <a:endParaRPr lang="en-US" altLang="ko-KR"/>
          </a:p>
          <a:p>
            <a:pPr marL="109728" indent="0">
              <a:buNone/>
            </a:pPr>
            <a:r>
              <a:rPr lang="en-US" altLang="ko-KR"/>
              <a:t>            success: function(data</a:t>
            </a:r>
            <a:r>
              <a:rPr lang="en-US" altLang="ko-KR" smtClean="0"/>
              <a:t>){  //</a:t>
            </a:r>
            <a:r>
              <a:rPr lang="ko-KR" altLang="en-US" smtClean="0"/>
              <a:t>여기 데이터는 서버에서 온 데이터</a:t>
            </a:r>
            <a:endParaRPr lang="en-US" altLang="ko-KR"/>
          </a:p>
          <a:p>
            <a:pPr marL="109728" indent="0">
              <a:buNone/>
            </a:pPr>
            <a:r>
              <a:rPr lang="en-US" altLang="ko-KR"/>
              <a:t>                $('#result').text(data);</a:t>
            </a:r>
          </a:p>
          <a:p>
            <a:pPr marL="109728" indent="0">
              <a:buNone/>
            </a:pPr>
            <a:r>
              <a:rPr lang="en-US" altLang="ko-KR"/>
              <a:t>            },</a:t>
            </a:r>
          </a:p>
          <a:p>
            <a:pPr marL="109728" indent="0">
              <a:buNone/>
            </a:pPr>
            <a:r>
              <a:rPr lang="en-US" altLang="ko-KR"/>
              <a:t>            error: function(){</a:t>
            </a:r>
          </a:p>
          <a:p>
            <a:pPr marL="109728" indent="0">
              <a:buNone/>
            </a:pPr>
            <a:r>
              <a:rPr lang="en-US" altLang="ko-KR"/>
              <a:t>                alert("serialize err");</a:t>
            </a:r>
          </a:p>
          <a:p>
            <a:pPr marL="109728" indent="0">
              <a:buNone/>
            </a:pPr>
            <a:r>
              <a:rPr lang="en-US" altLang="ko-KR"/>
              <a:t>            }</a:t>
            </a:r>
          </a:p>
          <a:p>
            <a:pPr marL="109728" indent="0">
              <a:buNone/>
            </a:pPr>
            <a:r>
              <a:rPr lang="en-US" altLang="ko-KR"/>
              <a:t>        });</a:t>
            </a:r>
          </a:p>
          <a:p>
            <a:pPr marL="109728" indent="0">
              <a:buNone/>
            </a:pPr>
            <a:r>
              <a:rPr lang="en-US" altLang="ko-KR"/>
              <a:t>    });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0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ko-KR" altLang="en-US" smtClean="0"/>
              <a:t>서버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000"/>
              <a:t>@RequestMapping(value = </a:t>
            </a:r>
            <a:r>
              <a:rPr lang="en-US" altLang="ko-KR" sz="2000" smtClean="0"/>
              <a:t>"/</a:t>
            </a:r>
            <a:r>
              <a:rPr lang="en-US" altLang="ko-KR" sz="2000"/>
              <a:t>serialize</a:t>
            </a:r>
            <a:r>
              <a:rPr lang="en-US" altLang="ko-KR" sz="2000" smtClean="0"/>
              <a:t>", </a:t>
            </a:r>
            <a:r>
              <a:rPr lang="en-US" altLang="ko-KR" sz="2000"/>
              <a:t>produces = "application/text; charset=UTF8")</a:t>
            </a:r>
          </a:p>
          <a:p>
            <a:pPr marL="109728" indent="0">
              <a:buNone/>
            </a:pPr>
            <a:r>
              <a:rPr lang="en-US" altLang="ko-KR" sz="2000"/>
              <a:t>@</a:t>
            </a:r>
            <a:r>
              <a:rPr lang="en-US" altLang="ko-KR" sz="2000" smtClean="0"/>
              <a:t>ResponseBody</a:t>
            </a:r>
          </a:p>
          <a:p>
            <a:pPr marL="109728" indent="0">
              <a:buNone/>
            </a:pPr>
            <a:r>
              <a:rPr lang="en-US" altLang="ko-KR" sz="2000"/>
              <a:t> public String serialize(Jamong jamong) {</a:t>
            </a:r>
          </a:p>
          <a:p>
            <a:pPr marL="109728" indent="0">
              <a:buNone/>
            </a:pPr>
            <a:r>
              <a:rPr lang="en-US" altLang="ko-KR" sz="2000"/>
              <a:t>        //</a:t>
            </a:r>
            <a:r>
              <a:rPr lang="ko-KR" altLang="en-US" sz="2000"/>
              <a:t>필요한 로직 처리   </a:t>
            </a:r>
          </a:p>
          <a:p>
            <a:pPr marL="109728" indent="0">
              <a:buNone/>
            </a:pPr>
            <a:r>
              <a:rPr lang="ko-KR" altLang="en-US" sz="2000"/>
              <a:t>        </a:t>
            </a:r>
            <a:r>
              <a:rPr lang="en-US" altLang="ko-KR" sz="2000"/>
              <a:t>return jamong.getName() + jamong.getAge();</a:t>
            </a:r>
          </a:p>
          <a:p>
            <a:pPr marL="109728" indent="0">
              <a:buNone/>
            </a:pPr>
            <a:r>
              <a:rPr lang="en-US" altLang="ko-KR" sz="2000"/>
              <a:t>    }</a:t>
            </a:r>
          </a:p>
          <a:p>
            <a:pPr marL="109728" indent="0">
              <a:buNone/>
            </a:pPr>
            <a:endParaRPr lang="en-US" altLang="ko-KR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7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Autofit/>
          </a:bodyPr>
          <a:lstStyle/>
          <a:p>
            <a:r>
              <a:rPr lang="ko-KR" altLang="en-US" sz="1600" smtClean="0"/>
              <a:t>클라이언트측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자바스트립트 객체형을 </a:t>
            </a:r>
            <a:r>
              <a:rPr lang="en-US" altLang="ko-KR" sz="1600" smtClean="0"/>
              <a:t>JSON</a:t>
            </a:r>
            <a:r>
              <a:rPr lang="ko-KR" altLang="en-US" sz="1600" smtClean="0"/>
              <a:t>문자열로 변환하여 보내줌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/>
              <a:t>data: JSON.stringify(form</a:t>
            </a:r>
            <a:r>
              <a:rPr lang="en-US" altLang="ko-KR" sz="1600" smtClean="0"/>
              <a:t>)</a:t>
            </a:r>
          </a:p>
          <a:p>
            <a:pPr marL="109728" indent="0">
              <a:buNone/>
            </a:pPr>
            <a:r>
              <a:rPr lang="ko-KR" altLang="en-US" sz="1600" smtClean="0"/>
              <a:t>    서버에서받는 데이터를 </a:t>
            </a:r>
            <a:r>
              <a:rPr lang="en-US" altLang="ko-KR" sz="1600" smtClean="0"/>
              <a:t>datatype : json</a:t>
            </a:r>
            <a:r>
              <a:rPr lang="ko-KR" altLang="en-US" sz="1600" smtClean="0"/>
              <a:t>으로</a:t>
            </a:r>
            <a:r>
              <a:rPr lang="en-US" altLang="ko-KR" sz="1600" smtClean="0"/>
              <a:t> </a:t>
            </a:r>
            <a:r>
              <a:rPr lang="ko-KR" altLang="en-US" sz="1600" smtClean="0"/>
              <a:t>한다</a:t>
            </a:r>
            <a:r>
              <a:rPr lang="en-US" altLang="ko-KR" sz="1600" smtClean="0"/>
              <a:t>.</a:t>
            </a:r>
            <a:r>
              <a:rPr lang="ko-KR" altLang="en-US" sz="1600" smtClean="0"/>
              <a:t> 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contentType</a:t>
            </a:r>
            <a:r>
              <a:rPr lang="en-US" altLang="ko-KR" sz="1600"/>
              <a:t>: "application/json; charset=utf-8</a:t>
            </a:r>
            <a:r>
              <a:rPr lang="en-US" altLang="ko-KR" sz="1600" smtClean="0"/>
              <a:t>;"</a:t>
            </a:r>
          </a:p>
          <a:p>
            <a:pPr marL="109728" indent="0">
              <a:buNone/>
            </a:pPr>
            <a:r>
              <a:rPr lang="en-US" altLang="ko-KR" sz="1600" smtClean="0"/>
              <a:t>POM.XML</a:t>
            </a:r>
            <a:r>
              <a:rPr lang="ko-KR" altLang="en-US" sz="1600" smtClean="0"/>
              <a:t>에 다음 추가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/>
              <a:t> &lt;dependency&gt;</a:t>
            </a:r>
          </a:p>
          <a:p>
            <a:pPr marL="109728" indent="0">
              <a:buNone/>
            </a:pPr>
            <a:r>
              <a:rPr lang="en-US" altLang="ko-KR" sz="1600"/>
              <a:t>            &lt;groupId&gt;com.fasterxml.jackson.core&lt;/groupId&gt;</a:t>
            </a:r>
          </a:p>
          <a:p>
            <a:pPr marL="109728" indent="0">
              <a:buNone/>
            </a:pPr>
            <a:r>
              <a:rPr lang="en-US" altLang="ko-KR" sz="1600"/>
              <a:t>            &lt;artifactId&gt;jackson-databind&lt;/artifactId&gt;</a:t>
            </a:r>
          </a:p>
          <a:p>
            <a:pPr marL="109728" indent="0">
              <a:buNone/>
            </a:pPr>
            <a:r>
              <a:rPr lang="en-US" altLang="ko-KR" sz="1600"/>
              <a:t>            &lt;version&gt;2.9.5&lt;/version&gt;</a:t>
            </a:r>
          </a:p>
          <a:p>
            <a:pPr marL="109728" indent="0">
              <a:buNone/>
            </a:pPr>
            <a:r>
              <a:rPr lang="en-US" altLang="ko-KR" sz="1600"/>
              <a:t>     &lt;/dependency</a:t>
            </a:r>
            <a:r>
              <a:rPr lang="en-US" altLang="ko-KR" sz="1600" smtClean="0"/>
              <a:t>&gt;</a:t>
            </a:r>
          </a:p>
          <a:p>
            <a:pPr marL="109728" indent="0">
              <a:buNone/>
            </a:pPr>
            <a:r>
              <a:rPr lang="ko-KR" altLang="en-US" sz="1600" smtClean="0"/>
              <a:t>서버측에서 </a:t>
            </a:r>
            <a:r>
              <a:rPr lang="en-US" altLang="ko-KR" sz="1600" smtClean="0"/>
              <a:t>JSON</a:t>
            </a:r>
            <a:r>
              <a:rPr lang="ko-KR" altLang="en-US" sz="1600" smtClean="0"/>
              <a:t>으로 받기 위해서는 </a:t>
            </a:r>
            <a:r>
              <a:rPr lang="en-US" altLang="ko-KR" sz="1600"/>
              <a:t>@</a:t>
            </a:r>
            <a:r>
              <a:rPr lang="en-US" altLang="ko-KR" sz="1600" smtClean="0"/>
              <a:t>RequestBody</a:t>
            </a:r>
            <a:r>
              <a:rPr lang="ko-KR" altLang="en-US" sz="1600" smtClean="0"/>
              <a:t>를 사용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/>
              <a:t> @RequestMapping(value="/stringify</a:t>
            </a:r>
            <a:r>
              <a:rPr lang="en-US" altLang="ko-KR" sz="1600" smtClean="0"/>
              <a:t>",</a:t>
            </a:r>
            <a:r>
              <a:rPr lang="en-US" altLang="ko-KR" sz="1600"/>
              <a:t> produces = "application/json; charset=UTF8"</a:t>
            </a:r>
            <a:r>
              <a:rPr lang="en-US" altLang="ko-KR" sz="1600" smtClean="0"/>
              <a:t>)</a:t>
            </a:r>
            <a:endParaRPr lang="en-US" altLang="ko-KR" sz="1600"/>
          </a:p>
          <a:p>
            <a:pPr marL="109728" indent="0">
              <a:buNone/>
            </a:pPr>
            <a:r>
              <a:rPr lang="en-US" altLang="ko-KR" sz="1600"/>
              <a:t>    @ResponseBody</a:t>
            </a:r>
          </a:p>
          <a:p>
            <a:pPr marL="109728" indent="0">
              <a:buNone/>
            </a:pPr>
            <a:r>
              <a:rPr lang="en-US" altLang="ko-KR" sz="1600"/>
              <a:t>    public Object stringify(@RequestBody Jamong jamong) {</a:t>
            </a:r>
          </a:p>
          <a:p>
            <a:pPr marL="109728" indent="0">
              <a:buNone/>
            </a:pPr>
            <a:r>
              <a:rPr lang="en-US" altLang="ko-KR" sz="1600"/>
              <a:t>        HashMap&lt;String, Object&gt; map = new HashMap&lt;String, Object&gt;();</a:t>
            </a:r>
          </a:p>
          <a:p>
            <a:pPr marL="109728" indent="0">
              <a:buNone/>
            </a:pPr>
            <a:r>
              <a:rPr lang="en-US" altLang="ko-KR" sz="1600"/>
              <a:t>        map.put("name", jamong.getName());</a:t>
            </a:r>
          </a:p>
          <a:p>
            <a:pPr marL="109728" indent="0">
              <a:buNone/>
            </a:pPr>
            <a:r>
              <a:rPr lang="en-US" altLang="ko-KR" sz="1600"/>
              <a:t>        map.put("age", jamong.getAge());</a:t>
            </a:r>
          </a:p>
          <a:p>
            <a:pPr marL="109728" indent="0">
              <a:buNone/>
            </a:pPr>
            <a:r>
              <a:rPr lang="en-US" altLang="ko-KR" sz="1600"/>
              <a:t>        return map;</a:t>
            </a:r>
          </a:p>
          <a:p>
            <a:pPr marL="109728" indent="0">
              <a:buNone/>
            </a:pPr>
            <a:r>
              <a:rPr lang="en-US" altLang="ko-KR" sz="1600"/>
              <a:t>    }</a:t>
            </a:r>
          </a:p>
          <a:p>
            <a:pPr marL="109728" indent="0">
              <a:buNone/>
            </a:pPr>
            <a:endParaRPr lang="ko-KR" altLang="en-US" sz="1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Json</a:t>
            </a:r>
            <a:r>
              <a:rPr lang="ko-KR" altLang="en-US" sz="2400" smtClean="0"/>
              <a:t>형태로 </a:t>
            </a:r>
            <a:r>
              <a:rPr lang="en-US" altLang="ko-KR" sz="2400" smtClean="0"/>
              <a:t>ajax</a:t>
            </a:r>
            <a:r>
              <a:rPr lang="ko-KR" altLang="en-US" sz="2400" smtClean="0"/>
              <a:t>처리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429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Ajax</a:t>
            </a:r>
            <a:r>
              <a:rPr lang="ko-KR" altLang="en-US" smtClean="0"/>
              <a:t>는 서버와의 데이터 교환시 전페이지를 다시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로딩하지 않고 백그라운드에서 페이지의 해당부분만 로딩하여 업데이트 함</a:t>
            </a:r>
            <a:endParaRPr lang="en-US" altLang="ko-KR" smtClean="0"/>
          </a:p>
          <a:p>
            <a:r>
              <a:rPr lang="en-US" altLang="ko-KR" smtClean="0"/>
              <a:t>AJAX = Asynchronous JavaScript and XML.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에서 제공하는 </a:t>
            </a:r>
            <a:r>
              <a:rPr lang="en-US" altLang="ko-KR" smtClean="0"/>
              <a:t> AJAX</a:t>
            </a:r>
            <a:r>
              <a:rPr lang="ko-KR" altLang="en-US" smtClean="0"/>
              <a:t>관련</a:t>
            </a:r>
            <a:r>
              <a:rPr lang="en-US" altLang="ko-KR" smtClean="0"/>
              <a:t> method</a:t>
            </a:r>
            <a:r>
              <a:rPr lang="ko-KR" altLang="en-US" smtClean="0"/>
              <a:t>로 </a:t>
            </a:r>
            <a:r>
              <a:rPr lang="en-US" altLang="ko-KR" smtClean="0"/>
              <a:t>GET</a:t>
            </a:r>
            <a:r>
              <a:rPr lang="ko-KR" altLang="en-US" smtClean="0"/>
              <a:t>과 </a:t>
            </a:r>
            <a:r>
              <a:rPr lang="en-US" altLang="ko-KR" smtClean="0"/>
              <a:t>POST</a:t>
            </a:r>
            <a:r>
              <a:rPr lang="ko-KR" altLang="en-US" smtClean="0"/>
              <a:t>방식으로 서버에 </a:t>
            </a:r>
            <a:r>
              <a:rPr lang="en-US" altLang="ko-KR" smtClean="0"/>
              <a:t> text, HTML, XML </a:t>
            </a:r>
            <a:r>
              <a:rPr lang="ko-KR" altLang="en-US" smtClean="0"/>
              <a:t>또는</a:t>
            </a:r>
            <a:r>
              <a:rPr lang="en-US" altLang="ko-KR" smtClean="0"/>
              <a:t> JSON</a:t>
            </a:r>
            <a:r>
              <a:rPr lang="ko-KR" altLang="en-US" smtClean="0"/>
              <a:t>형식으로 요청을 할수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jQuery</a:t>
            </a:r>
            <a:r>
              <a:rPr lang="ko-KR" altLang="en-US" smtClean="0"/>
              <a:t>가 아닌 일반 자바스크립트로 </a:t>
            </a:r>
            <a:r>
              <a:rPr lang="en-US" altLang="ko-KR" smtClean="0"/>
              <a:t>Ajax</a:t>
            </a:r>
            <a:r>
              <a:rPr lang="ko-KR" altLang="en-US" smtClean="0"/>
              <a:t>처리는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꽤 까다롭고 브라우져별로 구문이 달라 테스트 하기도 힘드나 </a:t>
            </a:r>
            <a:r>
              <a:rPr lang="en-US" altLang="ko-KR" smtClean="0"/>
              <a:t>jQuery</a:t>
            </a:r>
            <a:r>
              <a:rPr lang="ko-KR" altLang="en-US" smtClean="0"/>
              <a:t>는 표준화 되어 쉽고 편함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 Ajax</a:t>
            </a:r>
            <a:r>
              <a:rPr lang="ko-KR" altLang="en-US" smtClean="0"/>
              <a:t>개요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705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 b="1">
                <a:solidFill>
                  <a:srgbClr val="555555"/>
                </a:solidFill>
                <a:latin typeface="AppleSDGothicNeo"/>
              </a:rPr>
              <a:t>@Controller</a:t>
            </a:r>
            <a:r>
              <a:rPr lang="ko-KR" altLang="en-US" sz="1800" b="1">
                <a:solidFill>
                  <a:srgbClr val="555555"/>
                </a:solidFill>
                <a:latin typeface="AppleSDGothicNeo"/>
              </a:rPr>
              <a:t>가 아닌 </a:t>
            </a:r>
            <a:r>
              <a:rPr lang="en-US" altLang="ko-KR" sz="1800" b="1">
                <a:solidFill>
                  <a:srgbClr val="555555"/>
                </a:solidFill>
                <a:latin typeface="AppleSDGothicNeo"/>
              </a:rPr>
              <a:t>@RestController</a:t>
            </a:r>
            <a:r>
              <a:rPr lang="ko-KR" altLang="en-US" sz="1800" b="1">
                <a:solidFill>
                  <a:srgbClr val="555555"/>
                </a:solidFill>
                <a:latin typeface="AppleSDGothicNeo"/>
              </a:rPr>
              <a:t>에서 </a:t>
            </a:r>
            <a:r>
              <a:rPr lang="en-US" altLang="ko-KR" sz="1800" b="1">
                <a:solidFill>
                  <a:srgbClr val="555555"/>
                </a:solidFill>
                <a:latin typeface="AppleSDGothicNeo"/>
              </a:rPr>
              <a:t>JSON</a:t>
            </a:r>
            <a:r>
              <a:rPr lang="ko-KR" altLang="en-US" sz="1800" b="1">
                <a:solidFill>
                  <a:srgbClr val="555555"/>
                </a:solidFill>
                <a:latin typeface="AppleSDGothicNeo"/>
              </a:rPr>
              <a:t>타입으로 데이터를 </a:t>
            </a:r>
            <a:r>
              <a:rPr lang="ko-KR" altLang="en-US" sz="1800" b="1" smtClean="0">
                <a:solidFill>
                  <a:srgbClr val="555555"/>
                </a:solidFill>
                <a:latin typeface="AppleSDGothicNeo"/>
              </a:rPr>
              <a:t>주고</a:t>
            </a:r>
            <a:r>
              <a:rPr lang="en-US" altLang="ko-KR" sz="1800" b="1" smtClean="0">
                <a:solidFill>
                  <a:srgbClr val="555555"/>
                </a:solidFill>
                <a:latin typeface="AppleSDGothicNeo"/>
              </a:rPr>
              <a:t/>
            </a:r>
            <a:br>
              <a:rPr lang="en-US" altLang="ko-KR" sz="1800" b="1" smtClean="0">
                <a:solidFill>
                  <a:srgbClr val="555555"/>
                </a:solidFill>
                <a:latin typeface="AppleSDGothicNeo"/>
              </a:rPr>
            </a:br>
            <a:r>
              <a:rPr lang="ko-KR" altLang="en-US" sz="1800" b="1" smtClean="0">
                <a:solidFill>
                  <a:srgbClr val="555555"/>
                </a:solidFill>
                <a:latin typeface="AppleSDGothicNeo"/>
              </a:rPr>
              <a:t>받기</a:t>
            </a:r>
            <a:r>
              <a:rPr lang="en-US" altLang="ko-KR" sz="1800" b="1" smtClean="0">
                <a:solidFill>
                  <a:srgbClr val="555555"/>
                </a:solidFill>
                <a:latin typeface="AppleSDGothicNeo"/>
              </a:rPr>
              <a:t/>
            </a:r>
            <a:br>
              <a:rPr lang="en-US" altLang="ko-KR" sz="1800" b="1" smtClean="0">
                <a:solidFill>
                  <a:srgbClr val="555555"/>
                </a:solidFill>
                <a:latin typeface="AppleSDGothicNeo"/>
              </a:rPr>
            </a:br>
            <a:r>
              <a:rPr lang="en-US" altLang="ko-KR" sz="1800" b="1"/>
              <a:t>@RestController Annotation</a:t>
            </a:r>
            <a:r>
              <a:rPr lang="ko-KR" altLang="en-US" sz="1800" b="1"/>
              <a:t>을 사용하면</a:t>
            </a:r>
            <a:r>
              <a:rPr lang="en-US" altLang="ko-KR" sz="1800" b="1"/>
              <a:t>, @ResponseBody Annotation</a:t>
            </a:r>
            <a:r>
              <a:rPr lang="ko-KR" altLang="en-US" sz="1800" b="1"/>
              <a:t>을 빼고 사용하면된다</a:t>
            </a:r>
            <a:r>
              <a:rPr lang="en-US" altLang="ko-KR" sz="1800" b="1"/>
              <a:t>.</a:t>
            </a:r>
          </a:p>
          <a:p>
            <a:pPr marL="109728" indent="0">
              <a:buNone/>
            </a:pPr>
            <a:r>
              <a:rPr lang="en-US" altLang="ko-KR" sz="1800" b="1"/>
              <a:t>@RestController</a:t>
            </a:r>
            <a:r>
              <a:rPr lang="ko-KR" altLang="en-US" sz="1800" b="1"/>
              <a:t>가 알아서 </a:t>
            </a:r>
            <a:r>
              <a:rPr lang="en-US" altLang="ko-KR" sz="1800" b="1"/>
              <a:t>JSON</a:t>
            </a:r>
            <a:r>
              <a:rPr lang="ko-KR" altLang="en-US" sz="1800" b="1"/>
              <a:t>형태로 </a:t>
            </a:r>
            <a:r>
              <a:rPr lang="en-US" altLang="ko-KR" sz="1800" b="1"/>
              <a:t>return</a:t>
            </a:r>
            <a:r>
              <a:rPr lang="ko-KR" altLang="en-US" sz="1800" b="1"/>
              <a:t>해준다</a:t>
            </a:r>
            <a:r>
              <a:rPr lang="en-US" altLang="ko-KR" sz="1800" b="1"/>
              <a:t>.</a:t>
            </a:r>
          </a:p>
          <a:p>
            <a:pPr marL="109728" indent="0">
              <a:buNone/>
            </a:pPr>
            <a:r>
              <a:rPr lang="en-US" altLang="ko-KR" sz="1800"/>
              <a:t/>
            </a:r>
            <a:br>
              <a:rPr lang="en-US" altLang="ko-KR" sz="1800"/>
            </a:br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@</a:t>
            </a:r>
            <a:r>
              <a:rPr lang="en-US" altLang="ko-KR" sz="2400" smtClean="0">
                <a:solidFill>
                  <a:srgbClr val="555555"/>
                </a:solidFill>
                <a:effectLst/>
                <a:latin typeface="AppleSDGothicNeo"/>
              </a:rPr>
              <a:t>RestController (</a:t>
            </a:r>
            <a:r>
              <a:rPr lang="ko-KR" altLang="en-US" sz="2400" smtClean="0">
                <a:solidFill>
                  <a:srgbClr val="555555"/>
                </a:solidFill>
                <a:effectLst/>
                <a:latin typeface="AppleSDGothicNeo"/>
              </a:rPr>
              <a:t>전부 </a:t>
            </a:r>
            <a:r>
              <a:rPr lang="en-US" altLang="ko-KR" sz="2400" smtClean="0">
                <a:solidFill>
                  <a:srgbClr val="555555"/>
                </a:solidFill>
                <a:effectLst/>
                <a:latin typeface="AppleSDGothicNeo"/>
              </a:rPr>
              <a:t>@ResponseBody</a:t>
            </a:r>
            <a:r>
              <a:rPr lang="ko-KR" altLang="en-US" sz="2400" smtClean="0">
                <a:solidFill>
                  <a:srgbClr val="555555"/>
                </a:solidFill>
                <a:effectLst/>
                <a:latin typeface="AppleSDGothicNeo"/>
              </a:rPr>
              <a:t>를 사용시에 적용 만일</a:t>
            </a:r>
            <a:r>
              <a:rPr lang="en-US" altLang="ko-KR" sz="2400" smtClean="0">
                <a:solidFill>
                  <a:srgbClr val="555555"/>
                </a:solidFill>
                <a:effectLst/>
                <a:latin typeface="AppleSDGothicNeo"/>
              </a:rPr>
              <a:t/>
            </a:r>
            <a:br>
              <a:rPr lang="en-US" altLang="ko-KR" sz="2400" smtClean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2400" smtClean="0">
                <a:solidFill>
                  <a:srgbClr val="555555"/>
                </a:solidFill>
                <a:effectLst/>
                <a:latin typeface="AppleSDGothicNeo"/>
              </a:rPr>
              <a:t>   </a:t>
            </a:r>
            <a:r>
              <a:rPr lang="ko-KR" altLang="en-US" sz="2400" smtClean="0">
                <a:solidFill>
                  <a:srgbClr val="555555"/>
                </a:solidFill>
                <a:effectLst/>
                <a:latin typeface="AppleSDGothicNeo"/>
              </a:rPr>
              <a:t>원래의 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@</a:t>
            </a:r>
            <a:r>
              <a:rPr lang="en-US" altLang="ko-KR" sz="2400" smtClean="0">
                <a:solidFill>
                  <a:srgbClr val="555555"/>
                </a:solidFill>
                <a:effectLst/>
                <a:latin typeface="AppleSDGothicNeo"/>
              </a:rPr>
              <a:t>ResponseBody</a:t>
            </a:r>
            <a:r>
              <a:rPr lang="ko-KR" altLang="en-US" sz="2400" smtClean="0">
                <a:solidFill>
                  <a:srgbClr val="555555"/>
                </a:solidFill>
                <a:effectLst/>
                <a:latin typeface="AppleSDGothicNeo"/>
              </a:rPr>
              <a:t>가 없는 것은  동작 안함</a:t>
            </a:r>
            <a:r>
              <a:rPr lang="en-US" altLang="ko-KR" sz="2400" smtClean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2558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/>
              <a:t> &lt;dependency&gt;</a:t>
            </a:r>
          </a:p>
          <a:p>
            <a:pPr marL="109728" indent="0">
              <a:buNone/>
            </a:pPr>
            <a:r>
              <a:rPr lang="en-US" altLang="ko-KR" sz="1800"/>
              <a:t>            &lt;groupId&gt;commons-fileupload&lt;/groupId&gt;</a:t>
            </a:r>
          </a:p>
          <a:p>
            <a:pPr marL="109728" indent="0">
              <a:buNone/>
            </a:pPr>
            <a:r>
              <a:rPr lang="en-US" altLang="ko-KR" sz="1800"/>
              <a:t>            &lt;artifactId&gt;commons-fileupload&lt;/artifactId&gt;</a:t>
            </a:r>
          </a:p>
          <a:p>
            <a:pPr marL="109728" indent="0">
              <a:buNone/>
            </a:pPr>
            <a:r>
              <a:rPr lang="en-US" altLang="ko-KR" sz="1800"/>
              <a:t>            &lt;version&gt;1.3.2&lt;/version&gt;</a:t>
            </a:r>
          </a:p>
          <a:p>
            <a:pPr marL="109728" indent="0">
              <a:buNone/>
            </a:pPr>
            <a:r>
              <a:rPr lang="en-US" altLang="ko-KR" sz="1800"/>
              <a:t>        &lt;/dependency</a:t>
            </a:r>
            <a:r>
              <a:rPr lang="en-US" altLang="ko-KR" sz="1800" smtClean="0"/>
              <a:t>&gt; </a:t>
            </a:r>
            <a:endParaRPr lang="en-US" altLang="ko-KR" sz="1800"/>
          </a:p>
          <a:p>
            <a:pPr marL="109728" indent="0">
              <a:buNone/>
            </a:pPr>
            <a:r>
              <a:rPr lang="en-US" altLang="ko-KR" sz="1800"/>
              <a:t>        &lt;dependency&gt;</a:t>
            </a:r>
          </a:p>
          <a:p>
            <a:pPr marL="109728" indent="0">
              <a:buNone/>
            </a:pPr>
            <a:r>
              <a:rPr lang="en-US" altLang="ko-KR" sz="1800"/>
              <a:t>            &lt;groupId&gt;commons-io&lt;/groupId&gt;</a:t>
            </a:r>
          </a:p>
          <a:p>
            <a:pPr marL="109728" indent="0">
              <a:buNone/>
            </a:pPr>
            <a:r>
              <a:rPr lang="en-US" altLang="ko-KR" sz="1800"/>
              <a:t>            &lt;artifactId&gt;commons-io&lt;/artifactId&gt;</a:t>
            </a:r>
          </a:p>
          <a:p>
            <a:pPr marL="109728" indent="0">
              <a:buNone/>
            </a:pPr>
            <a:r>
              <a:rPr lang="en-US" altLang="ko-KR" sz="1800"/>
              <a:t>            &lt;version&gt;2.5&lt;/version&gt;</a:t>
            </a:r>
          </a:p>
          <a:p>
            <a:pPr marL="109728" indent="0">
              <a:buNone/>
            </a:pPr>
            <a:r>
              <a:rPr lang="en-US" altLang="ko-KR" sz="1800"/>
              <a:t>        &lt;/dependency</a:t>
            </a:r>
            <a:r>
              <a:rPr lang="en-US" altLang="ko-KR" sz="1800" smtClean="0"/>
              <a:t>&gt;</a:t>
            </a:r>
          </a:p>
          <a:p>
            <a:pPr marL="109728" indent="0">
              <a:buNone/>
            </a:pPr>
            <a:endParaRPr lang="en-US" altLang="ko-KR" sz="1800"/>
          </a:p>
          <a:p>
            <a:endParaRPr lang="en-US" altLang="ko-KR" sz="1800"/>
          </a:p>
          <a:p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파일 </a:t>
            </a:r>
            <a:r>
              <a:rPr lang="ko-KR" altLang="en-US" sz="2400" smtClean="0">
                <a:solidFill>
                  <a:srgbClr val="555555"/>
                </a:solidFill>
                <a:effectLst/>
                <a:latin typeface="AppleSDGothicNeo"/>
              </a:rPr>
              <a:t>업로드를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AJAX 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처리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3252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-servlet</a:t>
            </a:r>
            <a:r>
              <a:rPr lang="ko-KR" altLang="en-US" sz="1800" smtClean="0"/>
              <a:t>과 </a:t>
            </a:r>
            <a:r>
              <a:rPr lang="en-US" altLang="ko-KR" sz="1800" smtClean="0"/>
              <a:t>jsp </a:t>
            </a:r>
            <a:r>
              <a:rPr lang="ko-KR" altLang="en-US" sz="1800" smtClean="0"/>
              <a:t>업그레이드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900"/>
              <a:t>&lt;dependency&gt;</a:t>
            </a:r>
          </a:p>
          <a:p>
            <a:pPr marL="109728" indent="0">
              <a:buNone/>
            </a:pPr>
            <a:r>
              <a:rPr lang="en-US" altLang="ko-KR" sz="1900"/>
              <a:t>       &lt;groupId&gt;javax.servlet&lt;/groupId&gt;</a:t>
            </a:r>
          </a:p>
          <a:p>
            <a:pPr marL="109728" indent="0">
              <a:buNone/>
            </a:pPr>
            <a:r>
              <a:rPr lang="en-US" altLang="ko-KR" sz="1900"/>
              <a:t>       &lt;artifactId&gt;javax.servlet-api&lt;/artifactId&gt;</a:t>
            </a:r>
          </a:p>
          <a:p>
            <a:pPr marL="109728" indent="0">
              <a:buNone/>
            </a:pPr>
            <a:r>
              <a:rPr lang="en-US" altLang="ko-KR" sz="1900"/>
              <a:t>       &lt;version&gt;3.0.1&lt;/version&gt;</a:t>
            </a:r>
          </a:p>
          <a:p>
            <a:pPr marL="109728" indent="0">
              <a:buNone/>
            </a:pPr>
            <a:r>
              <a:rPr lang="en-US" altLang="ko-KR" sz="1900"/>
              <a:t>       &lt;scope&gt;provided&lt;/scope&gt;</a:t>
            </a:r>
          </a:p>
          <a:p>
            <a:pPr marL="109728" indent="0">
              <a:buNone/>
            </a:pPr>
            <a:r>
              <a:rPr lang="en-US" altLang="ko-KR" sz="1900"/>
              <a:t>        &lt;/dependency&gt;</a:t>
            </a:r>
          </a:p>
          <a:p>
            <a:pPr marL="109728" indent="0">
              <a:buNone/>
            </a:pPr>
            <a:r>
              <a:rPr lang="en-US" altLang="ko-KR" sz="1900"/>
              <a:t>        &lt;dependency&gt;</a:t>
            </a:r>
          </a:p>
          <a:p>
            <a:pPr marL="109728" indent="0">
              <a:buNone/>
            </a:pPr>
            <a:r>
              <a:rPr lang="en-US" altLang="ko-KR" sz="1900"/>
              <a:t>        &lt;groupId&gt;javax.servlet.jsp&lt;/groupId&gt;</a:t>
            </a:r>
          </a:p>
          <a:p>
            <a:pPr marL="109728" indent="0">
              <a:buNone/>
            </a:pPr>
            <a:r>
              <a:rPr lang="en-US" altLang="ko-KR" sz="1900"/>
              <a:t>        &lt;artifactId&gt;jsp-api&lt;/artifactId&gt;</a:t>
            </a:r>
          </a:p>
          <a:p>
            <a:pPr marL="109728" indent="0">
              <a:buNone/>
            </a:pPr>
            <a:r>
              <a:rPr lang="en-US" altLang="ko-KR" sz="1900"/>
              <a:t>        &lt;version&gt;2.2&lt;/version&gt;</a:t>
            </a:r>
          </a:p>
          <a:p>
            <a:pPr marL="109728" indent="0">
              <a:buNone/>
            </a:pPr>
            <a:r>
              <a:rPr lang="en-US" altLang="ko-KR" sz="1900"/>
              <a:t>        &lt;/dependency&gt;</a:t>
            </a:r>
          </a:p>
          <a:p>
            <a:endParaRPr lang="en-US" altLang="ko-KR" sz="1800"/>
          </a:p>
          <a:p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파일 </a:t>
            </a:r>
            <a:r>
              <a:rPr lang="ko-KR" altLang="en-US" sz="2400" smtClean="0">
                <a:solidFill>
                  <a:srgbClr val="555555"/>
                </a:solidFill>
                <a:effectLst/>
                <a:latin typeface="AppleSDGothicNeo"/>
              </a:rPr>
              <a:t>업로드를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en-US" altLang="ko-KR" sz="2400">
                <a:solidFill>
                  <a:srgbClr val="555555"/>
                </a:solidFill>
                <a:effectLst/>
                <a:latin typeface="AppleSDGothicNeo"/>
              </a:rPr>
              <a:t>AJAX </a:t>
            </a:r>
            <a:r>
              <a:rPr lang="ko-KR" altLang="en-US" sz="2400">
                <a:solidFill>
                  <a:srgbClr val="555555"/>
                </a:solidFill>
                <a:effectLst/>
                <a:latin typeface="AppleSDGothicNeo"/>
              </a:rPr>
              <a:t>처리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3083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/>
              <a:t>&lt;beans:bean id="multipartResolver" class="org.springframework.web.multipart.commons.CommonsMultipartResolver"&gt;       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&lt;!-- </a:t>
            </a:r>
            <a:r>
              <a:rPr lang="en-US" altLang="ko-KR" sz="1800"/>
              <a:t>max upload size in bytes --&gt;       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&lt;</a:t>
            </a:r>
            <a:r>
              <a:rPr lang="en-US" altLang="ko-KR" sz="1800"/>
              <a:t>beans:property name="maxUploadSize" value="5242880" /&gt;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&lt;!-- </a:t>
            </a:r>
            <a:r>
              <a:rPr lang="en-US" altLang="ko-KR" sz="1800"/>
              <a:t>5MB --&gt;       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&lt;!-- </a:t>
            </a:r>
            <a:r>
              <a:rPr lang="en-US" altLang="ko-KR" sz="1800"/>
              <a:t>max size of file in memory (in bytes) --&gt;       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&lt;</a:t>
            </a:r>
            <a:r>
              <a:rPr lang="en-US" altLang="ko-KR" sz="1800"/>
              <a:t>beans:property name="maxInMemorySize" value="1048576" /&gt; &lt;!-- 1MB --&gt;   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&lt;/</a:t>
            </a:r>
            <a:r>
              <a:rPr lang="en-US" altLang="ko-KR" sz="1800"/>
              <a:t>beans:bean&gt;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ajax</a:t>
            </a:r>
            <a:r>
              <a:rPr lang="ko-KR" altLang="en-US" sz="1800" smtClean="0"/>
              <a:t>측에 다음를 처리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contentType</a:t>
            </a:r>
            <a:r>
              <a:rPr lang="en-US" altLang="ko-KR" sz="1800"/>
              <a:t>: </a:t>
            </a:r>
            <a:r>
              <a:rPr lang="en-US" altLang="ko-KR" sz="1800" b="1"/>
              <a:t>false,</a:t>
            </a:r>
          </a:p>
          <a:p>
            <a:pPr marL="109728" indent="0">
              <a:buNone/>
            </a:pPr>
            <a:r>
              <a:rPr lang="en-US" altLang="ko-KR" sz="1800" smtClean="0"/>
              <a:t>processData</a:t>
            </a:r>
            <a:r>
              <a:rPr lang="en-US" altLang="ko-KR" sz="1800"/>
              <a:t>: </a:t>
            </a:r>
            <a:r>
              <a:rPr lang="en-US" altLang="ko-KR" sz="1800" b="1"/>
              <a:t>false,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5413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000"/>
              <a:t>@RequestMapping(value="/register.do", method=RequestMethod.POST)</a:t>
            </a:r>
          </a:p>
          <a:p>
            <a:pPr marL="109728" indent="0">
              <a:buNone/>
            </a:pPr>
            <a:r>
              <a:rPr lang="en-US" altLang="ko-KR" sz="2000"/>
              <a:t>	@ResponseBody </a:t>
            </a:r>
          </a:p>
          <a:p>
            <a:pPr marL="109728" indent="0">
              <a:buNone/>
            </a:pPr>
            <a:r>
              <a:rPr lang="en-US" altLang="ko-KR" sz="2000"/>
              <a:t>	public FruitVO returnVO() throws Exception {</a:t>
            </a:r>
          </a:p>
          <a:p>
            <a:pPr marL="109728" indent="0">
              <a:buNone/>
            </a:pPr>
            <a:r>
              <a:rPr lang="en-US" altLang="ko-KR" sz="2000"/>
              <a:t>		logger.info("</a:t>
            </a:r>
            <a:r>
              <a:rPr lang="ko-KR" altLang="en-US" sz="2000"/>
              <a:t>과일</a:t>
            </a:r>
            <a:r>
              <a:rPr lang="en-US" altLang="ko-KR" sz="2000"/>
              <a:t>: " + fruit.getName() + " </a:t>
            </a:r>
            <a:r>
              <a:rPr lang="ko-KR" altLang="en-US" sz="2000"/>
              <a:t>가격</a:t>
            </a:r>
            <a:r>
              <a:rPr lang="en-US" altLang="ko-KR" sz="2000"/>
              <a:t>: "+ fruit.getPrice());</a:t>
            </a:r>
          </a:p>
          <a:p>
            <a:pPr marL="109728" indent="0">
              <a:buNone/>
            </a:pPr>
            <a:r>
              <a:rPr lang="en-US" altLang="ko-KR" sz="2000"/>
              <a:t>		</a:t>
            </a:r>
          </a:p>
          <a:p>
            <a:pPr marL="109728" indent="0">
              <a:buNone/>
            </a:pPr>
            <a:r>
              <a:rPr lang="en-US" altLang="ko-KR" sz="2000"/>
              <a:t>		FruitVO fvo = new FruitVO(1000, "</a:t>
            </a:r>
            <a:r>
              <a:rPr lang="ko-KR" altLang="en-US" sz="2000"/>
              <a:t>포도</a:t>
            </a:r>
            <a:r>
              <a:rPr lang="en-US" altLang="ko-KR" sz="2000"/>
              <a:t>", "</a:t>
            </a:r>
            <a:r>
              <a:rPr lang="ko-KR" altLang="en-US" sz="2000"/>
              <a:t>달고 맛있는 포도</a:t>
            </a:r>
            <a:r>
              <a:rPr lang="en-US" altLang="ko-KR" sz="2000"/>
              <a:t>");</a:t>
            </a:r>
          </a:p>
          <a:p>
            <a:pPr marL="109728" indent="0">
              <a:buNone/>
            </a:pPr>
            <a:r>
              <a:rPr lang="en-US" altLang="ko-KR" sz="2000"/>
              <a:t>		return fvo;</a:t>
            </a:r>
          </a:p>
          <a:p>
            <a:pPr marL="109728" indent="0">
              <a:buNone/>
            </a:pPr>
            <a:r>
              <a:rPr lang="en-US" altLang="ko-KR" sz="2000"/>
              <a:t>	</a:t>
            </a:r>
          </a:p>
          <a:p>
            <a:pPr marL="109728" indent="0">
              <a:buNone/>
            </a:pPr>
            <a:r>
              <a:rPr lang="en-US" altLang="ko-KR" sz="2000"/>
              <a:t>	}</a:t>
            </a: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87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800"/>
              <a:t>success : function(data){</a:t>
            </a:r>
          </a:p>
          <a:p>
            <a:pPr marL="109728" indent="0">
              <a:buNone/>
            </a:pPr>
            <a:r>
              <a:rPr lang="en-US" altLang="ko-KR" sz="1800"/>
              <a:t>			alert(data.price + " " + data.name + " " + data.introduce);</a:t>
            </a:r>
          </a:p>
          <a:p>
            <a:pPr marL="109728" indent="0">
              <a:buNone/>
            </a:pPr>
            <a:r>
              <a:rPr lang="en-US" altLang="ko-KR" sz="1800"/>
              <a:t>		</a:t>
            </a:r>
            <a:r>
              <a:rPr lang="en-US" altLang="ko-KR" sz="1800"/>
              <a:t>	</a:t>
            </a:r>
            <a:r>
              <a:rPr lang="en-US" altLang="ko-KR" sz="1800" smtClean="0"/>
              <a:t> </a:t>
            </a:r>
            <a:r>
              <a:rPr lang="en-US" altLang="ko-KR" sz="1800"/>
              <a:t>$('#result').text(data.price + " " + data.name + " " + data.introduce);</a:t>
            </a:r>
          </a:p>
          <a:p>
            <a:pPr marL="109728" indent="0">
              <a:buNone/>
            </a:pPr>
            <a:r>
              <a:rPr lang="en-US" altLang="ko-KR" sz="1800"/>
              <a:t>		},</a:t>
            </a:r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load()</a:t>
            </a:r>
            <a:r>
              <a:rPr lang="ko-KR" altLang="en-US" smtClean="0"/>
              <a:t>메서드는 간단하나 강력하다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서버로 부터 데이터를 가져와 지정하는 엘리먼트에 데이터를 반환한다</a:t>
            </a:r>
            <a:endParaRPr lang="en-US" altLang="ko-KR" smtClean="0"/>
          </a:p>
          <a:p>
            <a:r>
              <a:rPr lang="ko-KR" altLang="en-US" smtClean="0"/>
              <a:t>구문은 </a:t>
            </a:r>
            <a:r>
              <a:rPr lang="en-US" altLang="ko-KR" smtClean="0"/>
              <a:t>$(</a:t>
            </a:r>
            <a:r>
              <a:rPr lang="en-US" altLang="ko-KR" i="1" smtClean="0"/>
              <a:t>selector</a:t>
            </a:r>
            <a:r>
              <a:rPr lang="en-US" altLang="ko-KR" smtClean="0"/>
              <a:t>).load(</a:t>
            </a:r>
            <a:r>
              <a:rPr lang="en-US" altLang="ko-KR" i="1" smtClean="0"/>
              <a:t>URL,data,callback</a:t>
            </a:r>
            <a:r>
              <a:rPr lang="en-US" altLang="ko-KR" smtClean="0"/>
              <a:t>);</a:t>
            </a:r>
            <a:br>
              <a:rPr lang="en-US" altLang="ko-KR" smtClean="0"/>
            </a:br>
            <a:r>
              <a:rPr lang="en-US" altLang="ko-KR" smtClean="0"/>
              <a:t>-URL</a:t>
            </a:r>
            <a:r>
              <a:rPr lang="ko-KR" altLang="en-US" smtClean="0"/>
              <a:t>은 필수항목으로 로딩하고 싶은 자원의 경로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-data</a:t>
            </a:r>
            <a:r>
              <a:rPr lang="ko-KR" altLang="en-US" smtClean="0"/>
              <a:t>는 선택사항으로 요청시 서버에 보내는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key/value</a:t>
            </a:r>
            <a:r>
              <a:rPr lang="ko-KR" altLang="en-US" smtClean="0"/>
              <a:t>값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-callback</a:t>
            </a:r>
            <a:r>
              <a:rPr lang="ko-KR" altLang="en-US" smtClean="0"/>
              <a:t>은 로딩 완료후 실행할 콜백함수로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선택 항목임</a:t>
            </a:r>
            <a:endParaRPr lang="en-US" altLang="ko-KR" smtClean="0"/>
          </a:p>
          <a:p>
            <a:r>
              <a:rPr lang="ko-KR" altLang="en-US" smtClean="0"/>
              <a:t>예제에 사용할 파일은 </a:t>
            </a:r>
            <a:r>
              <a:rPr lang="en-US" altLang="ko-KR" b="1" smtClean="0"/>
              <a:t>demo_test.txt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700" smtClean="0"/>
              <a:t>&lt;h2&gt;jQuery and AJAX is FUN!!!&lt;/h2&gt;</a:t>
            </a:r>
            <a:br>
              <a:rPr lang="en-US" altLang="ko-KR" sz="1700" smtClean="0"/>
            </a:br>
            <a:r>
              <a:rPr lang="en-US" altLang="ko-KR" sz="1700" smtClean="0"/>
              <a:t>&lt;p id="p1"&gt;This is some text in a paragraph.&lt;/p&gt;</a:t>
            </a:r>
            <a:endParaRPr lang="ko-KR" altLang="en-US" sz="17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 Ajax load()</a:t>
            </a:r>
            <a:r>
              <a:rPr lang="ko-KR" altLang="en-US" smtClean="0"/>
              <a:t>메서드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$("#div1").load("demo_test.txt");</a:t>
            </a:r>
            <a:r>
              <a:rPr lang="ko-KR" altLang="en-US" smtClean="0"/>
              <a:t>는  </a:t>
            </a:r>
            <a:r>
              <a:rPr lang="en-US" altLang="ko-KR" smtClean="0"/>
              <a:t>id</a:t>
            </a:r>
            <a:r>
              <a:rPr lang="ko-KR" altLang="en-US" smtClean="0"/>
              <a:t>가 </a:t>
            </a:r>
            <a:r>
              <a:rPr lang="en-US" altLang="ko-KR" smtClean="0"/>
              <a:t>div1</a:t>
            </a:r>
            <a:br>
              <a:rPr lang="en-US" altLang="ko-KR" smtClean="0"/>
            </a:br>
            <a:r>
              <a:rPr lang="ko-KR" altLang="en-US" smtClean="0"/>
              <a:t>인</a:t>
            </a:r>
            <a:r>
              <a:rPr lang="en-US" altLang="ko-KR" smtClean="0"/>
              <a:t> </a:t>
            </a:r>
            <a:r>
              <a:rPr lang="ko-KR" altLang="en-US" smtClean="0"/>
              <a:t>엘리먼트 내용에 </a:t>
            </a:r>
            <a:r>
              <a:rPr lang="en-US" altLang="ko-KR" smtClean="0"/>
              <a:t>demo_test.txt</a:t>
            </a:r>
            <a:r>
              <a:rPr lang="ko-KR" altLang="en-US" smtClean="0"/>
              <a:t>를 삽입해줌</a:t>
            </a:r>
            <a:endParaRPr lang="en-US" altLang="ko-KR" smtClean="0"/>
          </a:p>
          <a:p>
            <a:r>
              <a:rPr lang="en-US" altLang="ko-KR" smtClean="0"/>
              <a:t>$("#div1").load("demo_test.txt #p1");</a:t>
            </a:r>
            <a:r>
              <a:rPr lang="ko-KR" altLang="en-US" smtClean="0"/>
              <a:t>는 </a:t>
            </a:r>
            <a:r>
              <a:rPr lang="en-US" altLang="ko-KR" smtClean="0"/>
              <a:t>id</a:t>
            </a:r>
            <a:r>
              <a:rPr lang="ko-KR" altLang="en-US" smtClean="0"/>
              <a:t>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div1</a:t>
            </a:r>
            <a:r>
              <a:rPr lang="ko-KR" altLang="en-US" smtClean="0"/>
              <a:t>인</a:t>
            </a:r>
            <a:r>
              <a:rPr lang="en-US" altLang="ko-KR" smtClean="0"/>
              <a:t> </a:t>
            </a:r>
            <a:r>
              <a:rPr lang="ko-KR" altLang="en-US" smtClean="0"/>
              <a:t>엘리먼트 내용에 </a:t>
            </a:r>
            <a:r>
              <a:rPr lang="en-US" altLang="ko-KR" smtClean="0"/>
              <a:t>demo_test.txt</a:t>
            </a:r>
            <a:r>
              <a:rPr lang="ko-KR" altLang="en-US" smtClean="0"/>
              <a:t>문서에서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id</a:t>
            </a:r>
            <a:r>
              <a:rPr lang="ko-KR" altLang="en-US" smtClean="0"/>
              <a:t>가 </a:t>
            </a:r>
            <a:r>
              <a:rPr lang="en-US" altLang="ko-KR" smtClean="0"/>
              <a:t>p1</a:t>
            </a:r>
            <a:r>
              <a:rPr lang="ko-KR" altLang="en-US" smtClean="0"/>
              <a:t>만 선택해서 넣어줌</a:t>
            </a:r>
            <a:endParaRPr lang="en-US" altLang="ko-KR" smtClean="0"/>
          </a:p>
          <a:p>
            <a:r>
              <a:rPr lang="en-US" altLang="ko-KR" smtClean="0"/>
              <a:t>Callback</a:t>
            </a:r>
            <a:r>
              <a:rPr lang="ko-KR" altLang="en-US" smtClean="0"/>
              <a:t>은 콜백함수로</a:t>
            </a:r>
            <a:r>
              <a:rPr lang="en-US" altLang="ko-KR" smtClean="0"/>
              <a:t> </a:t>
            </a:r>
            <a:r>
              <a:rPr lang="ko-KR" altLang="en-US" smtClean="0"/>
              <a:t>다음의 세가지 파라메터를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가질수 있음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800" smtClean="0"/>
              <a:t> responseTxt - </a:t>
            </a:r>
            <a:r>
              <a:rPr lang="ko-KR" altLang="en-US" sz="1800" smtClean="0"/>
              <a:t>서버 호출이 성공시에 오는 결과의 </a:t>
            </a:r>
            <a:r>
              <a:rPr lang="en-US" altLang="ko-KR" sz="1800" smtClean="0"/>
              <a:t> </a:t>
            </a:r>
            <a:r>
              <a:rPr lang="ko-KR" altLang="en-US" sz="1800" smtClean="0"/>
              <a:t>내용</a:t>
            </a:r>
            <a:r>
              <a:rPr lang="en-US" altLang="ko-KR" sz="1800" smtClean="0"/>
              <a:t> </a:t>
            </a:r>
            <a:br>
              <a:rPr lang="en-US" altLang="ko-KR" sz="1800" smtClean="0"/>
            </a:br>
            <a:r>
              <a:rPr lang="en-US" altLang="ko-KR" sz="1800" smtClean="0"/>
              <a:t> statusTxt - </a:t>
            </a:r>
            <a:r>
              <a:rPr lang="ko-KR" altLang="en-US" sz="1800" smtClean="0"/>
              <a:t>호출의 결과 상태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 xhr - XMLHttpRequest</a:t>
            </a:r>
            <a:r>
              <a:rPr lang="ko-KR" altLang="en-US" sz="1800" smtClean="0"/>
              <a:t>객체를 포함</a:t>
            </a:r>
            <a:endParaRPr lang="en-US" altLang="ko-KR" sz="1800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700" smtClean="0"/>
              <a:t>$("button").click(function(){</a:t>
            </a:r>
            <a:br>
              <a:rPr lang="en-US" altLang="ko-KR" sz="1700" smtClean="0"/>
            </a:br>
            <a:r>
              <a:rPr lang="en-US" altLang="ko-KR" sz="1700" smtClean="0"/>
              <a:t>  $("#div1").load("demo_test.txt", function(responseTxt, statusTxt, xhr){</a:t>
            </a:r>
            <a:br>
              <a:rPr lang="en-US" altLang="ko-KR" sz="1700" smtClean="0"/>
            </a:br>
            <a:r>
              <a:rPr lang="en-US" altLang="ko-KR" sz="1700" smtClean="0"/>
              <a:t>    if(statusTxt == "success")</a:t>
            </a:r>
            <a:br>
              <a:rPr lang="en-US" altLang="ko-KR" sz="1700" smtClean="0"/>
            </a:br>
            <a:r>
              <a:rPr lang="en-US" altLang="ko-KR" sz="1700" smtClean="0"/>
              <a:t>      alert("External content loaded successfully!");</a:t>
            </a:r>
            <a:br>
              <a:rPr lang="en-US" altLang="ko-KR" sz="1700" smtClean="0"/>
            </a:br>
            <a:r>
              <a:rPr lang="en-US" altLang="ko-KR" sz="1700" smtClean="0"/>
              <a:t>    if(statusTxt == "error")</a:t>
            </a:r>
            <a:br>
              <a:rPr lang="en-US" altLang="ko-KR" sz="1700" smtClean="0"/>
            </a:br>
            <a:r>
              <a:rPr lang="en-US" altLang="ko-KR" sz="1700" smtClean="0"/>
              <a:t>      alert("Error: " + xhr.status + ": " + xhr.statusText);</a:t>
            </a:r>
            <a:br>
              <a:rPr lang="en-US" altLang="ko-KR" sz="1700" smtClean="0"/>
            </a:br>
            <a:r>
              <a:rPr lang="en-US" altLang="ko-KR" sz="1700" smtClean="0"/>
              <a:t>  });</a:t>
            </a:r>
            <a:br>
              <a:rPr lang="en-US" altLang="ko-KR" sz="1700" smtClean="0"/>
            </a:br>
            <a:r>
              <a:rPr lang="en-US" altLang="ko-KR" sz="1700" smtClean="0"/>
              <a:t>});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서버와의 데이터 교환시 </a:t>
            </a:r>
            <a:r>
              <a:rPr lang="en-US" altLang="ko-KR" smtClean="0"/>
              <a:t>GET</a:t>
            </a:r>
            <a:r>
              <a:rPr lang="ko-KR" altLang="en-US" smtClean="0"/>
              <a:t>방식과 </a:t>
            </a:r>
            <a:r>
              <a:rPr lang="en-US" altLang="ko-KR" smtClean="0"/>
              <a:t>POST</a:t>
            </a:r>
            <a:r>
              <a:rPr lang="ko-KR" altLang="en-US" smtClean="0"/>
              <a:t>방식시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메서드</a:t>
            </a:r>
            <a:endParaRPr lang="en-US" altLang="ko-KR" smtClean="0"/>
          </a:p>
          <a:p>
            <a:r>
              <a:rPr lang="en-US" altLang="ko-KR" smtClean="0"/>
              <a:t>jQuery $.get() Method</a:t>
            </a:r>
            <a:br>
              <a:rPr lang="en-US" altLang="ko-KR" smtClean="0"/>
            </a:br>
            <a:r>
              <a:rPr lang="en-US" altLang="ko-KR" smtClean="0"/>
              <a:t> $.get()</a:t>
            </a:r>
            <a:r>
              <a:rPr lang="ko-KR" altLang="en-US" smtClean="0"/>
              <a:t>은 </a:t>
            </a:r>
            <a:r>
              <a:rPr lang="en-US" altLang="ko-KR" smtClean="0"/>
              <a:t>GET</a:t>
            </a:r>
            <a:r>
              <a:rPr lang="ko-KR" altLang="en-US" smtClean="0"/>
              <a:t>방식으로 서버에 요청시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 </a:t>
            </a:r>
            <a:r>
              <a:rPr lang="en-US" altLang="ko-KR" smtClean="0"/>
              <a:t>$.get(</a:t>
            </a:r>
            <a:r>
              <a:rPr lang="en-US" altLang="ko-KR" i="1" smtClean="0"/>
              <a:t>URL,callback</a:t>
            </a:r>
            <a:r>
              <a:rPr lang="en-US" altLang="ko-KR" smtClean="0"/>
              <a:t>);</a:t>
            </a:r>
            <a:br>
              <a:rPr lang="en-US" altLang="ko-KR" smtClean="0"/>
            </a:br>
            <a:r>
              <a:rPr lang="en-US" altLang="ko-KR" smtClean="0"/>
              <a:t>  -URL</a:t>
            </a:r>
            <a:r>
              <a:rPr lang="ko-KR" altLang="en-US" smtClean="0"/>
              <a:t>은 요청 경로</a:t>
            </a:r>
            <a:r>
              <a:rPr lang="en-US" altLang="ko-KR" smtClean="0"/>
              <a:t>(</a:t>
            </a:r>
            <a:r>
              <a:rPr lang="ko-KR" altLang="en-US" smtClean="0"/>
              <a:t>필수매개변수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  - callback</a:t>
            </a:r>
            <a:r>
              <a:rPr lang="ko-KR" altLang="en-US" smtClean="0"/>
              <a:t>은 콜백 함수</a:t>
            </a:r>
            <a:r>
              <a:rPr lang="en-US" altLang="ko-KR" smtClean="0"/>
              <a:t>(</a:t>
            </a:r>
            <a:r>
              <a:rPr lang="ko-KR" altLang="en-US" smtClean="0"/>
              <a:t>선택매개변수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 $("button").click(function(){</a:t>
            </a:r>
            <a:br>
              <a:rPr lang="en-US" altLang="ko-KR" smtClean="0"/>
            </a:br>
            <a:r>
              <a:rPr lang="en-US" altLang="ko-KR" smtClean="0"/>
              <a:t>  $.get("demo_test.asp", function(data, status){</a:t>
            </a:r>
            <a:br>
              <a:rPr lang="en-US" altLang="ko-KR" smtClean="0"/>
            </a:br>
            <a:r>
              <a:rPr lang="en-US" altLang="ko-KR" smtClean="0"/>
              <a:t>    alert("Data: " + data + "\nStatus: " + status);</a:t>
            </a:r>
            <a:br>
              <a:rPr lang="en-US" altLang="ko-KR" smtClean="0"/>
            </a:br>
            <a:r>
              <a:rPr lang="en-US" altLang="ko-KR" smtClean="0"/>
              <a:t>  });</a:t>
            </a:r>
            <a:br>
              <a:rPr lang="en-US" altLang="ko-KR" smtClean="0"/>
            </a:br>
            <a:r>
              <a:rPr lang="en-US" altLang="ko-KR" smtClean="0"/>
              <a:t>   - data</a:t>
            </a:r>
            <a:r>
              <a:rPr lang="ko-KR" altLang="en-US" smtClean="0"/>
              <a:t>매개변수는 서버로</a:t>
            </a:r>
            <a:r>
              <a:rPr lang="en-US" altLang="ko-KR" smtClean="0"/>
              <a:t> </a:t>
            </a:r>
            <a:r>
              <a:rPr lang="ko-KR" altLang="en-US" smtClean="0"/>
              <a:t>부터 오는 응답 내용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- status</a:t>
            </a:r>
            <a:r>
              <a:rPr lang="ko-KR" altLang="en-US" smtClean="0"/>
              <a:t>은 요청의 상태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0" smtClean="0"/>
              <a:t>jQuery - AJAX .get() and .post() Method</a:t>
            </a:r>
            <a:endParaRPr lang="ko-KR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mtClean="0"/>
              <a:t>jQuery $.post() </a:t>
            </a:r>
            <a:br>
              <a:rPr lang="en-US" altLang="ko-KR" smtClean="0"/>
            </a:br>
            <a:r>
              <a:rPr lang="en-US" altLang="ko-KR" smtClean="0"/>
              <a:t>- POST</a:t>
            </a:r>
            <a:r>
              <a:rPr lang="ko-KR" altLang="en-US" smtClean="0"/>
              <a:t>방식으로 서버에 요청시 사용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구문은 </a:t>
            </a:r>
            <a:r>
              <a:rPr lang="en-US" altLang="ko-KR" smtClean="0"/>
              <a:t>$.post(</a:t>
            </a:r>
            <a:r>
              <a:rPr lang="en-US" altLang="ko-KR" i="1" smtClean="0"/>
              <a:t>URL,data,callback</a:t>
            </a:r>
            <a:r>
              <a:rPr lang="en-US" altLang="ko-KR" smtClean="0"/>
              <a:t>);</a:t>
            </a:r>
            <a:br>
              <a:rPr lang="en-US" altLang="ko-KR" smtClean="0"/>
            </a:br>
            <a:r>
              <a:rPr lang="en-US" altLang="ko-KR" smtClean="0"/>
              <a:t>   URL</a:t>
            </a:r>
            <a:r>
              <a:rPr lang="ko-KR" altLang="en-US" smtClean="0"/>
              <a:t>은 요청경로로 필수매개변수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400" smtClean="0"/>
              <a:t>   data</a:t>
            </a:r>
            <a:r>
              <a:rPr lang="ko-KR" altLang="en-US" sz="2400" smtClean="0"/>
              <a:t>는 서버에 보내줄 값으로 </a:t>
            </a:r>
            <a:r>
              <a:rPr lang="en-US" altLang="ko-KR" sz="2400" smtClean="0"/>
              <a:t>object</a:t>
            </a:r>
            <a:r>
              <a:rPr lang="ko-KR" altLang="en-US" sz="2400" smtClean="0"/>
              <a:t>형으로 보냄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   (</a:t>
            </a:r>
            <a:r>
              <a:rPr lang="ko-KR" altLang="en-US" sz="2400" smtClean="0"/>
              <a:t>선택사항</a:t>
            </a:r>
            <a:r>
              <a:rPr lang="en-US" altLang="ko-KR" sz="2400" smtClean="0"/>
              <a:t>)</a:t>
            </a:r>
            <a:br>
              <a:rPr lang="en-US" altLang="ko-KR" sz="2400" smtClean="0"/>
            </a:br>
            <a:r>
              <a:rPr lang="en-US" altLang="ko-KR" sz="2400" smtClean="0"/>
              <a:t>   callback</a:t>
            </a:r>
            <a:r>
              <a:rPr lang="ko-KR" altLang="en-US" sz="2400" smtClean="0"/>
              <a:t>은 콜백 함수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$("button").click(function(){</a:t>
            </a:r>
            <a:br>
              <a:rPr lang="en-US" altLang="ko-KR" sz="2400" smtClean="0"/>
            </a:br>
            <a:r>
              <a:rPr lang="en-US" altLang="ko-KR" sz="2400" smtClean="0"/>
              <a:t>  $.post("demo_test_post.asp",</a:t>
            </a:r>
            <a:br>
              <a:rPr lang="en-US" altLang="ko-KR" sz="2400" smtClean="0"/>
            </a:br>
            <a:r>
              <a:rPr lang="en-US" altLang="ko-KR" sz="2400" smtClean="0"/>
              <a:t>  {</a:t>
            </a:r>
            <a:br>
              <a:rPr lang="en-US" altLang="ko-KR" sz="2400" smtClean="0"/>
            </a:br>
            <a:r>
              <a:rPr lang="en-US" altLang="ko-KR" sz="2400" smtClean="0"/>
              <a:t>    name: "Donald Duck",</a:t>
            </a:r>
            <a:br>
              <a:rPr lang="en-US" altLang="ko-KR" sz="2400" smtClean="0"/>
            </a:br>
            <a:r>
              <a:rPr lang="en-US" altLang="ko-KR" sz="2400" smtClean="0"/>
              <a:t>    city: "Duckburg"</a:t>
            </a:r>
            <a:br>
              <a:rPr lang="en-US" altLang="ko-KR" sz="2400" smtClean="0"/>
            </a:br>
            <a:r>
              <a:rPr lang="en-US" altLang="ko-KR" sz="2400" smtClean="0"/>
              <a:t>  },</a:t>
            </a:r>
            <a:br>
              <a:rPr lang="en-US" altLang="ko-KR" sz="2400" smtClean="0"/>
            </a:br>
            <a:r>
              <a:rPr lang="en-US" altLang="ko-KR" sz="2400" smtClean="0"/>
              <a:t>  function(data, status){</a:t>
            </a:r>
            <a:br>
              <a:rPr lang="en-US" altLang="ko-KR" sz="2400" smtClean="0"/>
            </a:br>
            <a:r>
              <a:rPr lang="en-US" altLang="ko-KR" sz="2400" smtClean="0"/>
              <a:t>    alert("Data: " + data + "\nStatus: " + status);</a:t>
            </a:r>
            <a:br>
              <a:rPr lang="en-US" altLang="ko-KR" sz="2400" smtClean="0"/>
            </a:br>
            <a:r>
              <a:rPr lang="en-US" altLang="ko-KR" sz="2400" smtClean="0"/>
              <a:t>  });</a:t>
            </a:r>
            <a:br>
              <a:rPr lang="en-US" altLang="ko-KR" sz="2400" smtClean="0"/>
            </a:br>
            <a:r>
              <a:rPr lang="en-US" altLang="ko-KR" sz="2400" smtClean="0"/>
              <a:t>});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제일</a:t>
            </a:r>
            <a:r>
              <a:rPr lang="en-US" altLang="ko-KR" smtClean="0"/>
              <a:t> </a:t>
            </a:r>
            <a:r>
              <a:rPr lang="ko-KR" altLang="en-US" smtClean="0"/>
              <a:t>많이 사용하는 메서드</a:t>
            </a:r>
            <a:endParaRPr lang="en-US" altLang="ko-KR" smtClean="0"/>
          </a:p>
          <a:p>
            <a:r>
              <a:rPr lang="ko-KR" altLang="en-US" smtClean="0"/>
              <a:t>비동기적으로 </a:t>
            </a:r>
            <a:r>
              <a:rPr lang="en-US" altLang="ko-KR" smtClean="0"/>
              <a:t>request</a:t>
            </a:r>
            <a:r>
              <a:rPr lang="ko-KR" altLang="en-US" smtClean="0"/>
              <a:t>를 처리하는 메서드</a:t>
            </a:r>
            <a:endParaRPr lang="en-US" altLang="ko-KR" smtClean="0"/>
          </a:p>
          <a:p>
            <a:r>
              <a:rPr lang="ko-KR" altLang="en-US" smtClean="0"/>
              <a:t>구문 </a:t>
            </a:r>
            <a:r>
              <a:rPr lang="en-US" altLang="ko-KR" smtClean="0"/>
              <a:t>$.ajax(</a:t>
            </a:r>
            <a:r>
              <a:rPr lang="en-US" altLang="ko-KR" i="1" smtClean="0"/>
              <a:t>{name:value, name:value, ... }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ko-KR" altLang="en-US" smtClean="0"/>
              <a:t>파라메터는 객체형으로 표시하며 여러 속성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들을 사용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smtClean="0"/>
              <a:t>jQuery - AJAX .ajax() Method</a:t>
            </a:r>
            <a:endParaRPr lang="ko-KR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664"/>
            <a:ext cx="5184576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1093</TotalTime>
  <Words>241</Words>
  <Application>Microsoft Office PowerPoint</Application>
  <PresentationFormat>화면 슬라이드 쇼(4:3)</PresentationFormat>
  <Paragraphs>151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AppleSDGothicNeo</vt:lpstr>
      <vt:lpstr>맑은 고딕</vt:lpstr>
      <vt:lpstr>Arial</vt:lpstr>
      <vt:lpstr>Lucida Sans Unicode</vt:lpstr>
      <vt:lpstr>Verdana</vt:lpstr>
      <vt:lpstr>Wingdings 2</vt:lpstr>
      <vt:lpstr>Wingdings 3</vt:lpstr>
      <vt:lpstr>광장</vt:lpstr>
      <vt:lpstr>Jquery Ajax + spring</vt:lpstr>
      <vt:lpstr>Jquery Ajax개요</vt:lpstr>
      <vt:lpstr>jQuery Ajax load()메서드</vt:lpstr>
      <vt:lpstr>PowerPoint 프레젠테이션</vt:lpstr>
      <vt:lpstr>PowerPoint 프레젠테이션</vt:lpstr>
      <vt:lpstr>jQuery - AJAX .get() and .post() Method</vt:lpstr>
      <vt:lpstr>PowerPoint 프레젠테이션</vt:lpstr>
      <vt:lpstr>jQuery - AJAX .ajax() Method</vt:lpstr>
      <vt:lpstr>PowerPoint 프레젠테이션</vt:lpstr>
      <vt:lpstr>PowerPoint 프레젠테이션</vt:lpstr>
      <vt:lpstr>PowerPoint 프레젠테이션</vt:lpstr>
      <vt:lpstr>AJAX요청의  SPRING에서 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Json형태로 ajax처리</vt:lpstr>
      <vt:lpstr>@RestController (전부 @ResponseBody를 사용시에 적용 만일    원래의 @ResponseBody가 없는 것은  동작 안함)</vt:lpstr>
      <vt:lpstr>파일 업로드를 AJAX 처리</vt:lpstr>
      <vt:lpstr>파일 업로드를 AJAX 처리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Ajax + spring</dc:title>
  <dc:creator>kooksm</dc:creator>
  <cp:lastModifiedBy>GREEN</cp:lastModifiedBy>
  <cp:revision>53</cp:revision>
  <dcterms:created xsi:type="dcterms:W3CDTF">2021-08-25T09:18:40Z</dcterms:created>
  <dcterms:modified xsi:type="dcterms:W3CDTF">2021-12-23T10:51:11Z</dcterms:modified>
</cp:coreProperties>
</file>