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im"/>
  <p:cmAuthor clrIdx="1" id="1" initials="" lastIdx="1" name="jh g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3-17T05:37:10.471">
    <p:pos x="6000" y="0"/>
    <p:text>다이렉트 메시지 기능[sub] -&gt; [sub] 지웁니다 이번주 안으로 무조건 완성시킬게요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03-17T05:33:04.278">
    <p:pos x="6000" y="0"/>
    <p:text>map 관련 DB 테이블
- latitude 위도
- longitude 경도
- placename 장소
- category 카테고리(ex 음식점, 카페,       관광명소)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f8e6712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f8e6712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df8e6712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df8e67122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f8e67122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df8e67122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f8e6712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df8e6712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df8e6712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1df8e67122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f8e6712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df8e67122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f8e6712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df8e67122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f8e6712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1df8e67122_0_4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f8e67122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df8e67122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f8e67122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f8e67122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f8e67122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df8e67122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5483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600">
                <a:latin typeface="Oswald"/>
                <a:ea typeface="Oswald"/>
                <a:cs typeface="Oswald"/>
                <a:sym typeface="Oswald"/>
              </a:rPr>
              <a:t>WAYG</a:t>
            </a:r>
            <a:endParaRPr sz="8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8004125" y="3886200"/>
            <a:ext cx="11679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300">
                <a:latin typeface="Open Sans"/>
                <a:ea typeface="Open Sans"/>
                <a:cs typeface="Open Sans"/>
                <a:sym typeface="Open Sans"/>
              </a:rPr>
              <a:t>고재현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300">
                <a:latin typeface="Open Sans"/>
                <a:ea typeface="Open Sans"/>
                <a:cs typeface="Open Sans"/>
                <a:sym typeface="Open Sans"/>
              </a:rPr>
              <a:t>김병선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300">
                <a:latin typeface="Open Sans"/>
                <a:ea typeface="Open Sans"/>
                <a:cs typeface="Open Sans"/>
                <a:sym typeface="Open Sans"/>
              </a:rPr>
              <a:t>김진웅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300">
                <a:latin typeface="Open Sans"/>
                <a:ea typeface="Open Sans"/>
                <a:cs typeface="Open Sans"/>
                <a:sym typeface="Open Sans"/>
              </a:rPr>
              <a:t>안지무</a:t>
            </a:r>
            <a:endParaRPr i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2937103"/>
            <a:ext cx="3054600" cy="6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700">
                <a:latin typeface="Oswald"/>
                <a:ea typeface="Oswald"/>
                <a:cs typeface="Oswald"/>
                <a:sym typeface="Oswald"/>
              </a:rPr>
              <a:t>Where Are You Going</a:t>
            </a:r>
            <a:endParaRPr i="1"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Data-structure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83751" l="0" r="38397" t="0"/>
          <a:stretch/>
        </p:blipFill>
        <p:spPr>
          <a:xfrm>
            <a:off x="4619075" y="144800"/>
            <a:ext cx="4170101" cy="83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25" y="1210325"/>
            <a:ext cx="7460150" cy="378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Work-Parts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79075" y="3229800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고재현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412000" y="3229800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김병선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609788" y="3229800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김진웅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812538" y="3229800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300">
                <a:latin typeface="Open Sans"/>
                <a:ea typeface="Open Sans"/>
                <a:cs typeface="Open Sans"/>
                <a:sym typeface="Open Sans"/>
              </a:rPr>
              <a:t>안지무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79075" y="3533600"/>
            <a:ext cx="21438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 Plan DB Setting</a:t>
            </a:r>
            <a:endParaRPr sz="1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MAP (with KAKAO-API</a:t>
            </a:r>
            <a:r>
              <a:rPr lang="ko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2412000" y="3533600"/>
            <a:ext cx="214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 Feed-Post 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UI Setting</a:t>
            </a:r>
            <a:endParaRPr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File-upload (Feed-img Upload)</a:t>
            </a:r>
            <a:endParaRPr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609788" y="3533600"/>
            <a:ext cx="214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Work-environments &amp; UI Setting</a:t>
            </a:r>
            <a:endParaRPr sz="1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CALENDAR (FullCalendar-API)</a:t>
            </a:r>
            <a:endParaRPr sz="1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6812538" y="3546550"/>
            <a:ext cx="214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Message (with Websocket)</a:t>
            </a:r>
            <a:endParaRPr sz="11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Login (+ Social-login)</a:t>
            </a:r>
            <a:endParaRPr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5" y="1279450"/>
            <a:ext cx="1857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00" y="1279450"/>
            <a:ext cx="1857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675" y="1279450"/>
            <a:ext cx="18573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600" y="1279450"/>
            <a:ext cx="18573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02870" y="1112043"/>
            <a:ext cx="86010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740"/>
              <a:buNone/>
            </a:pPr>
            <a:r>
              <a:rPr b="1" i="1" lang="ko" sz="1542">
                <a:solidFill>
                  <a:srgbClr val="434343"/>
                </a:solidFill>
              </a:rPr>
              <a:t>1. 유저가 생성한 일정 DB를 기반으로 필요에 맞는 데이터 제공</a:t>
            </a:r>
            <a:endParaRPr b="1" i="1" sz="1942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ko" sz="1100"/>
              <a:t>  [*] </a:t>
            </a:r>
            <a:r>
              <a:rPr b="1" i="1" lang="ko" sz="1100"/>
              <a:t>지도 api를 이용한 맵에 모든 user가 방문 또는 방문 예정인 장소 표시 (밀집 예상률과 각 테마별 통계를 제공하여 여행지 선택에 도움)</a:t>
            </a:r>
            <a:endParaRPr b="1" i="1"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 - 테마별 선호도 (연령대 , 커플 , 아이들 , 가족 , 친구 , 소개팅 , 반려동물 , 캠핑 , 서핑 , 계절 등등)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</a:t>
            </a:r>
            <a:r>
              <a:rPr lang="ko" sz="1100">
                <a:solidFill>
                  <a:srgbClr val="434343"/>
                </a:solidFill>
              </a:rPr>
              <a:t> - 재방문율 , 방문률 증가 추세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 - 가보고 싶은 장소 지도에서 선택 및 저장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</a:t>
            </a:r>
            <a:r>
              <a:rPr lang="ko" sz="1100">
                <a:solidFill>
                  <a:srgbClr val="434343"/>
                </a:solidFill>
              </a:rPr>
              <a:t> - 내 현재 위치에서 가까운 인기 장소 &amp; Post 보기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740"/>
              <a:buNone/>
            </a:pPr>
            <a:r>
              <a:rPr b="1" i="1" lang="ko" sz="1542">
                <a:solidFill>
                  <a:srgbClr val="434343"/>
                </a:solidFill>
              </a:rPr>
              <a:t>2. User에게 SNS식 피드 제공, Instagram post 형식 후기 작성</a:t>
            </a:r>
            <a:endParaRPr b="1" i="1" sz="1942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1" lang="ko" sz="1100"/>
              <a:t>  [*] 사용자들에게 익숙하면서도 트렌디한 SNS와 유사한 UI를 제공하여 일정 관리와 소통 기능까지 포함</a:t>
            </a:r>
            <a:endParaRPr b="1" i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</a:t>
            </a:r>
            <a:r>
              <a:rPr lang="ko" sz="1100">
                <a:solidFill>
                  <a:srgbClr val="434343"/>
                </a:solidFill>
              </a:rPr>
              <a:t> - 각 카테고리별 인기 post 메인 페이지 노출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 - 좋아요 , 저장 , 댓글 등 기본 SNS 기능 제공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   - 유저간 다이렉트 메시지 기능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740"/>
              <a:buNone/>
            </a:pPr>
            <a:r>
              <a:rPr b="1" i="1" lang="ko" sz="1542">
                <a:solidFill>
                  <a:srgbClr val="434343"/>
                </a:solidFill>
              </a:rPr>
              <a:t>3. 이벤트성 기능 제공 [Sub]</a:t>
            </a:r>
            <a:endParaRPr b="1" i="1" sz="1942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ko" sz="1100">
                <a:solidFill>
                  <a:srgbClr val="434343"/>
                </a:solidFill>
              </a:rPr>
              <a:t> [*] 오락성 이벤트 기능을 제공함으로 사용자들의 사이트 사용 목적 다양화</a:t>
            </a:r>
            <a:endParaRPr b="1" i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- 카셰어링 : 특정 장소와 일정에 맞춰 셔틀 , 카풀 등 교통수단 셰어링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- 이상형 월드컵 : 다중으로 방문 지역, #태그 선택하여 16개 후보지 세팅하고 마지막 한 개가 남을 때까지 2 중 택 1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ko" sz="1100">
                <a:solidFill>
                  <a:srgbClr val="434343"/>
                </a:solidFill>
              </a:rPr>
              <a:t> - Up / Down : 오늘의 방문 예정자 수를 랜덤한 장소 세팅해서 높을지 낮을지 2 중 택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02870" y="566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Concepts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95000" y="1055325"/>
            <a:ext cx="43770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Spring-framework</a:t>
            </a:r>
            <a:endParaRPr sz="1100">
              <a:solidFill>
                <a:srgbClr val="434343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Spring-security</a:t>
            </a:r>
            <a:endParaRPr sz="1100">
              <a:solidFill>
                <a:srgbClr val="434343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Arial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Bootstrap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JQuery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02870" y="566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Environments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98525" y="3314700"/>
            <a:ext cx="38121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62225" y="969600"/>
            <a:ext cx="43770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ORACLE SQL Developer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MyBatis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KAKAOMAP-API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Malgun Gothic"/>
              <a:buChar char="•"/>
            </a:pPr>
            <a:r>
              <a:rPr lang="ko" sz="21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FullCalendar-API</a:t>
            </a:r>
            <a:endParaRPr sz="21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 rot="10800000">
            <a:off x="2328725" y="2508125"/>
            <a:ext cx="0" cy="12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 rot="10800000">
            <a:off x="8153100" y="2508025"/>
            <a:ext cx="0" cy="10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endCxn id="92" idx="2"/>
          </p:cNvCxnSpPr>
          <p:nvPr/>
        </p:nvCxnSpPr>
        <p:spPr>
          <a:xfrm rot="10800000">
            <a:off x="920425" y="2508071"/>
            <a:ext cx="0" cy="20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>
            <p:ph type="title"/>
          </p:nvPr>
        </p:nvSpPr>
        <p:spPr>
          <a:xfrm>
            <a:off x="102870" y="566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Page-tree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78125" y="974675"/>
            <a:ext cx="1531800" cy="5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Main</a:t>
            </a:r>
            <a:endParaRPr b="1" i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86675" y="1928471"/>
            <a:ext cx="1267500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User-feed-Page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023515" y="1928732"/>
            <a:ext cx="1364400" cy="579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5 . 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Search-result Page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18363" y="1928732"/>
            <a:ext cx="1400100" cy="579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Login-Page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84842" y="1928732"/>
            <a:ext cx="1400100" cy="579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4.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Join-Page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597588" y="1928732"/>
            <a:ext cx="1453800" cy="579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Board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426192" y="1928035"/>
            <a:ext cx="1453800" cy="579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6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Message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86675" y="2735125"/>
            <a:ext cx="1288800" cy="518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Map-Feed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86675" y="3330219"/>
            <a:ext cx="1288800" cy="518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Calendar-Feed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86675" y="3925313"/>
            <a:ext cx="1288800" cy="518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3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Posts-Feed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6675" y="4520407"/>
            <a:ext cx="1288800" cy="518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User-Info-Setting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401330" y="2741815"/>
            <a:ext cx="1478400" cy="549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Message-box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401330" y="3344691"/>
            <a:ext cx="1478400" cy="549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Message-room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588550" y="2735125"/>
            <a:ext cx="1453800" cy="536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Notice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588550" y="3321374"/>
            <a:ext cx="1453800" cy="536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b="1"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. QnA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8" name="Google Shape;108;p17"/>
          <p:cNvCxnSpPr>
            <a:stCxn id="94" idx="2"/>
            <a:endCxn id="92" idx="0"/>
          </p:cNvCxnSpPr>
          <p:nvPr/>
        </p:nvCxnSpPr>
        <p:spPr>
          <a:xfrm rot="5400000">
            <a:off x="2545125" y="-70525"/>
            <a:ext cx="374100" cy="362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>
            <a:stCxn id="94" idx="2"/>
            <a:endCxn id="99" idx="0"/>
          </p:cNvCxnSpPr>
          <p:nvPr/>
        </p:nvCxnSpPr>
        <p:spPr>
          <a:xfrm flipH="1" rot="-5400000">
            <a:off x="6161625" y="-63325"/>
            <a:ext cx="373800" cy="3609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98" idx="0"/>
          </p:cNvCxnSpPr>
          <p:nvPr/>
        </p:nvCxnSpPr>
        <p:spPr>
          <a:xfrm rot="10800000">
            <a:off x="2324488" y="1746632"/>
            <a:ext cx="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96" idx="0"/>
          </p:cNvCxnSpPr>
          <p:nvPr/>
        </p:nvCxnSpPr>
        <p:spPr>
          <a:xfrm rot="10800000">
            <a:off x="3818413" y="1744832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 rot="10800000">
            <a:off x="5284888" y="1745732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 rot="10800000">
            <a:off x="6705713" y="1745732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rot="10800000">
            <a:off x="3814625" y="2584254"/>
            <a:ext cx="0" cy="82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5282175" y="2584254"/>
            <a:ext cx="0" cy="82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6721525" y="2584425"/>
            <a:ext cx="0" cy="82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Page-Details</a:t>
            </a:r>
            <a:r>
              <a:rPr lang="ko">
                <a:solidFill>
                  <a:schemeClr val="accent5"/>
                </a:solidFill>
              </a:rPr>
              <a:t> : </a:t>
            </a:r>
            <a:r>
              <a:rPr lang="ko">
                <a:solidFill>
                  <a:schemeClr val="accent5"/>
                </a:solidFill>
              </a:rPr>
              <a:t>Main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433725" y="749900"/>
            <a:ext cx="47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MENU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:  1. Logo   2. Search-Input  3. Feed   4. Alarm   5. Message   6. Join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433725" y="1150088"/>
            <a:ext cx="4069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MAP 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: Status-Map (Kakaomap-api)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User-Info :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 Profile-img   2. Nick-name   3. Login &amp; out-button . . .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MAP-Fillter : 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1. Age   2. Theme  . . 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433725" y="2335350"/>
            <a:ext cx="4069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Recommand Post : </a:t>
            </a:r>
            <a:r>
              <a:rPr lang="ko">
                <a:latin typeface="Economica"/>
                <a:ea typeface="Economica"/>
                <a:cs typeface="Economica"/>
                <a:sym typeface="Economica"/>
              </a:rPr>
              <a:t>User-posts recommand ( 4 keywords 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ex &gt;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row 1 - location-posts . . 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row 2 - follwers-posts . . 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row 3 - like-place-posts . . 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Economica"/>
                <a:ea typeface="Economica"/>
                <a:cs typeface="Economica"/>
                <a:sym typeface="Economica"/>
              </a:rPr>
              <a:t>row 4 - best-posts . . 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876300"/>
            <a:ext cx="2329250" cy="41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433725" y="4439475"/>
            <a:ext cx="40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Footer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1064350" y="1137500"/>
            <a:ext cx="68178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1060750" y="2145150"/>
            <a:ext cx="6825000" cy="1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1085525" y="4363275"/>
            <a:ext cx="6796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02870" y="566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Page-Details : Search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675500" y="4313325"/>
            <a:ext cx="214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20개 이상일 때 페이징 처리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566900" y="139065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Search-results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618350" y="1625925"/>
            <a:ext cx="247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키워드에 맞는 게시물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20</a:t>
            </a:r>
            <a:r>
              <a:rPr lang="ko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개씩 표시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상세정보는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Modal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창에 표시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00" y="952500"/>
            <a:ext cx="3008225" cy="41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618350" y="40517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Search-results-paging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56725" y="1427175"/>
            <a:ext cx="68178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456725" y="4033725"/>
            <a:ext cx="68178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Page-Details : </a:t>
            </a:r>
            <a:r>
              <a:rPr lang="ko">
                <a:solidFill>
                  <a:schemeClr val="accent5"/>
                </a:solidFill>
              </a:rPr>
              <a:t>MyFeed (</a:t>
            </a:r>
            <a:r>
              <a:rPr lang="ko">
                <a:solidFill>
                  <a:schemeClr val="accent5"/>
                </a:solidFill>
              </a:rPr>
              <a:t>1/2</a:t>
            </a:r>
            <a:r>
              <a:rPr lang="ko"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13180" l="2672" r="4208" t="6889"/>
          <a:stretch/>
        </p:blipFill>
        <p:spPr>
          <a:xfrm>
            <a:off x="102875" y="1050850"/>
            <a:ext cx="8802450" cy="290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/>
          <p:nvPr/>
        </p:nvCxnSpPr>
        <p:spPr>
          <a:xfrm>
            <a:off x="2311300" y="3730450"/>
            <a:ext cx="0" cy="12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4504100" y="3730450"/>
            <a:ext cx="0" cy="12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6706875" y="3730450"/>
            <a:ext cx="0" cy="12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102875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1 </a:t>
            </a: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(KAKAOMAP API)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35800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2 </a:t>
            </a:r>
            <a:r>
              <a:rPr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(FullCalendar API)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33588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3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736338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My-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Feed 4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02875" y="4162400"/>
            <a:ext cx="21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방문 장소별</a:t>
            </a: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post</a:t>
            </a: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표시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335800" y="4162400"/>
            <a:ext cx="21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Calendar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 일정 표시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533588" y="4162400"/>
            <a:ext cx="214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게시한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상세정보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Modal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창 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736338" y="4175350"/>
            <a:ext cx="21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User-Info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설정 창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179075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1 </a:t>
            </a: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(</a:t>
            </a:r>
            <a:r>
              <a:rPr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FullCalendar API)</a:t>
            </a:r>
            <a:endParaRPr i="1"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79075" y="4162400"/>
            <a:ext cx="214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일정 생성할 날짜 설정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203000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2 </a:t>
            </a: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(</a:t>
            </a:r>
            <a:r>
              <a:rPr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KAKAOMAP</a:t>
            </a:r>
            <a:r>
              <a:rPr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API)</a:t>
            </a:r>
            <a:endParaRPr i="1"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203000" y="4162400"/>
            <a:ext cx="214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날짜별 상세 일정 생성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135075" y="38586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My-Feed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3 </a:t>
            </a:r>
            <a:r>
              <a:rPr i="1" lang="ko" sz="1200">
                <a:latin typeface="Economica"/>
                <a:ea typeface="Economica"/>
                <a:cs typeface="Economica"/>
                <a:sym typeface="Economica"/>
              </a:rPr>
              <a:t>(</a:t>
            </a:r>
            <a:r>
              <a:rPr i="1"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FullCalendar API)</a:t>
            </a:r>
            <a:endParaRPr i="1" sz="1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135075" y="4162400"/>
            <a:ext cx="26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생성 완료한 날짜에 이벤트 블럭 표시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Page-Details : MyFeed (2/2)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5" y="1050850"/>
            <a:ext cx="8853526" cy="276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1"/>
          <p:cNvCxnSpPr/>
          <p:nvPr/>
        </p:nvCxnSpPr>
        <p:spPr>
          <a:xfrm>
            <a:off x="3081400" y="3744575"/>
            <a:ext cx="0" cy="12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5996325" y="3744575"/>
            <a:ext cx="0" cy="12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02870" y="566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</a:pPr>
            <a:r>
              <a:rPr lang="ko">
                <a:solidFill>
                  <a:schemeClr val="accent5"/>
                </a:solidFill>
              </a:rPr>
              <a:t>Page-Details: </a:t>
            </a:r>
            <a:r>
              <a:rPr lang="ko">
                <a:solidFill>
                  <a:schemeClr val="accent5"/>
                </a:solidFill>
              </a:rPr>
              <a:t>Feed Outfit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49977" t="0"/>
          <a:stretch/>
        </p:blipFill>
        <p:spPr>
          <a:xfrm>
            <a:off x="560075" y="1022126"/>
            <a:ext cx="3267250" cy="280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49977" r="0" t="0"/>
          <a:stretch/>
        </p:blipFill>
        <p:spPr>
          <a:xfrm>
            <a:off x="5191900" y="996350"/>
            <a:ext cx="3267250" cy="28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675150" y="3857625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Feed Outfit 1</a:t>
            </a:r>
            <a:endParaRPr b="1" i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75150" y="4161425"/>
            <a:ext cx="214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방문 장소별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상세정보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Modal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창에 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342250" y="3857625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Feed</a:t>
            </a:r>
            <a:r>
              <a:rPr b="1" i="1" lang="ko">
                <a:latin typeface="Economica"/>
                <a:ea typeface="Economica"/>
                <a:cs typeface="Economica"/>
                <a:sym typeface="Economica"/>
              </a:rPr>
              <a:t> Outfit 2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342250" y="4161425"/>
            <a:ext cx="214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게시한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Post 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상세정보</a:t>
            </a:r>
            <a:r>
              <a:rPr lang="ko"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Modal</a:t>
            </a:r>
            <a:r>
              <a:rPr lang="ko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창에 표시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4519250" y="1050850"/>
            <a:ext cx="0" cy="2750400"/>
          </a:xfrm>
          <a:prstGeom prst="straightConnector1">
            <a:avLst/>
          </a:prstGeom>
          <a:noFill/>
          <a:ln cap="flat" cmpd="sng" w="38100">
            <a:solidFill>
              <a:srgbClr val="C9DAF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