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38"/>
  </p:notesMasterIdLst>
  <p:sldIdLst>
    <p:sldId id="257" r:id="rId5"/>
    <p:sldId id="279" r:id="rId6"/>
    <p:sldId id="300" r:id="rId7"/>
    <p:sldId id="280" r:id="rId8"/>
    <p:sldId id="301" r:id="rId9"/>
    <p:sldId id="302" r:id="rId10"/>
    <p:sldId id="282" r:id="rId11"/>
    <p:sldId id="303" r:id="rId12"/>
    <p:sldId id="304" r:id="rId13"/>
    <p:sldId id="263" r:id="rId14"/>
    <p:sldId id="262" r:id="rId15"/>
    <p:sldId id="267" r:id="rId16"/>
    <p:sldId id="278" r:id="rId17"/>
    <p:sldId id="291" r:id="rId18"/>
    <p:sldId id="292" r:id="rId19"/>
    <p:sldId id="268" r:id="rId20"/>
    <p:sldId id="289" r:id="rId21"/>
    <p:sldId id="276" r:id="rId22"/>
    <p:sldId id="271" r:id="rId23"/>
    <p:sldId id="297" r:id="rId24"/>
    <p:sldId id="287" r:id="rId25"/>
    <p:sldId id="273" r:id="rId26"/>
    <p:sldId id="270" r:id="rId27"/>
    <p:sldId id="274" r:id="rId28"/>
    <p:sldId id="275" r:id="rId29"/>
    <p:sldId id="293" r:id="rId30"/>
    <p:sldId id="288" r:id="rId31"/>
    <p:sldId id="277" r:id="rId32"/>
    <p:sldId id="295" r:id="rId33"/>
    <p:sldId id="264" r:id="rId34"/>
    <p:sldId id="294" r:id="rId35"/>
    <p:sldId id="299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BB9D6-F66C-4B69-AD05-27806FE426B6}" v="3525" dt="2024-11-20T13:30:47.468"/>
    <p1510:client id="{4761D8F6-949C-4CFD-AD60-870B322FA402}" v="74" dt="2024-11-20T14:31:35.560"/>
    <p1510:client id="{4FF68824-8CB2-458A-AA71-23D12FC3BB87}" v="24" dt="2024-11-19T23:17:39.330"/>
    <p1510:client id="{D7F3BBD5-7FD9-4B9A-B43A-A5F6116043E0}" v="1" dt="2024-11-20T11:22:16.121"/>
    <p1510:client id="{F144FCDD-2432-422C-8DE0-71E538E66190}" v="266" dt="2024-11-20T13:41:46.336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Oliveira" userId="S::marta.alex@ua.pt::2563537a-ccb6-4ee1-bf53-1221ceeae5ff" providerId="AD" clId="Web-{3D101D61-A0E5-4774-8D25-25180FE31876}"/>
    <pc:docChg chg="addSld modSld sldOrd">
      <pc:chgData name="Marta Oliveira" userId="S::marta.alex@ua.pt::2563537a-ccb6-4ee1-bf53-1221ceeae5ff" providerId="AD" clId="Web-{3D101D61-A0E5-4774-8D25-25180FE31876}" dt="2024-11-19T12:09:57.581" v="481" actId="1076"/>
      <pc:docMkLst>
        <pc:docMk/>
      </pc:docMkLst>
      <pc:sldChg chg="addSp delSp modSp">
        <pc:chgData name="Marta Oliveira" userId="S::marta.alex@ua.pt::2563537a-ccb6-4ee1-bf53-1221ceeae5ff" providerId="AD" clId="Web-{3D101D61-A0E5-4774-8D25-25180FE31876}" dt="2024-11-19T11:41:19.899" v="20" actId="1076"/>
        <pc:sldMkLst>
          <pc:docMk/>
          <pc:sldMk cId="1667962020" sldId="262"/>
        </pc:sldMkLst>
        <pc:spChg chg="mod ord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2" creationId="{D621074B-4B5C-BFEF-6011-9D5FE77DC0C2}"/>
          </ac:spMkLst>
        </pc:spChg>
        <pc:spChg chg="mod ord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5" creationId="{1E77529D-C169-FA1B-5C50-5F2DC54F2448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25" creationId="{92468898-5A6E-4D55-85EC-308E785EE06C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26" creationId="{3E23A947-2D45-4208-AE2B-64948C87A3EB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27" creationId="{E5BBB0F9-6A59-4D02-A9C7-A2D6516684CE}"/>
          </ac:spMkLst>
        </pc:spChg>
        <pc:spChg chg="add del">
          <ac:chgData name="Marta Oliveira" userId="S::marta.alex@ua.pt::2563537a-ccb6-4ee1-bf53-1221ceeae5ff" providerId="AD" clId="Web-{3D101D61-A0E5-4774-8D25-25180FE31876}" dt="2024-11-19T11:40:51.461" v="6"/>
          <ac:spMkLst>
            <pc:docMk/>
            <pc:sldMk cId="1667962020" sldId="262"/>
            <ac:spMk id="32" creationId="{EEDFD83B-474E-42D8-99FD-250991624799}"/>
          </ac:spMkLst>
        </pc:spChg>
        <pc:spChg chg="add del">
          <ac:chgData name="Marta Oliveira" userId="S::marta.alex@ua.pt::2563537a-ccb6-4ee1-bf53-1221ceeae5ff" providerId="AD" clId="Web-{3D101D61-A0E5-4774-8D25-25180FE31876}" dt="2024-11-19T11:40:51.461" v="6"/>
          <ac:spMkLst>
            <pc:docMk/>
            <pc:sldMk cId="1667962020" sldId="262"/>
            <ac:spMk id="34" creationId="{E18AC0D4-F32D-4067-9F63-E553F4AFFF0E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36" creationId="{F6CA58B3-AFCC-4A40-9882-50D5080879B0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37" creationId="{231BF440-39FA-4087-84CC-2EEC0BBDAF29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38" creationId="{75C56826-D4E5-42ED-8529-079651CB3005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39" creationId="{F04E4CBA-303B-48BD-8451-C2701CB0EEBF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40" creationId="{82095FCE-EF05-4443-B97A-85DEE3A5CA17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11.446" v="16"/>
          <ac:spMkLst>
            <pc:docMk/>
            <pc:sldMk cId="1667962020" sldId="262"/>
            <ac:spMk id="42" creationId="{CA00AE6B-AA30-4CF8-BA6F-339B780AD76C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08.430" v="14"/>
          <ac:spMkLst>
            <pc:docMk/>
            <pc:sldMk cId="1667962020" sldId="262"/>
            <ac:spMk id="47" creationId="{AAAE94E3-A7DB-4868-B1E3-E49703488BBC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08.430" v="14"/>
          <ac:spMkLst>
            <pc:docMk/>
            <pc:sldMk cId="1667962020" sldId="262"/>
            <ac:spMk id="53" creationId="{3873B707-463F-40B0-8227-E8CC6C67EB25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08.430" v="14"/>
          <ac:spMkLst>
            <pc:docMk/>
            <pc:sldMk cId="1667962020" sldId="262"/>
            <ac:spMk id="55" creationId="{C13237C8-E62C-4F0D-A318-BD6FB6C2D138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08.430" v="14"/>
          <ac:spMkLst>
            <pc:docMk/>
            <pc:sldMk cId="1667962020" sldId="262"/>
            <ac:spMk id="57" creationId="{19C9EAEA-39D0-4B0E-A0EB-51E7B26740B1}"/>
          </ac:spMkLst>
        </pc:spChg>
        <pc:spChg chg="add del">
          <ac:chgData name="Marta Oliveira" userId="S::marta.alex@ua.pt::2563537a-ccb6-4ee1-bf53-1221ceeae5ff" providerId="AD" clId="Web-{3D101D61-A0E5-4774-8D25-25180FE31876}" dt="2024-11-19T11:41:08.430" v="14"/>
          <ac:spMkLst>
            <pc:docMk/>
            <pc:sldMk cId="1667962020" sldId="262"/>
            <ac:spMk id="59" creationId="{8CB5D2D7-DF65-4E86-BFBA-FFB9B5ACEB64}"/>
          </ac:spMkLst>
        </pc:spChg>
        <pc:grpChg chg="add del">
          <ac:chgData name="Marta Oliveira" userId="S::marta.alex@ua.pt::2563537a-ccb6-4ee1-bf53-1221ceeae5ff" providerId="AD" clId="Web-{3D101D61-A0E5-4774-8D25-25180FE31876}" dt="2024-11-19T11:41:08.430" v="14"/>
          <ac:grpSpMkLst>
            <pc:docMk/>
            <pc:sldMk cId="1667962020" sldId="262"/>
            <ac:grpSpMk id="49" creationId="{1DE889C7-FAD6-4397-98E2-05D503484459}"/>
          </ac:grpSpMkLst>
        </pc:grpChg>
        <pc:picChg chg="add del mod ord">
          <ac:chgData name="Marta Oliveira" userId="S::marta.alex@ua.pt::2563537a-ccb6-4ee1-bf53-1221ceeae5ff" providerId="AD" clId="Web-{3D101D61-A0E5-4774-8D25-25180FE31876}" dt="2024-11-19T11:41:17.024" v="19"/>
          <ac:picMkLst>
            <pc:docMk/>
            <pc:sldMk cId="1667962020" sldId="262"/>
            <ac:picMk id="3" creationId="{B696FC20-37D3-8146-8EB2-BEC7222D5227}"/>
          </ac:picMkLst>
        </pc:picChg>
        <pc:picChg chg="mod ord">
          <ac:chgData name="Marta Oliveira" userId="S::marta.alex@ua.pt::2563537a-ccb6-4ee1-bf53-1221ceeae5ff" providerId="AD" clId="Web-{3D101D61-A0E5-4774-8D25-25180FE31876}" dt="2024-11-19T11:41:19.899" v="20" actId="1076"/>
          <ac:picMkLst>
            <pc:docMk/>
            <pc:sldMk cId="1667962020" sldId="262"/>
            <ac:picMk id="4" creationId="{9BEA5EF0-B6FF-588C-8EE2-770728468EC9}"/>
          </ac:picMkLst>
        </pc:picChg>
      </pc:sldChg>
      <pc:sldChg chg="addSp delSp modSp">
        <pc:chgData name="Marta Oliveira" userId="S::marta.alex@ua.pt::2563537a-ccb6-4ee1-bf53-1221ceeae5ff" providerId="AD" clId="Web-{3D101D61-A0E5-4774-8D25-25180FE31876}" dt="2024-11-19T11:53:48.830" v="115" actId="20577"/>
        <pc:sldMkLst>
          <pc:docMk/>
          <pc:sldMk cId="3176516125" sldId="267"/>
        </pc:sldMkLst>
        <pc:spChg chg="add mod">
          <ac:chgData name="Marta Oliveira" userId="S::marta.alex@ua.pt::2563537a-ccb6-4ee1-bf53-1221ceeae5ff" providerId="AD" clId="Web-{3D101D61-A0E5-4774-8D25-25180FE31876}" dt="2024-11-19T11:50:50.371" v="83" actId="1076"/>
          <ac:spMkLst>
            <pc:docMk/>
            <pc:sldMk cId="3176516125" sldId="267"/>
            <ac:spMk id="4" creationId="{77C56975-0020-88EA-C639-FCC986B71281}"/>
          </ac:spMkLst>
        </pc:spChg>
        <pc:spChg chg="add mod ord">
          <ac:chgData name="Marta Oliveira" userId="S::marta.alex@ua.pt::2563537a-ccb6-4ee1-bf53-1221ceeae5ff" providerId="AD" clId="Web-{3D101D61-A0E5-4774-8D25-25180FE31876}" dt="2024-11-19T11:50:28.011" v="76" actId="1076"/>
          <ac:spMkLst>
            <pc:docMk/>
            <pc:sldMk cId="3176516125" sldId="267"/>
            <ac:spMk id="5" creationId="{A76A713D-5FCC-6882-B955-83A5F8499462}"/>
          </ac:spMkLst>
        </pc:spChg>
        <pc:spChg chg="mod">
          <ac:chgData name="Marta Oliveira" userId="S::marta.alex@ua.pt::2563537a-ccb6-4ee1-bf53-1221ceeae5ff" providerId="AD" clId="Web-{3D101D61-A0E5-4774-8D25-25180FE31876}" dt="2024-11-19T11:53:48.830" v="115" actId="20577"/>
          <ac:spMkLst>
            <pc:docMk/>
            <pc:sldMk cId="3176516125" sldId="267"/>
            <ac:spMk id="13" creationId="{72E112B7-C22A-C88A-75FC-C1DDC5432618}"/>
          </ac:spMkLst>
        </pc:spChg>
        <pc:picChg chg="mod">
          <ac:chgData name="Marta Oliveira" userId="S::marta.alex@ua.pt::2563537a-ccb6-4ee1-bf53-1221ceeae5ff" providerId="AD" clId="Web-{3D101D61-A0E5-4774-8D25-25180FE31876}" dt="2024-11-19T11:50:09.057" v="73" actId="1076"/>
          <ac:picMkLst>
            <pc:docMk/>
            <pc:sldMk cId="3176516125" sldId="267"/>
            <ac:picMk id="18" creationId="{3B1A1509-D2AF-FC6D-5A87-C737EA40CEF7}"/>
          </ac:picMkLst>
        </pc:picChg>
        <pc:cxnChg chg="add del mod">
          <ac:chgData name="Marta Oliveira" userId="S::marta.alex@ua.pt::2563537a-ccb6-4ee1-bf53-1221ceeae5ff" providerId="AD" clId="Web-{3D101D61-A0E5-4774-8D25-25180FE31876}" dt="2024-11-19T11:49:26.993" v="61"/>
          <ac:cxnSpMkLst>
            <pc:docMk/>
            <pc:sldMk cId="3176516125" sldId="267"/>
            <ac:cxnSpMk id="3" creationId="{A35FCC49-36F3-0DA1-A20A-C46820A97DD4}"/>
          </ac:cxnSpMkLst>
        </pc:cxnChg>
      </pc:sldChg>
      <pc:sldChg chg="addSp delSp modSp ord">
        <pc:chgData name="Marta Oliveira" userId="S::marta.alex@ua.pt::2563537a-ccb6-4ee1-bf53-1221ceeae5ff" providerId="AD" clId="Web-{3D101D61-A0E5-4774-8D25-25180FE31876}" dt="2024-11-19T12:03:01.036" v="437" actId="20577"/>
        <pc:sldMkLst>
          <pc:docMk/>
          <pc:sldMk cId="3545391191" sldId="278"/>
        </pc:sldMkLst>
        <pc:spChg chg="add del mod">
          <ac:chgData name="Marta Oliveira" userId="S::marta.alex@ua.pt::2563537a-ccb6-4ee1-bf53-1221ceeae5ff" providerId="AD" clId="Web-{3D101D61-A0E5-4774-8D25-25180FE31876}" dt="2024-11-19T11:56:23.523" v="132"/>
          <ac:spMkLst>
            <pc:docMk/>
            <pc:sldMk cId="3545391191" sldId="278"/>
            <ac:spMk id="3" creationId="{F82DEC2B-5066-3A28-6A99-B7D4A24746FB}"/>
          </ac:spMkLst>
        </pc:spChg>
        <pc:spChg chg="mod">
          <ac:chgData name="Marta Oliveira" userId="S::marta.alex@ua.pt::2563537a-ccb6-4ee1-bf53-1221ceeae5ff" providerId="AD" clId="Web-{3D101D61-A0E5-4774-8D25-25180FE31876}" dt="2024-11-19T12:03:01.036" v="437" actId="20577"/>
          <ac:spMkLst>
            <pc:docMk/>
            <pc:sldMk cId="3545391191" sldId="278"/>
            <ac:spMk id="4" creationId="{1BE4E901-A50D-D177-D55F-57B2632E9E0D}"/>
          </ac:spMkLst>
        </pc:spChg>
      </pc:sldChg>
      <pc:sldChg chg="addSp delSp modSp add replId">
        <pc:chgData name="Marta Oliveira" userId="S::marta.alex@ua.pt::2563537a-ccb6-4ee1-bf53-1221ceeae5ff" providerId="AD" clId="Web-{3D101D61-A0E5-4774-8D25-25180FE31876}" dt="2024-11-19T12:09:57.581" v="481" actId="1076"/>
        <pc:sldMkLst>
          <pc:docMk/>
          <pc:sldMk cId="1098188311" sldId="292"/>
        </pc:sldMkLst>
        <pc:spChg chg="mod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2" creationId="{C917704E-DAF2-CE2A-108A-A016158396DE}"/>
          </ac:spMkLst>
        </pc:spChg>
        <pc:spChg chg="mod ord">
          <ac:chgData name="Marta Oliveira" userId="S::marta.alex@ua.pt::2563537a-ccb6-4ee1-bf53-1221ceeae5ff" providerId="AD" clId="Web-{3D101D61-A0E5-4774-8D25-25180FE31876}" dt="2024-11-19T12:09:57.581" v="481" actId="1076"/>
          <ac:spMkLst>
            <pc:docMk/>
            <pc:sldMk cId="1098188311" sldId="292"/>
            <ac:spMk id="4" creationId="{1BE4E901-A50D-D177-D55F-57B2632E9E0D}"/>
          </ac:spMkLst>
        </pc:spChg>
        <pc:spChg chg="add del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6173" creationId="{45D37F4E-DDB4-456B-97E0-9937730A039F}"/>
          </ac:spMkLst>
        </pc:spChg>
        <pc:spChg chg="add del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6175" creationId="{B2DD41CD-8F47-4F56-AD12-4E2FF7696987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53.517" v="454"/>
          <ac:spMkLst>
            <pc:docMk/>
            <pc:sldMk cId="1098188311" sldId="292"/>
            <ac:spMk id="6177" creationId="{8B3A2D1A-45FC-4F95-B150-1C13EF2F6D09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53.517" v="454"/>
          <ac:spMkLst>
            <pc:docMk/>
            <pc:sldMk cId="1098188311" sldId="292"/>
            <ac:spMk id="6178" creationId="{F3768FD5-DD7A-43C7-8DEA-1F5DB3CB5B95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21.422" v="447"/>
          <ac:spMkLst>
            <pc:docMk/>
            <pc:sldMk cId="1098188311" sldId="292"/>
            <ac:spMk id="6180" creationId="{907EF6B7-1338-4443-8C46-6A318D952DFD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55.204" v="456"/>
          <ac:spMkLst>
            <pc:docMk/>
            <pc:sldMk cId="1098188311" sldId="292"/>
            <ac:spMk id="6181" creationId="{32AEEBC8-9D30-42EF-95F2-386C2653FBF0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21.422" v="447"/>
          <ac:spMkLst>
            <pc:docMk/>
            <pc:sldMk cId="1098188311" sldId="292"/>
            <ac:spMk id="6182" creationId="{DAAE4CDD-124C-4DCF-9584-B6033B545DD5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55.204" v="456"/>
          <ac:spMkLst>
            <pc:docMk/>
            <pc:sldMk cId="1098188311" sldId="292"/>
            <ac:spMk id="6183" creationId="{3529E97A-97C3-40EA-8A04-5C02398D568F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21.422" v="447"/>
          <ac:spMkLst>
            <pc:docMk/>
            <pc:sldMk cId="1098188311" sldId="292"/>
            <ac:spMk id="6184" creationId="{081E4A58-353D-44AE-B2FC-2A74E2E400F7}"/>
          </ac:spMkLst>
        </pc:spChg>
        <pc:spChg chg="add del">
          <ac:chgData name="Marta Oliveira" userId="S::marta.alex@ua.pt::2563537a-ccb6-4ee1-bf53-1221ceeae5ff" providerId="AD" clId="Web-{3D101D61-A0E5-4774-8D25-25180FE31876}" dt="2024-11-19T12:08:55.204" v="456"/>
          <ac:spMkLst>
            <pc:docMk/>
            <pc:sldMk cId="1098188311" sldId="292"/>
            <ac:spMk id="6185" creationId="{59FA8C2E-A5A7-4490-927A-7CD58343EDBB}"/>
          </ac:spMkLst>
        </pc:spChg>
        <pc:spChg chg="add del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6186" creationId="{E6995CE5-F890-4ABA-82A2-26507CE8D2A3}"/>
          </ac:spMkLst>
        </pc:spChg>
        <pc:spChg chg="add del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6187" creationId="{058A14AF-9FB5-4CC7-BA35-E8E85D3EDF0E}"/>
          </ac:spMkLst>
        </pc:spChg>
        <pc:spChg chg="add del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6188" creationId="{3A9A4357-BD1D-4622-A4FE-766E6AB8DE84}"/>
          </ac:spMkLst>
        </pc:spChg>
        <pc:spChg chg="add del">
          <ac:chgData name="Marta Oliveira" userId="S::marta.alex@ua.pt::2563537a-ccb6-4ee1-bf53-1221ceeae5ff" providerId="AD" clId="Web-{3D101D61-A0E5-4774-8D25-25180FE31876}" dt="2024-11-19T12:09:10.455" v="464"/>
          <ac:spMkLst>
            <pc:docMk/>
            <pc:sldMk cId="1098188311" sldId="292"/>
            <ac:spMk id="6189" creationId="{E659831F-0D9A-4C63-9EBB-8435B85A440F}"/>
          </ac:spMkLst>
        </pc:spChg>
        <pc:picChg chg="add del mod">
          <ac:chgData name="Marta Oliveira" userId="S::marta.alex@ua.pt::2563537a-ccb6-4ee1-bf53-1221ceeae5ff" providerId="AD" clId="Web-{3D101D61-A0E5-4774-8D25-25180FE31876}" dt="2024-11-19T12:09:54.847" v="480" actId="1076"/>
          <ac:picMkLst>
            <pc:docMk/>
            <pc:sldMk cId="1098188311" sldId="292"/>
            <ac:picMk id="3" creationId="{2D376E8B-ABF7-C5D2-5532-FF04F49668D3}"/>
          </ac:picMkLst>
        </pc:picChg>
        <pc:picChg chg="del">
          <ac:chgData name="Marta Oliveira" userId="S::marta.alex@ua.pt::2563537a-ccb6-4ee1-bf53-1221ceeae5ff" providerId="AD" clId="Web-{3D101D61-A0E5-4774-8D25-25180FE31876}" dt="2024-11-19T12:07:27.748" v="439"/>
          <ac:picMkLst>
            <pc:docMk/>
            <pc:sldMk cId="1098188311" sldId="292"/>
            <ac:picMk id="6148" creationId="{67484914-46E7-A0E1-384A-28B1E2FFC9A8}"/>
          </ac:picMkLst>
        </pc:picChg>
      </pc:sldChg>
    </pc:docChg>
  </pc:docChgLst>
  <pc:docChgLst>
    <pc:chgData name="Marta Oliveira" userId="S::marta.alex@ua.pt::2563537a-ccb6-4ee1-bf53-1221ceeae5ff" providerId="AD" clId="Web-{15327C4A-E060-8956-3110-287066661E67}"/>
    <pc:docChg chg="addSld delSld modSld">
      <pc:chgData name="Marta Oliveira" userId="S::marta.alex@ua.pt::2563537a-ccb6-4ee1-bf53-1221ceeae5ff" providerId="AD" clId="Web-{15327C4A-E060-8956-3110-287066661E67}" dt="2024-11-15T16:21:20.451" v="13" actId="20577"/>
      <pc:docMkLst>
        <pc:docMk/>
      </pc:docMkLst>
      <pc:sldChg chg="del">
        <pc:chgData name="Marta Oliveira" userId="S::marta.alex@ua.pt::2563537a-ccb6-4ee1-bf53-1221ceeae5ff" providerId="AD" clId="Web-{15327C4A-E060-8956-3110-287066661E67}" dt="2024-11-15T16:20:21.480" v="3"/>
        <pc:sldMkLst>
          <pc:docMk/>
          <pc:sldMk cId="109857222" sldId="256"/>
        </pc:sldMkLst>
      </pc:sldChg>
      <pc:sldChg chg="addSp modSp add">
        <pc:chgData name="Marta Oliveira" userId="S::marta.alex@ua.pt::2563537a-ccb6-4ee1-bf53-1221ceeae5ff" providerId="AD" clId="Web-{15327C4A-E060-8956-3110-287066661E67}" dt="2024-11-15T16:20:47.153" v="8"/>
        <pc:sldMkLst>
          <pc:docMk/>
          <pc:sldMk cId="988977761" sldId="257"/>
        </pc:sldMkLst>
        <pc:spChg chg="mod">
          <ac:chgData name="Marta Oliveira" userId="S::marta.alex@ua.pt::2563537a-ccb6-4ee1-bf53-1221ceeae5ff" providerId="AD" clId="Web-{15327C4A-E060-8956-3110-287066661E67}" dt="2024-11-15T16:20:47.153" v="8"/>
          <ac:spMkLst>
            <pc:docMk/>
            <pc:sldMk cId="988977761" sldId="257"/>
            <ac:spMk id="3" creationId="{00000000-0000-0000-0000-000000000000}"/>
          </ac:spMkLst>
        </pc:spChg>
      </pc:sldChg>
      <pc:sldChg chg="add del">
        <pc:chgData name="Marta Oliveira" userId="S::marta.alex@ua.pt::2563537a-ccb6-4ee1-bf53-1221ceeae5ff" providerId="AD" clId="Web-{15327C4A-E060-8956-3110-287066661E67}" dt="2024-11-15T16:20:39.403" v="6"/>
        <pc:sldMkLst>
          <pc:docMk/>
          <pc:sldMk cId="3056388309" sldId="258"/>
        </pc:sldMkLst>
      </pc:sldChg>
      <pc:sldChg chg="add del">
        <pc:chgData name="Marta Oliveira" userId="S::marta.alex@ua.pt::2563537a-ccb6-4ee1-bf53-1221ceeae5ff" providerId="AD" clId="Web-{15327C4A-E060-8956-3110-287066661E67}" dt="2024-11-15T16:20:40.965" v="7"/>
        <pc:sldMkLst>
          <pc:docMk/>
          <pc:sldMk cId="4177333085" sldId="259"/>
        </pc:sldMkLst>
      </pc:sldChg>
      <pc:sldChg chg="addSp delSp modSp add">
        <pc:chgData name="Marta Oliveira" userId="S::marta.alex@ua.pt::2563537a-ccb6-4ee1-bf53-1221ceeae5ff" providerId="AD" clId="Web-{15327C4A-E060-8956-3110-287066661E67}" dt="2024-11-15T16:21:20.451" v="13" actId="20577"/>
        <pc:sldMkLst>
          <pc:docMk/>
          <pc:sldMk cId="4277788791" sldId="260"/>
        </pc:sldMkLst>
      </pc:sldChg>
      <pc:sldChg chg="addSp modSp add">
        <pc:chgData name="Marta Oliveira" userId="S::marta.alex@ua.pt::2563537a-ccb6-4ee1-bf53-1221ceeae5ff" providerId="AD" clId="Web-{15327C4A-E060-8956-3110-287066661E67}" dt="2024-11-15T16:21:10.669" v="12"/>
        <pc:sldMkLst>
          <pc:docMk/>
          <pc:sldMk cId="3709725385" sldId="261"/>
        </pc:sldMkLst>
      </pc:sldChg>
    </pc:docChg>
  </pc:docChgLst>
  <pc:docChgLst>
    <pc:chgData name="Marta Oliveira" userId="S::marta.alex@ua.pt::2563537a-ccb6-4ee1-bf53-1221ceeae5ff" providerId="AD" clId="Web-{D7F3BBD5-7FD9-4B9A-B43A-A5F6116043E0}"/>
    <pc:docChg chg="modSld">
      <pc:chgData name="Marta Oliveira" userId="S::marta.alex@ua.pt::2563537a-ccb6-4ee1-bf53-1221ceeae5ff" providerId="AD" clId="Web-{D7F3BBD5-7FD9-4B9A-B43A-A5F6116043E0}" dt="2024-11-20T11:22:23.512" v="3"/>
      <pc:docMkLst>
        <pc:docMk/>
      </pc:docMkLst>
      <pc:sldChg chg="addSp delSp modSp">
        <pc:chgData name="Marta Oliveira" userId="S::marta.alex@ua.pt::2563537a-ccb6-4ee1-bf53-1221ceeae5ff" providerId="AD" clId="Web-{D7F3BBD5-7FD9-4B9A-B43A-A5F6116043E0}" dt="2024-11-20T11:22:23.512" v="3"/>
        <pc:sldMkLst>
          <pc:docMk/>
          <pc:sldMk cId="1174121761" sldId="263"/>
        </pc:sldMkLst>
        <pc:spChg chg="mod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2" creationId="{24F0AC21-0933-3092-B422-B50BC33232A9}"/>
          </ac:spMkLst>
        </pc:spChg>
        <pc:spChg chg="mod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5" creationId="{8C0C45F4-4365-B020-C1CA-D3CAE57AFC57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11" creationId="{0288C6B4-AFC3-407F-A595-EFFD38D4CCAF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15" creationId="{CF236821-17FE-429B-8D2C-08E13A64EA40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16" creationId="{C0BDBCD2-E081-43AB-9119-C55465E59757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17" creationId="{98E79BE4-34FE-485A-98A5-92CE8F7C4743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19" creationId="{7A5F0580-5EE9-419F-96EE-B6529EF6E7D0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496" v="2"/>
          <ac:spMkLst>
            <pc:docMk/>
            <pc:sldMk cId="1174121761" sldId="263"/>
            <ac:spMk id="25" creationId="{C0763A76-9F1C-4FC5-82B7-DD475DA461B2}"/>
          </ac:spMkLst>
        </pc:spChg>
        <pc:spChg chg="add del">
          <ac:chgData name="Marta Oliveira" userId="S::marta.alex@ua.pt::2563537a-ccb6-4ee1-bf53-1221ceeae5ff" providerId="AD" clId="Web-{D7F3BBD5-7FD9-4B9A-B43A-A5F6116043E0}" dt="2024-11-20T11:22:23.496" v="2"/>
          <ac:spMkLst>
            <pc:docMk/>
            <pc:sldMk cId="1174121761" sldId="263"/>
            <ac:spMk id="27" creationId="{E81BF4F6-F2CF-4984-9D14-D6966D92F99F}"/>
          </ac:spMkLst>
        </pc:spChg>
        <pc:spChg chg="add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31" creationId="{907EF6B7-1338-4443-8C46-6A318D952DFD}"/>
          </ac:spMkLst>
        </pc:spChg>
        <pc:spChg chg="add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32" creationId="{DAAE4CDD-124C-4DCF-9584-B6033B545DD5}"/>
          </ac:spMkLst>
        </pc:spChg>
        <pc:spChg chg="add">
          <ac:chgData name="Marta Oliveira" userId="S::marta.alex@ua.pt::2563537a-ccb6-4ee1-bf53-1221ceeae5ff" providerId="AD" clId="Web-{D7F3BBD5-7FD9-4B9A-B43A-A5F6116043E0}" dt="2024-11-20T11:22:23.512" v="3"/>
          <ac:spMkLst>
            <pc:docMk/>
            <pc:sldMk cId="1174121761" sldId="263"/>
            <ac:spMk id="33" creationId="{081E4A58-353D-44AE-B2FC-2A74E2E400F7}"/>
          </ac:spMkLst>
        </pc:spChg>
        <pc:picChg chg="del">
          <ac:chgData name="Marta Oliveira" userId="S::marta.alex@ua.pt::2563537a-ccb6-4ee1-bf53-1221ceeae5ff" providerId="AD" clId="Web-{D7F3BBD5-7FD9-4B9A-B43A-A5F6116043E0}" dt="2024-11-20T11:22:16.121" v="0"/>
          <ac:picMkLst>
            <pc:docMk/>
            <pc:sldMk cId="1174121761" sldId="263"/>
            <ac:picMk id="7" creationId="{4EBC10F8-2FD5-285A-9BFF-2C05172D06F5}"/>
          </ac:picMkLst>
        </pc:picChg>
        <pc:picChg chg="add del">
          <ac:chgData name="Marta Oliveira" userId="S::marta.alex@ua.pt::2563537a-ccb6-4ee1-bf53-1221ceeae5ff" providerId="AD" clId="Web-{D7F3BBD5-7FD9-4B9A-B43A-A5F6116043E0}" dt="2024-11-20T11:22:23.496" v="2"/>
          <ac:picMkLst>
            <pc:docMk/>
            <pc:sldMk cId="1174121761" sldId="263"/>
            <ac:picMk id="29" creationId="{9A8FE869-0999-B191-7306-DBEE43E29D32}"/>
          </ac:picMkLst>
        </pc:picChg>
      </pc:sldChg>
    </pc:docChg>
  </pc:docChgLst>
  <pc:docChgLst>
    <pc:chgData name="Marta Oliveira" userId="S::marta.alex@ua.pt::2563537a-ccb6-4ee1-bf53-1221ceeae5ff" providerId="AD" clId="Web-{4761D8F6-949C-4CFD-AD60-870B322FA402}"/>
    <pc:docChg chg="modSld">
      <pc:chgData name="Marta Oliveira" userId="S::marta.alex@ua.pt::2563537a-ccb6-4ee1-bf53-1221ceeae5ff" providerId="AD" clId="Web-{4761D8F6-949C-4CFD-AD60-870B322FA402}" dt="2024-11-20T14:31:35.560" v="83" actId="20577"/>
      <pc:docMkLst>
        <pc:docMk/>
      </pc:docMkLst>
      <pc:sldChg chg="modSp">
        <pc:chgData name="Marta Oliveira" userId="S::marta.alex@ua.pt::2563537a-ccb6-4ee1-bf53-1221ceeae5ff" providerId="AD" clId="Web-{4761D8F6-949C-4CFD-AD60-870B322FA402}" dt="2024-11-20T14:31:35.560" v="83" actId="20577"/>
        <pc:sldMkLst>
          <pc:docMk/>
          <pc:sldMk cId="4165389468" sldId="288"/>
        </pc:sldMkLst>
        <pc:spChg chg="mod">
          <ac:chgData name="Marta Oliveira" userId="S::marta.alex@ua.pt::2563537a-ccb6-4ee1-bf53-1221ceeae5ff" providerId="AD" clId="Web-{4761D8F6-949C-4CFD-AD60-870B322FA402}" dt="2024-11-20T14:31:35.560" v="83" actId="20577"/>
          <ac:spMkLst>
            <pc:docMk/>
            <pc:sldMk cId="4165389468" sldId="288"/>
            <ac:spMk id="5" creationId="{796D4D20-4EEA-1D14-CAFD-ACA36EDA995A}"/>
          </ac:spMkLst>
        </pc:spChg>
      </pc:sldChg>
      <pc:sldChg chg="modSp">
        <pc:chgData name="Marta Oliveira" userId="S::marta.alex@ua.pt::2563537a-ccb6-4ee1-bf53-1221ceeae5ff" providerId="AD" clId="Web-{4761D8F6-949C-4CFD-AD60-870B322FA402}" dt="2024-11-20T14:20:49.839" v="7" actId="20577"/>
        <pc:sldMkLst>
          <pc:docMk/>
          <pc:sldMk cId="1098188311" sldId="292"/>
        </pc:sldMkLst>
        <pc:graphicFrameChg chg="modGraphic">
          <ac:chgData name="Marta Oliveira" userId="S::marta.alex@ua.pt::2563537a-ccb6-4ee1-bf53-1221ceeae5ff" providerId="AD" clId="Web-{4761D8F6-949C-4CFD-AD60-870B322FA402}" dt="2024-11-20T14:20:49.839" v="7" actId="20577"/>
          <ac:graphicFrameMkLst>
            <pc:docMk/>
            <pc:sldMk cId="1098188311" sldId="292"/>
            <ac:graphicFrameMk id="6216" creationId="{DD55F48F-1EAB-B80A-B9A5-A8ABAECBA7C0}"/>
          </ac:graphicFrameMkLst>
        </pc:graphicFrameChg>
      </pc:sldChg>
    </pc:docChg>
  </pc:docChgLst>
  <pc:docChgLst>
    <pc:chgData name="Luís Almeida" userId="S::lmalarmey@ua.pt::e587731c-94e5-4c86-abf7-11355d64f78f" providerId="AD" clId="Web-{7759542A-031D-4F31-B7D4-2AD913659FD7}"/>
    <pc:docChg chg="modSld">
      <pc:chgData name="Luís Almeida" userId="S::lmalarmey@ua.pt::e587731c-94e5-4c86-abf7-11355d64f78f" providerId="AD" clId="Web-{7759542A-031D-4F31-B7D4-2AD913659FD7}" dt="2024-11-18T10:32:56.541" v="30" actId="1076"/>
      <pc:docMkLst>
        <pc:docMk/>
      </pc:docMkLst>
      <pc:sldChg chg="modSp">
        <pc:chgData name="Luís Almeida" userId="S::lmalarmey@ua.pt::e587731c-94e5-4c86-abf7-11355d64f78f" providerId="AD" clId="Web-{7759542A-031D-4F31-B7D4-2AD913659FD7}" dt="2024-11-18T09:42:11.693" v="3" actId="20577"/>
        <pc:sldMkLst>
          <pc:docMk/>
          <pc:sldMk cId="2951170238" sldId="279"/>
        </pc:sldMkLst>
        <pc:spChg chg="mod">
          <ac:chgData name="Luís Almeida" userId="S::lmalarmey@ua.pt::e587731c-94e5-4c86-abf7-11355d64f78f" providerId="AD" clId="Web-{7759542A-031D-4F31-B7D4-2AD913659FD7}" dt="2024-11-18T09:42:11.693" v="3" actId="20577"/>
          <ac:spMkLst>
            <pc:docMk/>
            <pc:sldMk cId="2951170238" sldId="279"/>
            <ac:spMk id="2" creationId="{D621074B-4B5C-BFEF-6011-9D5FE77DC0C2}"/>
          </ac:spMkLst>
        </pc:spChg>
      </pc:sldChg>
      <pc:sldChg chg="modSp">
        <pc:chgData name="Luís Almeida" userId="S::lmalarmey@ua.pt::e587731c-94e5-4c86-abf7-11355d64f78f" providerId="AD" clId="Web-{7759542A-031D-4F31-B7D4-2AD913659FD7}" dt="2024-11-18T09:42:06.458" v="1" actId="20577"/>
        <pc:sldMkLst>
          <pc:docMk/>
          <pc:sldMk cId="57620693" sldId="280"/>
        </pc:sldMkLst>
        <pc:spChg chg="mod">
          <ac:chgData name="Luís Almeida" userId="S::lmalarmey@ua.pt::e587731c-94e5-4c86-abf7-11355d64f78f" providerId="AD" clId="Web-{7759542A-031D-4F31-B7D4-2AD913659FD7}" dt="2024-11-18T09:42:06.458" v="1" actId="20577"/>
          <ac:spMkLst>
            <pc:docMk/>
            <pc:sldMk cId="57620693" sldId="280"/>
            <ac:spMk id="2" creationId="{2629AAB3-BF48-6ED0-81F2-ED58BC2DC53D}"/>
          </ac:spMkLst>
        </pc:spChg>
      </pc:sldChg>
      <pc:sldChg chg="addSp modSp addAnim delAnim">
        <pc:chgData name="Luís Almeida" userId="S::lmalarmey@ua.pt::e587731c-94e5-4c86-abf7-11355d64f78f" providerId="AD" clId="Web-{7759542A-031D-4F31-B7D4-2AD913659FD7}" dt="2024-11-18T10:32:56.541" v="30" actId="1076"/>
        <pc:sldMkLst>
          <pc:docMk/>
          <pc:sldMk cId="2774612148" sldId="284"/>
        </pc:sldMkLst>
      </pc:sldChg>
    </pc:docChg>
  </pc:docChgLst>
  <pc:docChgLst>
    <pc:chgData name="Luís Almeida" userId="S::lmalarmey@ua.pt::e587731c-94e5-4c86-abf7-11355d64f78f" providerId="AD" clId="Web-{0FCCCE45-B7A5-4313-8050-65DD0122A050}"/>
    <pc:docChg chg="addSld delSld modSld">
      <pc:chgData name="Luís Almeida" userId="S::lmalarmey@ua.pt::e587731c-94e5-4c86-abf7-11355d64f78f" providerId="AD" clId="Web-{0FCCCE45-B7A5-4313-8050-65DD0122A050}" dt="2024-11-17T11:35:15.795" v="136" actId="1076"/>
      <pc:docMkLst>
        <pc:docMk/>
      </pc:docMkLst>
      <pc:sldChg chg="addSp delSp modSp">
        <pc:chgData name="Luís Almeida" userId="S::lmalarmey@ua.pt::e587731c-94e5-4c86-abf7-11355d64f78f" providerId="AD" clId="Web-{0FCCCE45-B7A5-4313-8050-65DD0122A050}" dt="2024-11-17T11:34:50.779" v="132"/>
        <pc:sldMkLst>
          <pc:docMk/>
          <pc:sldMk cId="4277788791" sldId="260"/>
        </pc:sldMkLst>
      </pc:sldChg>
      <pc:sldChg chg="new del">
        <pc:chgData name="Luís Almeida" userId="S::lmalarmey@ua.pt::e587731c-94e5-4c86-abf7-11355d64f78f" providerId="AD" clId="Web-{0FCCCE45-B7A5-4313-8050-65DD0122A050}" dt="2024-11-17T11:19:40.925" v="1"/>
        <pc:sldMkLst>
          <pc:docMk/>
          <pc:sldMk cId="533408205" sldId="279"/>
        </pc:sldMkLst>
      </pc:sldChg>
      <pc:sldChg chg="addSp delSp modSp add replId">
        <pc:chgData name="Luís Almeida" userId="S::lmalarmey@ua.pt::e587731c-94e5-4c86-abf7-11355d64f78f" providerId="AD" clId="Web-{0FCCCE45-B7A5-4313-8050-65DD0122A050}" dt="2024-11-17T11:35:15.795" v="136" actId="1076"/>
        <pc:sldMkLst>
          <pc:docMk/>
          <pc:sldMk cId="2951170238" sldId="279"/>
        </pc:sldMkLst>
      </pc:sldChg>
    </pc:docChg>
  </pc:docChgLst>
  <pc:docChgLst>
    <pc:chgData name="Marta Oliveira" userId="S::marta.alex@ua.pt::2563537a-ccb6-4ee1-bf53-1221ceeae5ff" providerId="AD" clId="Web-{E10BBECC-D59E-4893-A410-FF2AF1A018FB}"/>
    <pc:docChg chg="modSld">
      <pc:chgData name="Marta Oliveira" userId="S::marta.alex@ua.pt::2563537a-ccb6-4ee1-bf53-1221ceeae5ff" providerId="AD" clId="Web-{E10BBECC-D59E-4893-A410-FF2AF1A018FB}" dt="2024-11-19T12:56:24.726" v="0" actId="1076"/>
      <pc:docMkLst>
        <pc:docMk/>
      </pc:docMkLst>
      <pc:sldChg chg="modSp">
        <pc:chgData name="Marta Oliveira" userId="S::marta.alex@ua.pt::2563537a-ccb6-4ee1-bf53-1221ceeae5ff" providerId="AD" clId="Web-{E10BBECC-D59E-4893-A410-FF2AF1A018FB}" dt="2024-11-19T12:56:24.726" v="0" actId="1076"/>
        <pc:sldMkLst>
          <pc:docMk/>
          <pc:sldMk cId="1863515564" sldId="294"/>
        </pc:sldMkLst>
        <pc:spChg chg="mod">
          <ac:chgData name="Marta Oliveira" userId="S::marta.alex@ua.pt::2563537a-ccb6-4ee1-bf53-1221ceeae5ff" providerId="AD" clId="Web-{E10BBECC-D59E-4893-A410-FF2AF1A018FB}" dt="2024-11-19T12:56:24.726" v="0" actId="1076"/>
          <ac:spMkLst>
            <pc:docMk/>
            <pc:sldMk cId="1863515564" sldId="294"/>
            <ac:spMk id="6" creationId="{8F168718-1A7B-4FA0-004C-909C6992CAC7}"/>
          </ac:spMkLst>
        </pc:spChg>
      </pc:sldChg>
    </pc:docChg>
  </pc:docChgLst>
  <pc:docChgLst>
    <pc:chgData name="Luís Almeida" userId="e587731c-94e5-4c86-abf7-11355d64f78f" providerId="ADAL" clId="{F144FCDD-2432-422C-8DE0-71E538E66190}"/>
    <pc:docChg chg="undo custSel addSld delSld modSld">
      <pc:chgData name="Luís Almeida" userId="e587731c-94e5-4c86-abf7-11355d64f78f" providerId="ADAL" clId="{F144FCDD-2432-422C-8DE0-71E538E66190}" dt="2024-11-20T13:41:46.337" v="1197" actId="14100"/>
      <pc:docMkLst>
        <pc:docMk/>
      </pc:docMkLst>
      <pc:sldChg chg="modSp del mod">
        <pc:chgData name="Luís Almeida" userId="e587731c-94e5-4c86-abf7-11355d64f78f" providerId="ADAL" clId="{F144FCDD-2432-422C-8DE0-71E538E66190}" dt="2024-11-17T11:40:31.646" v="107" actId="47"/>
        <pc:sldMkLst>
          <pc:docMk/>
          <pc:sldMk cId="4277788791" sldId="260"/>
        </pc:sldMkLst>
      </pc:sldChg>
      <pc:sldChg chg="modSp mod">
        <pc:chgData name="Luís Almeida" userId="e587731c-94e5-4c86-abf7-11355d64f78f" providerId="ADAL" clId="{F144FCDD-2432-422C-8DE0-71E538E66190}" dt="2024-11-18T15:34:47.502" v="329" actId="20577"/>
        <pc:sldMkLst>
          <pc:docMk/>
          <pc:sldMk cId="490946301" sldId="275"/>
        </pc:sldMkLst>
        <pc:spChg chg="mod">
          <ac:chgData name="Luís Almeida" userId="e587731c-94e5-4c86-abf7-11355d64f78f" providerId="ADAL" clId="{F144FCDD-2432-422C-8DE0-71E538E66190}" dt="2024-11-18T15:34:47.502" v="329" actId="20577"/>
          <ac:spMkLst>
            <pc:docMk/>
            <pc:sldMk cId="490946301" sldId="275"/>
            <ac:spMk id="10" creationId="{1AA8FB4D-93C9-F1EE-284C-0B05452FCFC4}"/>
          </ac:spMkLst>
        </pc:spChg>
      </pc:sldChg>
      <pc:sldChg chg="modSp mod">
        <pc:chgData name="Luís Almeida" userId="e587731c-94e5-4c86-abf7-11355d64f78f" providerId="ADAL" clId="{F144FCDD-2432-422C-8DE0-71E538E66190}" dt="2024-11-18T15:35:12.619" v="342" actId="20577"/>
        <pc:sldMkLst>
          <pc:docMk/>
          <pc:sldMk cId="2381968553" sldId="276"/>
        </pc:sldMkLst>
        <pc:spChg chg="mod">
          <ac:chgData name="Luís Almeida" userId="e587731c-94e5-4c86-abf7-11355d64f78f" providerId="ADAL" clId="{F144FCDD-2432-422C-8DE0-71E538E66190}" dt="2024-11-18T15:35:12.619" v="342" actId="20577"/>
          <ac:spMkLst>
            <pc:docMk/>
            <pc:sldMk cId="2381968553" sldId="276"/>
            <ac:spMk id="10" creationId="{A330F76A-8E99-4760-FEDB-F0A1A3BC4385}"/>
          </ac:spMkLst>
        </pc:spChg>
      </pc:sldChg>
      <pc:sldChg chg="addSp delSp modSp mod delAnim modAnim">
        <pc:chgData name="Luís Almeida" userId="e587731c-94e5-4c86-abf7-11355d64f78f" providerId="ADAL" clId="{F144FCDD-2432-422C-8DE0-71E538E66190}" dt="2024-11-20T09:37:06.916" v="477" actId="20577"/>
        <pc:sldMkLst>
          <pc:docMk/>
          <pc:sldMk cId="2951170238" sldId="279"/>
        </pc:sldMkLst>
        <pc:spChg chg="mod">
          <ac:chgData name="Luís Almeida" userId="e587731c-94e5-4c86-abf7-11355d64f78f" providerId="ADAL" clId="{F144FCDD-2432-422C-8DE0-71E538E66190}" dt="2024-11-20T09:35:00.759" v="357" actId="20577"/>
          <ac:spMkLst>
            <pc:docMk/>
            <pc:sldMk cId="2951170238" sldId="279"/>
            <ac:spMk id="2" creationId="{D621074B-4B5C-BFEF-6011-9D5FE77DC0C2}"/>
          </ac:spMkLst>
        </pc:spChg>
        <pc:spChg chg="add del mod topLvl">
          <ac:chgData name="Luís Almeida" userId="e587731c-94e5-4c86-abf7-11355d64f78f" providerId="ADAL" clId="{F144FCDD-2432-422C-8DE0-71E538E66190}" dt="2024-11-20T09:34:53.493" v="348" actId="478"/>
          <ac:spMkLst>
            <pc:docMk/>
            <pc:sldMk cId="2951170238" sldId="279"/>
            <ac:spMk id="4" creationId="{8681C3FE-F4FC-6A49-5AAC-0393719FE7B3}"/>
          </ac:spMkLst>
        </pc:spChg>
        <pc:spChg chg="add del mod">
          <ac:chgData name="Luís Almeida" userId="e587731c-94e5-4c86-abf7-11355d64f78f" providerId="ADAL" clId="{F144FCDD-2432-422C-8DE0-71E538E66190}" dt="2024-11-20T09:35:05.584" v="358" actId="478"/>
          <ac:spMkLst>
            <pc:docMk/>
            <pc:sldMk cId="2951170238" sldId="279"/>
            <ac:spMk id="7" creationId="{AF99D10F-15CC-46F5-D555-5D3C4165A9BA}"/>
          </ac:spMkLst>
        </pc:spChg>
        <pc:spChg chg="add mod">
          <ac:chgData name="Luís Almeida" userId="e587731c-94e5-4c86-abf7-11355d64f78f" providerId="ADAL" clId="{F144FCDD-2432-422C-8DE0-71E538E66190}" dt="2024-11-20T09:37:06.916" v="477" actId="20577"/>
          <ac:spMkLst>
            <pc:docMk/>
            <pc:sldMk cId="2951170238" sldId="279"/>
            <ac:spMk id="8" creationId="{889DC84C-5ADE-28B1-98E7-1EED8EE8F925}"/>
          </ac:spMkLst>
        </pc:spChg>
        <pc:picChg chg="add del mod modCrop">
          <ac:chgData name="Luís Almeida" userId="e587731c-94e5-4c86-abf7-11355d64f78f" providerId="ADAL" clId="{F144FCDD-2432-422C-8DE0-71E538E66190}" dt="2024-11-20T09:34:51.631" v="347" actId="478"/>
          <ac:picMkLst>
            <pc:docMk/>
            <pc:sldMk cId="2951170238" sldId="279"/>
            <ac:picMk id="5" creationId="{720357E7-2D96-58C0-96DC-2BAD58F801F0}"/>
          </ac:picMkLst>
        </pc:picChg>
        <pc:picChg chg="del mod topLvl">
          <ac:chgData name="Luís Almeida" userId="e587731c-94e5-4c86-abf7-11355d64f78f" providerId="ADAL" clId="{F144FCDD-2432-422C-8DE0-71E538E66190}" dt="2024-11-20T09:34:50.232" v="346" actId="478"/>
          <ac:picMkLst>
            <pc:docMk/>
            <pc:sldMk cId="2951170238" sldId="279"/>
            <ac:picMk id="6" creationId="{5BB07FC8-BBB0-C8A3-CB66-FD0CC3ED4124}"/>
          </ac:picMkLst>
        </pc:picChg>
        <pc:cxnChg chg="add del mod topLvl">
          <ac:chgData name="Luís Almeida" userId="e587731c-94e5-4c86-abf7-11355d64f78f" providerId="ADAL" clId="{F144FCDD-2432-422C-8DE0-71E538E66190}" dt="2024-11-20T09:34:54.992" v="349" actId="478"/>
          <ac:cxnSpMkLst>
            <pc:docMk/>
            <pc:sldMk cId="2951170238" sldId="279"/>
            <ac:cxnSpMk id="3" creationId="{2B085E96-5214-ECF6-B8E1-75A9DF79F548}"/>
          </ac:cxnSpMkLst>
        </pc:cxnChg>
      </pc:sldChg>
      <pc:sldChg chg="addSp delSp modSp add mod setBg delAnim modAnim delDesignElem">
        <pc:chgData name="Luís Almeida" userId="e587731c-94e5-4c86-abf7-11355d64f78f" providerId="ADAL" clId="{F144FCDD-2432-422C-8DE0-71E538E66190}" dt="2024-11-20T10:30:07.632" v="1178" actId="20577"/>
        <pc:sldMkLst>
          <pc:docMk/>
          <pc:sldMk cId="57620693" sldId="280"/>
        </pc:sldMkLst>
        <pc:spChg chg="mod">
          <ac:chgData name="Luís Almeida" userId="e587731c-94e5-4c86-abf7-11355d64f78f" providerId="ADAL" clId="{F144FCDD-2432-422C-8DE0-71E538E66190}" dt="2024-11-17T11:40:55.024" v="135" actId="20577"/>
          <ac:spMkLst>
            <pc:docMk/>
            <pc:sldMk cId="57620693" sldId="280"/>
            <ac:spMk id="2" creationId="{2629AAB3-BF48-6ED0-81F2-ED58BC2DC53D}"/>
          </ac:spMkLst>
        </pc:spChg>
        <pc:spChg chg="add mod">
          <ac:chgData name="Luís Almeida" userId="e587731c-94e5-4c86-abf7-11355d64f78f" providerId="ADAL" clId="{F144FCDD-2432-422C-8DE0-71E538E66190}" dt="2024-11-20T10:30:07.632" v="1178" actId="20577"/>
          <ac:spMkLst>
            <pc:docMk/>
            <pc:sldMk cId="57620693" sldId="280"/>
            <ac:spMk id="3" creationId="{5B28EBA5-8D85-7702-FC30-C4B82910DF38}"/>
          </ac:spMkLst>
        </pc:spChg>
        <pc:spChg chg="add del mod">
          <ac:chgData name="Luís Almeida" userId="e587731c-94e5-4c86-abf7-11355d64f78f" providerId="ADAL" clId="{F144FCDD-2432-422C-8DE0-71E538E66190}" dt="2024-11-20T09:46:56.698" v="596" actId="478"/>
          <ac:spMkLst>
            <pc:docMk/>
            <pc:sldMk cId="57620693" sldId="280"/>
            <ac:spMk id="6" creationId="{1364E34C-37E3-E259-CB5F-576944AC3651}"/>
          </ac:spMkLst>
        </pc:spChg>
        <pc:spChg chg="add del mod">
          <ac:chgData name="Luís Almeida" userId="e587731c-94e5-4c86-abf7-11355d64f78f" providerId="ADAL" clId="{F144FCDD-2432-422C-8DE0-71E538E66190}" dt="2024-11-20T09:47:33.628" v="597" actId="478"/>
          <ac:spMkLst>
            <pc:docMk/>
            <pc:sldMk cId="57620693" sldId="280"/>
            <ac:spMk id="7" creationId="{396A1D70-F41B-1AC0-1AA5-A536B176A541}"/>
          </ac:spMkLst>
        </pc:spChg>
        <pc:spChg chg="add del mod">
          <ac:chgData name="Luís Almeida" userId="e587731c-94e5-4c86-abf7-11355d64f78f" providerId="ADAL" clId="{F144FCDD-2432-422C-8DE0-71E538E66190}" dt="2024-11-20T09:47:35.750" v="598" actId="478"/>
          <ac:spMkLst>
            <pc:docMk/>
            <pc:sldMk cId="57620693" sldId="280"/>
            <ac:spMk id="8" creationId="{964800D8-D6B9-9B4C-A6A5-7E5343BFB04B}"/>
          </ac:spMkLst>
        </pc:spChg>
        <pc:spChg chg="add del mod">
          <ac:chgData name="Luís Almeida" userId="e587731c-94e5-4c86-abf7-11355d64f78f" providerId="ADAL" clId="{F144FCDD-2432-422C-8DE0-71E538E66190}" dt="2024-11-20T09:42:53.281" v="520" actId="478"/>
          <ac:spMkLst>
            <pc:docMk/>
            <pc:sldMk cId="57620693" sldId="280"/>
            <ac:spMk id="12" creationId="{1C07CD28-997C-AFAD-CEEB-C2053A9BFC8A}"/>
          </ac:spMkLst>
        </pc:spChg>
        <pc:spChg chg="add mod">
          <ac:chgData name="Luís Almeida" userId="e587731c-94e5-4c86-abf7-11355d64f78f" providerId="ADAL" clId="{F144FCDD-2432-422C-8DE0-71E538E66190}" dt="2024-11-20T09:50:26.778" v="650" actId="14100"/>
          <ac:spMkLst>
            <pc:docMk/>
            <pc:sldMk cId="57620693" sldId="280"/>
            <ac:spMk id="16" creationId="{CAAA4545-D486-3227-0AB3-1B4BDAD5F67A}"/>
          </ac:spMkLst>
        </pc:spChg>
        <pc:picChg chg="add mod">
          <ac:chgData name="Luís Almeida" userId="e587731c-94e5-4c86-abf7-11355d64f78f" providerId="ADAL" clId="{F144FCDD-2432-422C-8DE0-71E538E66190}" dt="2024-11-20T09:47:44.037" v="601" actId="1076"/>
          <ac:picMkLst>
            <pc:docMk/>
            <pc:sldMk cId="57620693" sldId="280"/>
            <ac:picMk id="5" creationId="{F964BD48-3AEC-B9C3-0692-E65C927DAD9D}"/>
          </ac:picMkLst>
        </pc:picChg>
        <pc:picChg chg="add del mod modCrop">
          <ac:chgData name="Luís Almeida" userId="e587731c-94e5-4c86-abf7-11355d64f78f" providerId="ADAL" clId="{F144FCDD-2432-422C-8DE0-71E538E66190}" dt="2024-11-20T09:42:48.841" v="518" actId="478"/>
          <ac:picMkLst>
            <pc:docMk/>
            <pc:sldMk cId="57620693" sldId="280"/>
            <ac:picMk id="10" creationId="{BD363E05-6AA9-155F-A0AE-2D91A79971BA}"/>
          </ac:picMkLst>
        </pc:picChg>
        <pc:picChg chg="add mod modCrop">
          <ac:chgData name="Luís Almeida" userId="e587731c-94e5-4c86-abf7-11355d64f78f" providerId="ADAL" clId="{F144FCDD-2432-422C-8DE0-71E538E66190}" dt="2024-11-20T09:49:18.467" v="642" actId="1076"/>
          <ac:picMkLst>
            <pc:docMk/>
            <pc:sldMk cId="57620693" sldId="280"/>
            <ac:picMk id="11" creationId="{6069F941-6AFC-F7D3-051C-93D87460F18B}"/>
          </ac:picMkLst>
        </pc:picChg>
        <pc:picChg chg="add del mod">
          <ac:chgData name="Luís Almeida" userId="e587731c-94e5-4c86-abf7-11355d64f78f" providerId="ADAL" clId="{F144FCDD-2432-422C-8DE0-71E538E66190}" dt="2024-11-20T09:53:29.282" v="672" actId="478"/>
          <ac:picMkLst>
            <pc:docMk/>
            <pc:sldMk cId="57620693" sldId="280"/>
            <ac:picMk id="18" creationId="{3A1E22F0-166E-2DED-03D6-1B07C3A81E82}"/>
          </ac:picMkLst>
        </pc:picChg>
        <pc:picChg chg="add del mod">
          <ac:chgData name="Luís Almeida" userId="e587731c-94e5-4c86-abf7-11355d64f78f" providerId="ADAL" clId="{F144FCDD-2432-422C-8DE0-71E538E66190}" dt="2024-11-20T09:53:25.211" v="671" actId="478"/>
          <ac:picMkLst>
            <pc:docMk/>
            <pc:sldMk cId="57620693" sldId="280"/>
            <ac:picMk id="21" creationId="{FE33532B-B2CE-04C3-FD76-E22B9F86BE01}"/>
          </ac:picMkLst>
        </pc:picChg>
        <pc:cxnChg chg="add del mod">
          <ac:chgData name="Luís Almeida" userId="e587731c-94e5-4c86-abf7-11355d64f78f" providerId="ADAL" clId="{F144FCDD-2432-422C-8DE0-71E538E66190}" dt="2024-11-20T09:42:54.900" v="521" actId="478"/>
          <ac:cxnSpMkLst>
            <pc:docMk/>
            <pc:sldMk cId="57620693" sldId="280"/>
            <ac:cxnSpMk id="14" creationId="{71DB052A-F325-06E5-FD79-DC2264108D0F}"/>
          </ac:cxnSpMkLst>
        </pc:cxnChg>
        <pc:cxnChg chg="add mod">
          <ac:chgData name="Luís Almeida" userId="e587731c-94e5-4c86-abf7-11355d64f78f" providerId="ADAL" clId="{F144FCDD-2432-422C-8DE0-71E538E66190}" dt="2024-11-20T09:51:05.570" v="654" actId="14100"/>
          <ac:cxnSpMkLst>
            <pc:docMk/>
            <pc:sldMk cId="57620693" sldId="280"/>
            <ac:cxnSpMk id="15" creationId="{5723B578-B522-FF2D-BC95-6E9CC4B7C57C}"/>
          </ac:cxnSpMkLst>
        </pc:cxnChg>
      </pc:sldChg>
      <pc:sldChg chg="new del">
        <pc:chgData name="Luís Almeida" userId="e587731c-94e5-4c86-abf7-11355d64f78f" providerId="ADAL" clId="{F144FCDD-2432-422C-8DE0-71E538E66190}" dt="2024-11-17T11:40:36.771" v="109" actId="47"/>
        <pc:sldMkLst>
          <pc:docMk/>
          <pc:sldMk cId="3220972211" sldId="280"/>
        </pc:sldMkLst>
      </pc:sldChg>
      <pc:sldChg chg="addSp delSp modSp add del mod">
        <pc:chgData name="Luís Almeida" userId="e587731c-94e5-4c86-abf7-11355d64f78f" providerId="ADAL" clId="{F144FCDD-2432-422C-8DE0-71E538E66190}" dt="2024-11-17T12:09:07.238" v="310" actId="47"/>
        <pc:sldMkLst>
          <pc:docMk/>
          <pc:sldMk cId="3962976086" sldId="281"/>
        </pc:sldMkLst>
      </pc:sldChg>
      <pc:sldChg chg="new del">
        <pc:chgData name="Luís Almeida" userId="e587731c-94e5-4c86-abf7-11355d64f78f" providerId="ADAL" clId="{F144FCDD-2432-422C-8DE0-71E538E66190}" dt="2024-11-17T11:46:19.604" v="174" actId="680"/>
        <pc:sldMkLst>
          <pc:docMk/>
          <pc:sldMk cId="3803400796" sldId="282"/>
        </pc:sldMkLst>
      </pc:sldChg>
      <pc:sldChg chg="addSp delSp modSp add mod">
        <pc:chgData name="Luís Almeida" userId="e587731c-94e5-4c86-abf7-11355d64f78f" providerId="ADAL" clId="{F144FCDD-2432-422C-8DE0-71E538E66190}" dt="2024-11-20T13:40:56.132" v="1182" actId="20577"/>
        <pc:sldMkLst>
          <pc:docMk/>
          <pc:sldMk cId="3859313216" sldId="282"/>
        </pc:sldMkLst>
        <pc:spChg chg="mod">
          <ac:chgData name="Luís Almeida" userId="e587731c-94e5-4c86-abf7-11355d64f78f" providerId="ADAL" clId="{F144FCDD-2432-422C-8DE0-71E538E66190}" dt="2024-11-20T10:04:22.890" v="802" actId="20577"/>
          <ac:spMkLst>
            <pc:docMk/>
            <pc:sldMk cId="3859313216" sldId="282"/>
            <ac:spMk id="2" creationId="{76EC59B8-B830-35EE-9D0F-46B7E0EC643B}"/>
          </ac:spMkLst>
        </pc:spChg>
        <pc:spChg chg="add mod">
          <ac:chgData name="Luís Almeida" userId="e587731c-94e5-4c86-abf7-11355d64f78f" providerId="ADAL" clId="{F144FCDD-2432-422C-8DE0-71E538E66190}" dt="2024-11-20T13:40:56.132" v="1182" actId="20577"/>
          <ac:spMkLst>
            <pc:docMk/>
            <pc:sldMk cId="3859313216" sldId="282"/>
            <ac:spMk id="7" creationId="{EE5D42BD-0E54-548D-7180-C839DDEDFBA8}"/>
          </ac:spMkLst>
        </pc:spChg>
        <pc:picChg chg="del">
          <ac:chgData name="Luís Almeida" userId="e587731c-94e5-4c86-abf7-11355d64f78f" providerId="ADAL" clId="{F144FCDD-2432-422C-8DE0-71E538E66190}" dt="2024-11-20T10:02:54.012" v="759" actId="478"/>
          <ac:picMkLst>
            <pc:docMk/>
            <pc:sldMk cId="3859313216" sldId="282"/>
            <ac:picMk id="4" creationId="{1FB75BF8-D19F-D959-ABD0-B402EE84554C}"/>
          </ac:picMkLst>
        </pc:picChg>
        <pc:picChg chg="add del mod">
          <ac:chgData name="Luís Almeida" userId="e587731c-94e5-4c86-abf7-11355d64f78f" providerId="ADAL" clId="{F144FCDD-2432-422C-8DE0-71E538E66190}" dt="2024-11-20T10:03:27.927" v="765" actId="478"/>
          <ac:picMkLst>
            <pc:docMk/>
            <pc:sldMk cId="3859313216" sldId="282"/>
            <ac:picMk id="5" creationId="{B0A20AC9-8867-D5EA-FE14-CB3F035484E9}"/>
          </ac:picMkLst>
        </pc:picChg>
        <pc:picChg chg="del">
          <ac:chgData name="Luís Almeida" userId="e587731c-94e5-4c86-abf7-11355d64f78f" providerId="ADAL" clId="{F144FCDD-2432-422C-8DE0-71E538E66190}" dt="2024-11-20T10:02:55.478" v="760" actId="478"/>
          <ac:picMkLst>
            <pc:docMk/>
            <pc:sldMk cId="3859313216" sldId="282"/>
            <ac:picMk id="6" creationId="{BA39844B-1FEC-A22F-8FA5-41C9DD6A5306}"/>
          </ac:picMkLst>
        </pc:picChg>
      </pc:sldChg>
      <pc:sldChg chg="addSp delSp modSp add del mod">
        <pc:chgData name="Luís Almeida" userId="e587731c-94e5-4c86-abf7-11355d64f78f" providerId="ADAL" clId="{F144FCDD-2432-422C-8DE0-71E538E66190}" dt="2024-11-20T10:06:58.614" v="1015" actId="47"/>
        <pc:sldMkLst>
          <pc:docMk/>
          <pc:sldMk cId="881934038" sldId="283"/>
        </pc:sldMkLst>
      </pc:sldChg>
      <pc:sldChg chg="addSp delSp modSp add del mod modAnim">
        <pc:chgData name="Luís Almeida" userId="e587731c-94e5-4c86-abf7-11355d64f78f" providerId="ADAL" clId="{F144FCDD-2432-422C-8DE0-71E538E66190}" dt="2024-11-20T10:06:56.483" v="1014" actId="47"/>
        <pc:sldMkLst>
          <pc:docMk/>
          <pc:sldMk cId="2774612148" sldId="284"/>
        </pc:sldMkLst>
      </pc:sldChg>
      <pc:sldChg chg="add del">
        <pc:chgData name="Luís Almeida" userId="e587731c-94e5-4c86-abf7-11355d64f78f" providerId="ADAL" clId="{F144FCDD-2432-422C-8DE0-71E538E66190}" dt="2024-11-17T11:52:08.228" v="180"/>
        <pc:sldMkLst>
          <pc:docMk/>
          <pc:sldMk cId="3290134128" sldId="284"/>
        </pc:sldMkLst>
      </pc:sldChg>
      <pc:sldChg chg="new del">
        <pc:chgData name="Luís Almeida" userId="e587731c-94e5-4c86-abf7-11355d64f78f" providerId="ADAL" clId="{F144FCDD-2432-422C-8DE0-71E538E66190}" dt="2024-11-17T12:05:14.853" v="263" actId="47"/>
        <pc:sldMkLst>
          <pc:docMk/>
          <pc:sldMk cId="2177126048" sldId="285"/>
        </pc:sldMkLst>
      </pc:sldChg>
      <pc:sldChg chg="addSp delSp modSp add del mod">
        <pc:chgData name="Luís Almeida" userId="e587731c-94e5-4c86-abf7-11355d64f78f" providerId="ADAL" clId="{F144FCDD-2432-422C-8DE0-71E538E66190}" dt="2024-11-20T10:06:54.421" v="1013" actId="47"/>
        <pc:sldMkLst>
          <pc:docMk/>
          <pc:sldMk cId="1836315937" sldId="286"/>
        </pc:sldMkLst>
      </pc:sldChg>
      <pc:sldChg chg="addSp delSp modSp add mod setBg delAnim modAnim delDesignElem">
        <pc:chgData name="Luís Almeida" userId="e587731c-94e5-4c86-abf7-11355d64f78f" providerId="ADAL" clId="{F144FCDD-2432-422C-8DE0-71E538E66190}" dt="2024-11-20T09:42:10.082" v="517"/>
        <pc:sldMkLst>
          <pc:docMk/>
          <pc:sldMk cId="2512193163" sldId="300"/>
        </pc:sldMkLst>
        <pc:spChg chg="del">
          <ac:chgData name="Luís Almeida" userId="e587731c-94e5-4c86-abf7-11355d64f78f" providerId="ADAL" clId="{F144FCDD-2432-422C-8DE0-71E538E66190}" dt="2024-11-20T09:38:00.028" v="482" actId="478"/>
          <ac:spMkLst>
            <pc:docMk/>
            <pc:sldMk cId="2512193163" sldId="300"/>
            <ac:spMk id="4" creationId="{25B492FE-77EC-6C67-70DB-7FD51F5A224A}"/>
          </ac:spMkLst>
        </pc:spChg>
        <pc:spChg chg="del">
          <ac:chgData name="Luís Almeida" userId="e587731c-94e5-4c86-abf7-11355d64f78f" providerId="ADAL" clId="{F144FCDD-2432-422C-8DE0-71E538E66190}" dt="2024-11-20T09:37:21.501" v="478" actId="478"/>
          <ac:spMkLst>
            <pc:docMk/>
            <pc:sldMk cId="2512193163" sldId="300"/>
            <ac:spMk id="7" creationId="{49EB41A4-0637-0FBA-2BD2-5EDFAEFA4C00}"/>
          </ac:spMkLst>
        </pc:spChg>
        <pc:spChg chg="add mod">
          <ac:chgData name="Luís Almeida" userId="e587731c-94e5-4c86-abf7-11355d64f78f" providerId="ADAL" clId="{F144FCDD-2432-422C-8DE0-71E538E66190}" dt="2024-11-20T09:40:35.770" v="504" actId="14100"/>
          <ac:spMkLst>
            <pc:docMk/>
            <pc:sldMk cId="2512193163" sldId="300"/>
            <ac:spMk id="14" creationId="{ACA3B5C9-70E4-7DF8-133C-2986EEE80E61}"/>
          </ac:spMkLst>
        </pc:spChg>
        <pc:spChg chg="del">
          <ac:chgData name="Luís Almeida" userId="e587731c-94e5-4c86-abf7-11355d64f78f" providerId="ADAL" clId="{F144FCDD-2432-422C-8DE0-71E538E66190}" dt="2024-11-20T09:34:38.525" v="344"/>
          <ac:spMkLst>
            <pc:docMk/>
            <pc:sldMk cId="2512193163" sldId="300"/>
            <ac:spMk id="35" creationId="{466D3598-D788-6C34-B69F-64A221153BFA}"/>
          </ac:spMkLst>
        </pc:spChg>
        <pc:spChg chg="del">
          <ac:chgData name="Luís Almeida" userId="e587731c-94e5-4c86-abf7-11355d64f78f" providerId="ADAL" clId="{F144FCDD-2432-422C-8DE0-71E538E66190}" dt="2024-11-20T09:34:38.525" v="344"/>
          <ac:spMkLst>
            <pc:docMk/>
            <pc:sldMk cId="2512193163" sldId="300"/>
            <ac:spMk id="44" creationId="{4AF155FB-6686-8C29-ACF0-5C60E63B9F00}"/>
          </ac:spMkLst>
        </pc:spChg>
        <pc:spChg chg="del">
          <ac:chgData name="Luís Almeida" userId="e587731c-94e5-4c86-abf7-11355d64f78f" providerId="ADAL" clId="{F144FCDD-2432-422C-8DE0-71E538E66190}" dt="2024-11-20T09:34:38.525" v="344"/>
          <ac:spMkLst>
            <pc:docMk/>
            <pc:sldMk cId="2512193163" sldId="300"/>
            <ac:spMk id="49" creationId="{513ED9E7-6AA8-BD0A-27D9-B9289E6B1FD1}"/>
          </ac:spMkLst>
        </pc:spChg>
        <pc:spChg chg="del">
          <ac:chgData name="Luís Almeida" userId="e587731c-94e5-4c86-abf7-11355d64f78f" providerId="ADAL" clId="{F144FCDD-2432-422C-8DE0-71E538E66190}" dt="2024-11-20T09:34:38.525" v="344"/>
          <ac:spMkLst>
            <pc:docMk/>
            <pc:sldMk cId="2512193163" sldId="300"/>
            <ac:spMk id="50" creationId="{8BC1A91E-4183-F1C2-9C4E-7D4C8734CCE3}"/>
          </ac:spMkLst>
        </pc:spChg>
        <pc:picChg chg="del">
          <ac:chgData name="Luís Almeida" userId="e587731c-94e5-4c86-abf7-11355d64f78f" providerId="ADAL" clId="{F144FCDD-2432-422C-8DE0-71E538E66190}" dt="2024-11-20T09:37:54.847" v="480" actId="478"/>
          <ac:picMkLst>
            <pc:docMk/>
            <pc:sldMk cId="2512193163" sldId="300"/>
            <ac:picMk id="5" creationId="{05132A2F-2BF3-172C-169C-50335BFCDB28}"/>
          </ac:picMkLst>
        </pc:picChg>
        <pc:picChg chg="del">
          <ac:chgData name="Luís Almeida" userId="e587731c-94e5-4c86-abf7-11355d64f78f" providerId="ADAL" clId="{F144FCDD-2432-422C-8DE0-71E538E66190}" dt="2024-11-20T09:37:53.401" v="479" actId="478"/>
          <ac:picMkLst>
            <pc:docMk/>
            <pc:sldMk cId="2512193163" sldId="300"/>
            <ac:picMk id="6" creationId="{5190F243-D12C-1979-4101-7B863B5E79C8}"/>
          </ac:picMkLst>
        </pc:picChg>
        <pc:picChg chg="add mod">
          <ac:chgData name="Luís Almeida" userId="e587731c-94e5-4c86-abf7-11355d64f78f" providerId="ADAL" clId="{F144FCDD-2432-422C-8DE0-71E538E66190}" dt="2024-11-20T09:38:12.198" v="486" actId="1076"/>
          <ac:picMkLst>
            <pc:docMk/>
            <pc:sldMk cId="2512193163" sldId="300"/>
            <ac:picMk id="9" creationId="{1B0FBD3D-B770-09C5-E36E-2C9964B455DB}"/>
          </ac:picMkLst>
        </pc:picChg>
        <pc:picChg chg="add mod">
          <ac:chgData name="Luís Almeida" userId="e587731c-94e5-4c86-abf7-11355d64f78f" providerId="ADAL" clId="{F144FCDD-2432-422C-8DE0-71E538E66190}" dt="2024-11-20T09:39:02.514" v="490" actId="1076"/>
          <ac:picMkLst>
            <pc:docMk/>
            <pc:sldMk cId="2512193163" sldId="300"/>
            <ac:picMk id="11" creationId="{4FC02A83-52BA-2B82-7DEE-45987AB36B2A}"/>
          </ac:picMkLst>
        </pc:picChg>
        <pc:picChg chg="add mod">
          <ac:chgData name="Luís Almeida" userId="e587731c-94e5-4c86-abf7-11355d64f78f" providerId="ADAL" clId="{F144FCDD-2432-422C-8DE0-71E538E66190}" dt="2024-11-20T09:42:04.763" v="516" actId="14100"/>
          <ac:picMkLst>
            <pc:docMk/>
            <pc:sldMk cId="2512193163" sldId="300"/>
            <ac:picMk id="16" creationId="{15A709DD-8BA1-167B-7502-D6CECD28B08A}"/>
          </ac:picMkLst>
        </pc:picChg>
        <pc:cxnChg chg="del">
          <ac:chgData name="Luís Almeida" userId="e587731c-94e5-4c86-abf7-11355d64f78f" providerId="ADAL" clId="{F144FCDD-2432-422C-8DE0-71E538E66190}" dt="2024-11-20T09:37:58.517" v="481" actId="478"/>
          <ac:cxnSpMkLst>
            <pc:docMk/>
            <pc:sldMk cId="2512193163" sldId="300"/>
            <ac:cxnSpMk id="3" creationId="{31ED2ABD-293E-AF5C-0CC3-D4FE1119BEC5}"/>
          </ac:cxnSpMkLst>
        </pc:cxnChg>
        <pc:cxnChg chg="add mod">
          <ac:chgData name="Luís Almeida" userId="e587731c-94e5-4c86-abf7-11355d64f78f" providerId="ADAL" clId="{F144FCDD-2432-422C-8DE0-71E538E66190}" dt="2024-11-20T09:41:49.498" v="513" actId="14100"/>
          <ac:cxnSpMkLst>
            <pc:docMk/>
            <pc:sldMk cId="2512193163" sldId="300"/>
            <ac:cxnSpMk id="13" creationId="{F12D2284-6A9A-50A0-1F37-EEA4F48C0F14}"/>
          </ac:cxnSpMkLst>
        </pc:cxnChg>
      </pc:sldChg>
      <pc:sldChg chg="addSp delSp modSp add mod delAnim modAnim">
        <pc:chgData name="Luís Almeida" userId="e587731c-94e5-4c86-abf7-11355d64f78f" providerId="ADAL" clId="{F144FCDD-2432-422C-8DE0-71E538E66190}" dt="2024-11-20T10:01:08.102" v="737" actId="478"/>
        <pc:sldMkLst>
          <pc:docMk/>
          <pc:sldMk cId="1318702167" sldId="301"/>
        </pc:sldMkLst>
        <pc:spChg chg="del">
          <ac:chgData name="Luís Almeida" userId="e587731c-94e5-4c86-abf7-11355d64f78f" providerId="ADAL" clId="{F144FCDD-2432-422C-8DE0-71E538E66190}" dt="2024-11-20T09:53:44.416" v="677" actId="478"/>
          <ac:spMkLst>
            <pc:docMk/>
            <pc:sldMk cId="1318702167" sldId="301"/>
            <ac:spMk id="3" creationId="{75866568-0E7C-B94F-58A1-1EA33289CBAD}"/>
          </ac:spMkLst>
        </pc:spChg>
        <pc:spChg chg="add del mod">
          <ac:chgData name="Luís Almeida" userId="e587731c-94e5-4c86-abf7-11355d64f78f" providerId="ADAL" clId="{F144FCDD-2432-422C-8DE0-71E538E66190}" dt="2024-11-20T09:53:46.442" v="678" actId="478"/>
          <ac:spMkLst>
            <pc:docMk/>
            <pc:sldMk cId="1318702167" sldId="301"/>
            <ac:spMk id="6" creationId="{AFF45B2A-6C12-4DA5-988C-512EEE9B00D8}"/>
          </ac:spMkLst>
        </pc:spChg>
        <pc:spChg chg="add del mod">
          <ac:chgData name="Luís Almeida" userId="e587731c-94e5-4c86-abf7-11355d64f78f" providerId="ADAL" clId="{F144FCDD-2432-422C-8DE0-71E538E66190}" dt="2024-11-20T09:55:45.881" v="699" actId="478"/>
          <ac:spMkLst>
            <pc:docMk/>
            <pc:sldMk cId="1318702167" sldId="301"/>
            <ac:spMk id="9" creationId="{BE70CC95-C2E9-3019-BFA9-7DDA63A35140}"/>
          </ac:spMkLst>
        </pc:spChg>
        <pc:spChg chg="del">
          <ac:chgData name="Luís Almeida" userId="e587731c-94e5-4c86-abf7-11355d64f78f" providerId="ADAL" clId="{F144FCDD-2432-422C-8DE0-71E538E66190}" dt="2024-11-20T09:53:39.108" v="675" actId="478"/>
          <ac:spMkLst>
            <pc:docMk/>
            <pc:sldMk cId="1318702167" sldId="301"/>
            <ac:spMk id="16" creationId="{BF645552-FE28-F6D7-3F50-6AC4519B929F}"/>
          </ac:spMkLst>
        </pc:spChg>
        <pc:spChg chg="add mod">
          <ac:chgData name="Luís Almeida" userId="e587731c-94e5-4c86-abf7-11355d64f78f" providerId="ADAL" clId="{F144FCDD-2432-422C-8DE0-71E538E66190}" dt="2024-11-20T09:57:55.049" v="720" actId="1582"/>
          <ac:spMkLst>
            <pc:docMk/>
            <pc:sldMk cId="1318702167" sldId="301"/>
            <ac:spMk id="20" creationId="{902741A7-2EA0-413A-02DA-9CA843FEA2E8}"/>
          </ac:spMkLst>
        </pc:spChg>
        <pc:picChg chg="del">
          <ac:chgData name="Luís Almeida" userId="e587731c-94e5-4c86-abf7-11355d64f78f" providerId="ADAL" clId="{F144FCDD-2432-422C-8DE0-71E538E66190}" dt="2024-11-20T09:53:40.796" v="676" actId="478"/>
          <ac:picMkLst>
            <pc:docMk/>
            <pc:sldMk cId="1318702167" sldId="301"/>
            <ac:picMk id="5" creationId="{58E33ADC-3D45-D7C5-9A77-0AE4198C36C4}"/>
          </ac:picMkLst>
        </pc:picChg>
        <pc:picChg chg="add mod">
          <ac:chgData name="Luís Almeida" userId="e587731c-94e5-4c86-abf7-11355d64f78f" providerId="ADAL" clId="{F144FCDD-2432-422C-8DE0-71E538E66190}" dt="2024-11-20T09:55:44.156" v="698" actId="1076"/>
          <ac:picMkLst>
            <pc:docMk/>
            <pc:sldMk cId="1318702167" sldId="301"/>
            <ac:picMk id="8" creationId="{1645C017-B193-54B4-4B78-2EB2FF1319EC}"/>
          </ac:picMkLst>
        </pc:picChg>
        <pc:picChg chg="del">
          <ac:chgData name="Luís Almeida" userId="e587731c-94e5-4c86-abf7-11355d64f78f" providerId="ADAL" clId="{F144FCDD-2432-422C-8DE0-71E538E66190}" dt="2024-11-20T09:53:36.486" v="674" actId="478"/>
          <ac:picMkLst>
            <pc:docMk/>
            <pc:sldMk cId="1318702167" sldId="301"/>
            <ac:picMk id="11" creationId="{1C9ECC73-47B7-675A-E899-1C0177779D30}"/>
          </ac:picMkLst>
        </pc:picChg>
        <pc:picChg chg="add mod">
          <ac:chgData name="Luís Almeida" userId="e587731c-94e5-4c86-abf7-11355d64f78f" providerId="ADAL" clId="{F144FCDD-2432-422C-8DE0-71E538E66190}" dt="2024-11-20T09:57:08.745" v="712" actId="14100"/>
          <ac:picMkLst>
            <pc:docMk/>
            <pc:sldMk cId="1318702167" sldId="301"/>
            <ac:picMk id="19" creationId="{D55D3F08-7051-A687-C26D-F84AC9E6D62B}"/>
          </ac:picMkLst>
        </pc:picChg>
        <pc:picChg chg="add del mod modCrop">
          <ac:chgData name="Luís Almeida" userId="e587731c-94e5-4c86-abf7-11355d64f78f" providerId="ADAL" clId="{F144FCDD-2432-422C-8DE0-71E538E66190}" dt="2024-11-20T10:01:08.102" v="737" actId="478"/>
          <ac:picMkLst>
            <pc:docMk/>
            <pc:sldMk cId="1318702167" sldId="301"/>
            <ac:picMk id="22" creationId="{BA46AD0E-9F5E-BF26-6CCA-04FDFF133965}"/>
          </ac:picMkLst>
        </pc:picChg>
        <pc:cxnChg chg="add mod">
          <ac:chgData name="Luís Almeida" userId="e587731c-94e5-4c86-abf7-11355d64f78f" providerId="ADAL" clId="{F144FCDD-2432-422C-8DE0-71E538E66190}" dt="2024-11-20T09:56:05.224" v="702" actId="1582"/>
          <ac:cxnSpMkLst>
            <pc:docMk/>
            <pc:sldMk cId="1318702167" sldId="301"/>
            <ac:cxnSpMk id="12" creationId="{BE36B763-A1A7-329B-2D04-46935CB2C250}"/>
          </ac:cxnSpMkLst>
        </pc:cxnChg>
        <pc:cxnChg chg="add mod">
          <ac:chgData name="Luís Almeida" userId="e587731c-94e5-4c86-abf7-11355d64f78f" providerId="ADAL" clId="{F144FCDD-2432-422C-8DE0-71E538E66190}" dt="2024-11-20T09:56:34.407" v="708" actId="14100"/>
          <ac:cxnSpMkLst>
            <pc:docMk/>
            <pc:sldMk cId="1318702167" sldId="301"/>
            <ac:cxnSpMk id="13" creationId="{3924D7E0-D856-ED13-15CE-7DB0B725CE9A}"/>
          </ac:cxnSpMkLst>
        </pc:cxnChg>
        <pc:cxnChg chg="del">
          <ac:chgData name="Luís Almeida" userId="e587731c-94e5-4c86-abf7-11355d64f78f" providerId="ADAL" clId="{F144FCDD-2432-422C-8DE0-71E538E66190}" dt="2024-11-20T09:53:39.108" v="675" actId="478"/>
          <ac:cxnSpMkLst>
            <pc:docMk/>
            <pc:sldMk cId="1318702167" sldId="301"/>
            <ac:cxnSpMk id="15" creationId="{3D426EA7-DA69-5FFB-E8A4-621E18B61D4D}"/>
          </ac:cxnSpMkLst>
        </pc:cxnChg>
      </pc:sldChg>
      <pc:sldChg chg="delSp modSp add mod delAnim">
        <pc:chgData name="Luís Almeida" userId="e587731c-94e5-4c86-abf7-11355d64f78f" providerId="ADAL" clId="{F144FCDD-2432-422C-8DE0-71E538E66190}" dt="2024-11-20T09:59:39.423" v="736" actId="1076"/>
        <pc:sldMkLst>
          <pc:docMk/>
          <pc:sldMk cId="63916839" sldId="302"/>
        </pc:sldMkLst>
        <pc:spChg chg="del">
          <ac:chgData name="Luís Almeida" userId="e587731c-94e5-4c86-abf7-11355d64f78f" providerId="ADAL" clId="{F144FCDD-2432-422C-8DE0-71E538E66190}" dt="2024-11-20T09:59:21.175" v="728" actId="478"/>
          <ac:spMkLst>
            <pc:docMk/>
            <pc:sldMk cId="63916839" sldId="302"/>
            <ac:spMk id="20" creationId="{15FEA3B3-5921-4C62-DE64-9EA4AB6B2AB6}"/>
          </ac:spMkLst>
        </pc:spChg>
        <pc:picChg chg="del">
          <ac:chgData name="Luís Almeida" userId="e587731c-94e5-4c86-abf7-11355d64f78f" providerId="ADAL" clId="{F144FCDD-2432-422C-8DE0-71E538E66190}" dt="2024-11-20T09:59:19.725" v="727" actId="478"/>
          <ac:picMkLst>
            <pc:docMk/>
            <pc:sldMk cId="63916839" sldId="302"/>
            <ac:picMk id="8" creationId="{2148564F-DE56-43A4-1B03-DFD4A0ED0029}"/>
          </ac:picMkLst>
        </pc:picChg>
        <pc:picChg chg="del">
          <ac:chgData name="Luís Almeida" userId="e587731c-94e5-4c86-abf7-11355d64f78f" providerId="ADAL" clId="{F144FCDD-2432-422C-8DE0-71E538E66190}" dt="2024-11-20T09:59:18.229" v="726" actId="478"/>
          <ac:picMkLst>
            <pc:docMk/>
            <pc:sldMk cId="63916839" sldId="302"/>
            <ac:picMk id="19" creationId="{51F6B8A0-E381-7833-E586-2C265001D0F1}"/>
          </ac:picMkLst>
        </pc:picChg>
        <pc:picChg chg="mod">
          <ac:chgData name="Luís Almeida" userId="e587731c-94e5-4c86-abf7-11355d64f78f" providerId="ADAL" clId="{F144FCDD-2432-422C-8DE0-71E538E66190}" dt="2024-11-20T09:59:39.423" v="736" actId="1076"/>
          <ac:picMkLst>
            <pc:docMk/>
            <pc:sldMk cId="63916839" sldId="302"/>
            <ac:picMk id="22" creationId="{082DF370-74A9-2111-D581-0799E6FD88AE}"/>
          </ac:picMkLst>
        </pc:picChg>
        <pc:cxnChg chg="del">
          <ac:chgData name="Luís Almeida" userId="e587731c-94e5-4c86-abf7-11355d64f78f" providerId="ADAL" clId="{F144FCDD-2432-422C-8DE0-71E538E66190}" dt="2024-11-20T09:59:29.597" v="732" actId="478"/>
          <ac:cxnSpMkLst>
            <pc:docMk/>
            <pc:sldMk cId="63916839" sldId="302"/>
            <ac:cxnSpMk id="12" creationId="{3BDF020C-7471-AC75-4835-D0AC115AA6B3}"/>
          </ac:cxnSpMkLst>
        </pc:cxnChg>
        <pc:cxnChg chg="del">
          <ac:chgData name="Luís Almeida" userId="e587731c-94e5-4c86-abf7-11355d64f78f" providerId="ADAL" clId="{F144FCDD-2432-422C-8DE0-71E538E66190}" dt="2024-11-20T09:59:28.027" v="731" actId="478"/>
          <ac:cxnSpMkLst>
            <pc:docMk/>
            <pc:sldMk cId="63916839" sldId="302"/>
            <ac:cxnSpMk id="13" creationId="{DF6257D7-3F0B-D06F-99E4-76A18512D464}"/>
          </ac:cxnSpMkLst>
        </pc:cxnChg>
      </pc:sldChg>
      <pc:sldChg chg="addSp modSp add mod modAnim">
        <pc:chgData name="Luís Almeida" userId="e587731c-94e5-4c86-abf7-11355d64f78f" providerId="ADAL" clId="{F144FCDD-2432-422C-8DE0-71E538E66190}" dt="2024-11-20T13:41:20.274" v="1188" actId="20577"/>
        <pc:sldMkLst>
          <pc:docMk/>
          <pc:sldMk cId="441213735" sldId="303"/>
        </pc:sldMkLst>
        <pc:spChg chg="mod">
          <ac:chgData name="Luís Almeida" userId="e587731c-94e5-4c86-abf7-11355d64f78f" providerId="ADAL" clId="{F144FCDD-2432-422C-8DE0-71E538E66190}" dt="2024-11-20T13:41:14.601" v="1184" actId="20577"/>
          <ac:spMkLst>
            <pc:docMk/>
            <pc:sldMk cId="441213735" sldId="303"/>
            <ac:spMk id="2" creationId="{889608A9-DA96-ABBB-D157-61B930F3BEEC}"/>
          </ac:spMkLst>
        </pc:spChg>
        <pc:spChg chg="mod">
          <ac:chgData name="Luís Almeida" userId="e587731c-94e5-4c86-abf7-11355d64f78f" providerId="ADAL" clId="{F144FCDD-2432-422C-8DE0-71E538E66190}" dt="2024-11-20T13:41:20.274" v="1188" actId="20577"/>
          <ac:spMkLst>
            <pc:docMk/>
            <pc:sldMk cId="441213735" sldId="303"/>
            <ac:spMk id="7" creationId="{9654D4C7-3A31-9D8C-7132-6984CF435380}"/>
          </ac:spMkLst>
        </pc:spChg>
        <pc:picChg chg="add mod">
          <ac:chgData name="Luís Almeida" userId="e587731c-94e5-4c86-abf7-11355d64f78f" providerId="ADAL" clId="{F144FCDD-2432-422C-8DE0-71E538E66190}" dt="2024-11-20T10:13:03.679" v="1044" actId="1076"/>
          <ac:picMkLst>
            <pc:docMk/>
            <pc:sldMk cId="441213735" sldId="303"/>
            <ac:picMk id="4" creationId="{8D41F0E3-6E46-321A-422A-C01B3F489A0D}"/>
          </ac:picMkLst>
        </pc:picChg>
        <pc:cxnChg chg="add mod">
          <ac:chgData name="Luís Almeida" userId="e587731c-94e5-4c86-abf7-11355d64f78f" providerId="ADAL" clId="{F144FCDD-2432-422C-8DE0-71E538E66190}" dt="2024-11-20T10:13:37.385" v="1048" actId="1076"/>
          <ac:cxnSpMkLst>
            <pc:docMk/>
            <pc:sldMk cId="441213735" sldId="303"/>
            <ac:cxnSpMk id="6" creationId="{DB8C6F36-E7CB-C8DB-CFC1-EB97AECF00D7}"/>
          </ac:cxnSpMkLst>
        </pc:cxnChg>
      </pc:sldChg>
      <pc:sldChg chg="addSp delSp modSp add mod delAnim modAnim">
        <pc:chgData name="Luís Almeida" userId="e587731c-94e5-4c86-abf7-11355d64f78f" providerId="ADAL" clId="{F144FCDD-2432-422C-8DE0-71E538E66190}" dt="2024-11-20T13:41:46.337" v="1197" actId="14100"/>
        <pc:sldMkLst>
          <pc:docMk/>
          <pc:sldMk cId="2076077545" sldId="304"/>
        </pc:sldMkLst>
        <pc:spChg chg="mod">
          <ac:chgData name="Luís Almeida" userId="e587731c-94e5-4c86-abf7-11355d64f78f" providerId="ADAL" clId="{F144FCDD-2432-422C-8DE0-71E538E66190}" dt="2024-11-20T13:41:26.898" v="1190" actId="20577"/>
          <ac:spMkLst>
            <pc:docMk/>
            <pc:sldMk cId="2076077545" sldId="304"/>
            <ac:spMk id="2" creationId="{D008C448-0F40-09E2-6214-5FAB130ECC60}"/>
          </ac:spMkLst>
        </pc:spChg>
        <pc:spChg chg="mod">
          <ac:chgData name="Luís Almeida" userId="e587731c-94e5-4c86-abf7-11355d64f78f" providerId="ADAL" clId="{F144FCDD-2432-422C-8DE0-71E538E66190}" dt="2024-11-20T13:41:46.337" v="1197" actId="14100"/>
          <ac:spMkLst>
            <pc:docMk/>
            <pc:sldMk cId="2076077545" sldId="304"/>
            <ac:spMk id="7" creationId="{83F60131-A6C3-E7F8-B5F9-C4F49CA2A94F}"/>
          </ac:spMkLst>
        </pc:spChg>
        <pc:picChg chg="del">
          <ac:chgData name="Luís Almeida" userId="e587731c-94e5-4c86-abf7-11355d64f78f" providerId="ADAL" clId="{F144FCDD-2432-422C-8DE0-71E538E66190}" dt="2024-11-20T10:19:19.772" v="1106" actId="478"/>
          <ac:picMkLst>
            <pc:docMk/>
            <pc:sldMk cId="2076077545" sldId="304"/>
            <ac:picMk id="4" creationId="{B845EC93-66CA-2904-F771-82B5B35A85CB}"/>
          </ac:picMkLst>
        </pc:picChg>
        <pc:picChg chg="add del mod">
          <ac:chgData name="Luís Almeida" userId="e587731c-94e5-4c86-abf7-11355d64f78f" providerId="ADAL" clId="{F144FCDD-2432-422C-8DE0-71E538E66190}" dt="2024-11-20T10:28:02.216" v="1139" actId="478"/>
          <ac:picMkLst>
            <pc:docMk/>
            <pc:sldMk cId="2076077545" sldId="304"/>
            <ac:picMk id="5" creationId="{A0B5BFE2-FCA4-5C22-DB9A-1BE176127E15}"/>
          </ac:picMkLst>
        </pc:picChg>
        <pc:picChg chg="add mod">
          <ac:chgData name="Luís Almeida" userId="e587731c-94e5-4c86-abf7-11355d64f78f" providerId="ADAL" clId="{F144FCDD-2432-422C-8DE0-71E538E66190}" dt="2024-11-20T10:27:02.657" v="1137" actId="1076"/>
          <ac:picMkLst>
            <pc:docMk/>
            <pc:sldMk cId="2076077545" sldId="304"/>
            <ac:picMk id="17" creationId="{032C3665-63F5-F4A2-FF88-8E8D330850D7}"/>
          </ac:picMkLst>
        </pc:picChg>
        <pc:picChg chg="add mod ord">
          <ac:chgData name="Luís Almeida" userId="e587731c-94e5-4c86-abf7-11355d64f78f" providerId="ADAL" clId="{F144FCDD-2432-422C-8DE0-71E538E66190}" dt="2024-11-20T10:28:26.964" v="1143" actId="167"/>
          <ac:picMkLst>
            <pc:docMk/>
            <pc:sldMk cId="2076077545" sldId="304"/>
            <ac:picMk id="19" creationId="{033CF9D9-5AC9-9A53-E049-80230EAE744D}"/>
          </ac:picMkLst>
        </pc:picChg>
        <pc:cxnChg chg="del">
          <ac:chgData name="Luís Almeida" userId="e587731c-94e5-4c86-abf7-11355d64f78f" providerId="ADAL" clId="{F144FCDD-2432-422C-8DE0-71E538E66190}" dt="2024-11-20T10:19:22.500" v="1107" actId="478"/>
          <ac:cxnSpMkLst>
            <pc:docMk/>
            <pc:sldMk cId="2076077545" sldId="304"/>
            <ac:cxnSpMk id="6" creationId="{AD63CF15-ED88-CC5E-F71E-5A81A7311D72}"/>
          </ac:cxnSpMkLst>
        </pc:cxnChg>
        <pc:cxnChg chg="add mod">
          <ac:chgData name="Luís Almeida" userId="e587731c-94e5-4c86-abf7-11355d64f78f" providerId="ADAL" clId="{F144FCDD-2432-422C-8DE0-71E538E66190}" dt="2024-11-20T10:29:06.440" v="1154" actId="1076"/>
          <ac:cxnSpMkLst>
            <pc:docMk/>
            <pc:sldMk cId="2076077545" sldId="304"/>
            <ac:cxnSpMk id="9" creationId="{1CA2C44D-1FB0-3DB3-9336-F88D6AD12B49}"/>
          </ac:cxnSpMkLst>
        </pc:cxnChg>
        <pc:cxnChg chg="add mod">
          <ac:chgData name="Luís Almeida" userId="e587731c-94e5-4c86-abf7-11355d64f78f" providerId="ADAL" clId="{F144FCDD-2432-422C-8DE0-71E538E66190}" dt="2024-11-20T10:29:00.146" v="1152" actId="1076"/>
          <ac:cxnSpMkLst>
            <pc:docMk/>
            <pc:sldMk cId="2076077545" sldId="304"/>
            <ac:cxnSpMk id="10" creationId="{A0E0B924-0BAA-0784-5417-04F712E992C2}"/>
          </ac:cxnSpMkLst>
        </pc:cxnChg>
        <pc:cxnChg chg="add mod">
          <ac:chgData name="Luís Almeida" userId="e587731c-94e5-4c86-abf7-11355d64f78f" providerId="ADAL" clId="{F144FCDD-2432-422C-8DE0-71E538E66190}" dt="2024-11-20T10:29:09.140" v="1155" actId="1076"/>
          <ac:cxnSpMkLst>
            <pc:docMk/>
            <pc:sldMk cId="2076077545" sldId="304"/>
            <ac:cxnSpMk id="13" creationId="{6C630707-5882-EDE5-C7D7-0D0CC64572DE}"/>
          </ac:cxnSpMkLst>
        </pc:cxnChg>
        <pc:cxnChg chg="add mod">
          <ac:chgData name="Luís Almeida" userId="e587731c-94e5-4c86-abf7-11355d64f78f" providerId="ADAL" clId="{F144FCDD-2432-422C-8DE0-71E538E66190}" dt="2024-11-20T10:29:13.301" v="1156" actId="1076"/>
          <ac:cxnSpMkLst>
            <pc:docMk/>
            <pc:sldMk cId="2076077545" sldId="304"/>
            <ac:cxnSpMk id="14" creationId="{6B590CC3-7DF6-A30D-7788-ADFA7077F9FF}"/>
          </ac:cxnSpMkLst>
        </pc:cxnChg>
        <pc:cxnChg chg="add mod">
          <ac:chgData name="Luís Almeida" userId="e587731c-94e5-4c86-abf7-11355d64f78f" providerId="ADAL" clId="{F144FCDD-2432-422C-8DE0-71E538E66190}" dt="2024-11-20T10:28:41.309" v="1147" actId="571"/>
          <ac:cxnSpMkLst>
            <pc:docMk/>
            <pc:sldMk cId="2076077545" sldId="304"/>
            <ac:cxnSpMk id="20" creationId="{66FFE27F-DAEC-E641-A0EC-C57EB0EA7610}"/>
          </ac:cxnSpMkLst>
        </pc:cxnChg>
        <pc:cxnChg chg="add mod">
          <ac:chgData name="Luís Almeida" userId="e587731c-94e5-4c86-abf7-11355d64f78f" providerId="ADAL" clId="{F144FCDD-2432-422C-8DE0-71E538E66190}" dt="2024-11-20T10:28:44.286" v="1149" actId="571"/>
          <ac:cxnSpMkLst>
            <pc:docMk/>
            <pc:sldMk cId="2076077545" sldId="304"/>
            <ac:cxnSpMk id="21" creationId="{A24DF244-55C2-C306-551F-2E22EF02AD07}"/>
          </ac:cxnSpMkLst>
        </pc:cxnChg>
      </pc:sldChg>
    </pc:docChg>
  </pc:docChgLst>
  <pc:docChgLst>
    <pc:chgData name="Marta Oliveira" userId="S::marta.alex@ua.pt::2563537a-ccb6-4ee1-bf53-1221ceeae5ff" providerId="AD" clId="Web-{6D453F47-D7CA-4EB5-A642-03D0C044EFCD}"/>
    <pc:docChg chg="modSld">
      <pc:chgData name="Marta Oliveira" userId="S::marta.alex@ua.pt::2563537a-ccb6-4ee1-bf53-1221ceeae5ff" providerId="AD" clId="Web-{6D453F47-D7CA-4EB5-A642-03D0C044EFCD}" dt="2024-11-19T12:10:29.682" v="4" actId="14100"/>
      <pc:docMkLst>
        <pc:docMk/>
      </pc:docMkLst>
      <pc:sldChg chg="modSp">
        <pc:chgData name="Marta Oliveira" userId="S::marta.alex@ua.pt::2563537a-ccb6-4ee1-bf53-1221ceeae5ff" providerId="AD" clId="Web-{6D453F47-D7CA-4EB5-A642-03D0C044EFCD}" dt="2024-11-19T12:10:29.682" v="4" actId="14100"/>
        <pc:sldMkLst>
          <pc:docMk/>
          <pc:sldMk cId="1098188311" sldId="292"/>
        </pc:sldMkLst>
        <pc:picChg chg="mod">
          <ac:chgData name="Marta Oliveira" userId="S::marta.alex@ua.pt::2563537a-ccb6-4ee1-bf53-1221ceeae5ff" providerId="AD" clId="Web-{6D453F47-D7CA-4EB5-A642-03D0C044EFCD}" dt="2024-11-19T12:10:29.682" v="4" actId="14100"/>
          <ac:picMkLst>
            <pc:docMk/>
            <pc:sldMk cId="1098188311" sldId="292"/>
            <ac:picMk id="3" creationId="{2D376E8B-ABF7-C5D2-5532-FF04F49668D3}"/>
          </ac:picMkLst>
        </pc:picChg>
      </pc:sldChg>
    </pc:docChg>
  </pc:docChgLst>
  <pc:docChgLst>
    <pc:chgData name="Marta Oliveira" userId="S::marta.alex@ua.pt::2563537a-ccb6-4ee1-bf53-1221ceeae5ff" providerId="AD" clId="Web-{674E10EE-3E3E-4378-BDA3-4DCDDD73C992}"/>
    <pc:docChg chg="modSld">
      <pc:chgData name="Marta Oliveira" userId="S::marta.alex@ua.pt::2563537a-ccb6-4ee1-bf53-1221ceeae5ff" providerId="AD" clId="Web-{674E10EE-3E3E-4378-BDA3-4DCDDD73C992}" dt="2024-11-19T23:26:09.381" v="133"/>
      <pc:docMkLst>
        <pc:docMk/>
      </pc:docMkLst>
      <pc:sldChg chg="modNotes">
        <pc:chgData name="Marta Oliveira" userId="S::marta.alex@ua.pt::2563537a-ccb6-4ee1-bf53-1221ceeae5ff" providerId="AD" clId="Web-{674E10EE-3E3E-4378-BDA3-4DCDDD73C992}" dt="2024-11-19T23:26:09.381" v="133"/>
        <pc:sldMkLst>
          <pc:docMk/>
          <pc:sldMk cId="1174121761" sldId="263"/>
        </pc:sldMkLst>
      </pc:sldChg>
    </pc:docChg>
  </pc:docChgLst>
  <pc:docChgLst>
    <pc:chgData name="Marta Oliveira" userId="S::marta.alex@ua.pt::2563537a-ccb6-4ee1-bf53-1221ceeae5ff" providerId="AD" clId="Web-{4FF68824-8CB2-458A-AA71-23D12FC3BB87}"/>
    <pc:docChg chg="modSld">
      <pc:chgData name="Marta Oliveira" userId="S::marta.alex@ua.pt::2563537a-ccb6-4ee1-bf53-1221ceeae5ff" providerId="AD" clId="Web-{4FF68824-8CB2-458A-AA71-23D12FC3BB87}" dt="2024-11-19T23:17:06.157" v="22" actId="20577"/>
      <pc:docMkLst>
        <pc:docMk/>
      </pc:docMkLst>
      <pc:sldChg chg="modSp">
        <pc:chgData name="Marta Oliveira" userId="S::marta.alex@ua.pt::2563537a-ccb6-4ee1-bf53-1221ceeae5ff" providerId="AD" clId="Web-{4FF68824-8CB2-458A-AA71-23D12FC3BB87}" dt="2024-11-19T23:17:06.157" v="22" actId="20577"/>
        <pc:sldMkLst>
          <pc:docMk/>
          <pc:sldMk cId="1174121761" sldId="263"/>
        </pc:sldMkLst>
        <pc:spChg chg="mod">
          <ac:chgData name="Marta Oliveira" userId="S::marta.alex@ua.pt::2563537a-ccb6-4ee1-bf53-1221ceeae5ff" providerId="AD" clId="Web-{4FF68824-8CB2-458A-AA71-23D12FC3BB87}" dt="2024-11-19T23:17:06.157" v="22" actId="20577"/>
          <ac:spMkLst>
            <pc:docMk/>
            <pc:sldMk cId="1174121761" sldId="263"/>
            <ac:spMk id="5" creationId="{8C0C45F4-4365-B020-C1CA-D3CAE57AFC57}"/>
          </ac:spMkLst>
        </pc:spChg>
      </pc:sldChg>
    </pc:docChg>
  </pc:docChgLst>
  <pc:docChgLst>
    <pc:chgData name="Marta Oliveira" userId="2563537a-ccb6-4ee1-bf53-1221ceeae5ff" providerId="ADAL" clId="{171BB9D6-F66C-4B69-AD05-27806FE426B6}"/>
    <pc:docChg chg="undo custSel addSld delSld modSld sldOrd">
      <pc:chgData name="Marta Oliveira" userId="2563537a-ccb6-4ee1-bf53-1221ceeae5ff" providerId="ADAL" clId="{171BB9D6-F66C-4B69-AD05-27806FE426B6}" dt="2024-11-20T13:30:47.468" v="7584" actId="5793"/>
      <pc:docMkLst>
        <pc:docMk/>
      </pc:docMkLst>
      <pc:sldChg chg="addSp delSp modSp mod delDesignElem">
        <pc:chgData name="Marta Oliveira" userId="2563537a-ccb6-4ee1-bf53-1221ceeae5ff" providerId="ADAL" clId="{171BB9D6-F66C-4B69-AD05-27806FE426B6}" dt="2024-11-19T14:53:16.132" v="5405"/>
        <pc:sldMkLst>
          <pc:docMk/>
          <pc:sldMk cId="988977761" sldId="257"/>
        </pc:sldMkLst>
        <pc:spChg chg="mod">
          <ac:chgData name="Marta Oliveira" userId="2563537a-ccb6-4ee1-bf53-1221ceeae5ff" providerId="ADAL" clId="{171BB9D6-F66C-4B69-AD05-27806FE426B6}" dt="2024-11-16T22:25:40.630" v="516" actId="26606"/>
          <ac:spMkLst>
            <pc:docMk/>
            <pc:sldMk cId="988977761" sldId="257"/>
            <ac:spMk id="2" creationId="{00000000-0000-0000-0000-000000000000}"/>
          </ac:spMkLst>
        </pc:spChg>
        <pc:spChg chg="mod">
          <ac:chgData name="Marta Oliveira" userId="2563537a-ccb6-4ee1-bf53-1221ceeae5ff" providerId="ADAL" clId="{171BB9D6-F66C-4B69-AD05-27806FE426B6}" dt="2024-11-16T22:25:40.630" v="516" actId="26606"/>
          <ac:spMkLst>
            <pc:docMk/>
            <pc:sldMk cId="988977761" sldId="257"/>
            <ac:spMk id="3" creationId="{00000000-0000-0000-0000-000000000000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988977761" sldId="257"/>
            <ac:spMk id="34" creationId="{017517EF-BD4D-4055-BDB4-A322C53568AD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988977761" sldId="257"/>
            <ac:spMk id="36" creationId="{0ADDB668-2CA4-4D2B-9C34-3487CA330BA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988977761" sldId="257"/>
            <ac:spMk id="38" creationId="{2568BC19-F052-4108-93E1-6A3D1DEC072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988977761" sldId="257"/>
            <ac:spMk id="40" creationId="{D5FD337D-4D6B-4C8B-B6F5-121097E09881}"/>
          </ac:spMkLst>
        </pc:spChg>
        <pc:picChg chg="mod">
          <ac:chgData name="Marta Oliveira" userId="2563537a-ccb6-4ee1-bf53-1221ceeae5ff" providerId="ADAL" clId="{171BB9D6-F66C-4B69-AD05-27806FE426B6}" dt="2024-11-16T22:25:40.630" v="516" actId="26606"/>
          <ac:picMkLst>
            <pc:docMk/>
            <pc:sldMk cId="988977761" sldId="257"/>
            <ac:picMk id="4" creationId="{EE0A8CD3-05B9-2EC3-526C-1E872B7257A3}"/>
          </ac:picMkLst>
        </pc:picChg>
      </pc:sldChg>
      <pc:sldChg chg="addSp delSp modSp mod delDesignElem">
        <pc:chgData name="Marta Oliveira" userId="2563537a-ccb6-4ee1-bf53-1221ceeae5ff" providerId="ADAL" clId="{171BB9D6-F66C-4B69-AD05-27806FE426B6}" dt="2024-11-16T22:25:17.170" v="514" actId="26606"/>
        <pc:sldMkLst>
          <pc:docMk/>
          <pc:sldMk cId="4277788791" sldId="260"/>
        </pc:sldMkLst>
      </pc:sldChg>
      <pc:sldChg chg="addSp delSp modSp del mod">
        <pc:chgData name="Marta Oliveira" userId="2563537a-ccb6-4ee1-bf53-1221ceeae5ff" providerId="ADAL" clId="{171BB9D6-F66C-4B69-AD05-27806FE426B6}" dt="2024-11-16T22:21:35.279" v="448" actId="2696"/>
        <pc:sldMkLst>
          <pc:docMk/>
          <pc:sldMk cId="3709725385" sldId="261"/>
        </pc:sldMkLst>
      </pc:sldChg>
      <pc:sldChg chg="addSp delSp modSp mod delDesignElem">
        <pc:chgData name="Marta Oliveira" userId="2563537a-ccb6-4ee1-bf53-1221ceeae5ff" providerId="ADAL" clId="{171BB9D6-F66C-4B69-AD05-27806FE426B6}" dt="2024-11-19T14:53:16.132" v="5405"/>
        <pc:sldMkLst>
          <pc:docMk/>
          <pc:sldMk cId="1667962020" sldId="262"/>
        </pc:sldMkLst>
        <pc:spChg chg="mod">
          <ac:chgData name="Marta Oliveira" userId="2563537a-ccb6-4ee1-bf53-1221ceeae5ff" providerId="ADAL" clId="{171BB9D6-F66C-4B69-AD05-27806FE426B6}" dt="2024-11-16T22:27:07.136" v="532" actId="20577"/>
          <ac:spMkLst>
            <pc:docMk/>
            <pc:sldMk cId="1667962020" sldId="262"/>
            <ac:spMk id="2" creationId="{D621074B-4B5C-BFEF-6011-9D5FE77DC0C2}"/>
          </ac:spMkLst>
        </pc:spChg>
        <pc:spChg chg="mod ord">
          <ac:chgData name="Marta Oliveira" userId="2563537a-ccb6-4ee1-bf53-1221ceeae5ff" providerId="ADAL" clId="{171BB9D6-F66C-4B69-AD05-27806FE426B6}" dt="2024-11-16T22:51:47.934" v="1393" actId="20577"/>
          <ac:spMkLst>
            <pc:docMk/>
            <pc:sldMk cId="1667962020" sldId="262"/>
            <ac:spMk id="5" creationId="{1E77529D-C169-FA1B-5C50-5F2DC54F244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667962020" sldId="262"/>
            <ac:spMk id="25" creationId="{92468898-5A6E-4D55-85EC-308E785EE06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667962020" sldId="262"/>
            <ac:spMk id="26" creationId="{3E23A947-2D45-4208-AE2B-64948C87A3EB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667962020" sldId="262"/>
            <ac:spMk id="27" creationId="{E5BBB0F9-6A59-4D02-A9C7-A2D6516684CE}"/>
          </ac:spMkLst>
        </pc:spChg>
        <pc:picChg chg="add mod ord">
          <ac:chgData name="Marta Oliveira" userId="2563537a-ccb6-4ee1-bf53-1221ceeae5ff" providerId="ADAL" clId="{171BB9D6-F66C-4B69-AD05-27806FE426B6}" dt="2024-11-16T22:26:20.133" v="526" actId="1076"/>
          <ac:picMkLst>
            <pc:docMk/>
            <pc:sldMk cId="1667962020" sldId="262"/>
            <ac:picMk id="4" creationId="{9BEA5EF0-B6FF-588C-8EE2-770728468EC9}"/>
          </ac:picMkLst>
        </pc:picChg>
      </pc:sldChg>
      <pc:sldChg chg="addSp delSp modSp add mod ord delDesignElem modShow">
        <pc:chgData name="Marta Oliveira" userId="2563537a-ccb6-4ee1-bf53-1221ceeae5ff" providerId="ADAL" clId="{171BB9D6-F66C-4B69-AD05-27806FE426B6}" dt="2024-11-20T11:30:57.033" v="7202" actId="20577"/>
        <pc:sldMkLst>
          <pc:docMk/>
          <pc:sldMk cId="1174121761" sldId="263"/>
        </pc:sldMkLst>
        <pc:spChg chg="mod">
          <ac:chgData name="Marta Oliveira" userId="2563537a-ccb6-4ee1-bf53-1221ceeae5ff" providerId="ADAL" clId="{171BB9D6-F66C-4B69-AD05-27806FE426B6}" dt="2024-11-20T11:30:57.033" v="7202" actId="20577"/>
          <ac:spMkLst>
            <pc:docMk/>
            <pc:sldMk cId="1174121761" sldId="263"/>
            <ac:spMk id="2" creationId="{24F0AC21-0933-3092-B422-B50BC33232A9}"/>
          </ac:spMkLst>
        </pc:spChg>
        <pc:spChg chg="mod ord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5" creationId="{8C0C45F4-4365-B020-C1CA-D3CAE57AFC57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11" creationId="{0288C6B4-AFC3-407F-A595-EFFD38D4CCAF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15" creationId="{CF236821-17FE-429B-8D2C-08E13A64EA40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16" creationId="{C0BDBCD2-E081-43AB-9119-C55465E59757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17" creationId="{98E79BE4-34FE-485A-98A5-92CE8F7C4743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19" creationId="{7A5F0580-5EE9-419F-96EE-B6529EF6E7D0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21" creationId="{2EB492CD-616E-47F8-933B-5E2D952A0593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22" creationId="{59383CF9-23B5-4335-9B21-1791C4CF1C75}"/>
          </ac:spMkLst>
        </pc:spChg>
        <pc:spChg chg="add del">
          <ac:chgData name="Marta Oliveira" userId="2563537a-ccb6-4ee1-bf53-1221ceeae5ff" providerId="ADAL" clId="{171BB9D6-F66C-4B69-AD05-27806FE426B6}" dt="2024-11-20T00:39:41.710" v="7179" actId="26606"/>
          <ac:spMkLst>
            <pc:docMk/>
            <pc:sldMk cId="1174121761" sldId="263"/>
            <ac:spMk id="23" creationId="{0007FE00-9498-4706-B255-6437B0252C02}"/>
          </ac:spMkLst>
        </pc:spChg>
        <pc:spChg chg="add del">
          <ac:chgData name="Marta Oliveira" userId="2563537a-ccb6-4ee1-bf53-1221ceeae5ff" providerId="ADAL" clId="{171BB9D6-F66C-4B69-AD05-27806FE426B6}" dt="2024-11-20T00:39:28.627" v="7176" actId="26606"/>
          <ac:spMkLst>
            <pc:docMk/>
            <pc:sldMk cId="1174121761" sldId="263"/>
            <ac:spMk id="24" creationId="{1BB867FF-FC45-48F7-8104-F89BE54909F1}"/>
          </ac:spMkLst>
        </pc:spChg>
        <pc:spChg chg="add del">
          <ac:chgData name="Marta Oliveira" userId="2563537a-ccb6-4ee1-bf53-1221ceeae5ff" providerId="ADAL" clId="{171BB9D6-F66C-4B69-AD05-27806FE426B6}" dt="2024-11-20T00:39:28.627" v="7176" actId="26606"/>
          <ac:spMkLst>
            <pc:docMk/>
            <pc:sldMk cId="1174121761" sldId="263"/>
            <ac:spMk id="26" creationId="{8BB56887-D0D5-4F0C-9E19-7247EB83C8B7}"/>
          </ac:spMkLst>
        </pc:spChg>
        <pc:spChg chg="add del">
          <ac:chgData name="Marta Oliveira" userId="2563537a-ccb6-4ee1-bf53-1221ceeae5ff" providerId="ADAL" clId="{171BB9D6-F66C-4B69-AD05-27806FE426B6}" dt="2024-11-20T00:39:28.627" v="7176" actId="26606"/>
          <ac:spMkLst>
            <pc:docMk/>
            <pc:sldMk cId="1174121761" sldId="263"/>
            <ac:spMk id="28" creationId="{081E4A58-353D-44AE-B2FC-2A74E2E400F7}"/>
          </ac:spMkLst>
        </pc:spChg>
        <pc:picChg chg="add del mod">
          <ac:chgData name="Marta Oliveira" userId="2563537a-ccb6-4ee1-bf53-1221ceeae5ff" providerId="ADAL" clId="{171BB9D6-F66C-4B69-AD05-27806FE426B6}" dt="2024-11-20T00:39:41.710" v="7179" actId="26606"/>
          <ac:picMkLst>
            <pc:docMk/>
            <pc:sldMk cId="1174121761" sldId="263"/>
            <ac:picMk id="7" creationId="{4EBC10F8-2FD5-285A-9BFF-2C05172D06F5}"/>
          </ac:picMkLst>
        </pc:picChg>
      </pc:sldChg>
      <pc:sldChg chg="addSp delSp modSp new mod ord setBg delDesignElem">
        <pc:chgData name="Marta Oliveira" userId="2563537a-ccb6-4ee1-bf53-1221ceeae5ff" providerId="ADAL" clId="{171BB9D6-F66C-4B69-AD05-27806FE426B6}" dt="2024-11-20T13:30:47.468" v="7584" actId="5793"/>
        <pc:sldMkLst>
          <pc:docMk/>
          <pc:sldMk cId="3179496929" sldId="264"/>
        </pc:sldMkLst>
        <pc:spChg chg="mod">
          <ac:chgData name="Marta Oliveira" userId="2563537a-ccb6-4ee1-bf53-1221ceeae5ff" providerId="ADAL" clId="{171BB9D6-F66C-4B69-AD05-27806FE426B6}" dt="2024-11-16T22:41:18.134" v="1111" actId="26606"/>
          <ac:spMkLst>
            <pc:docMk/>
            <pc:sldMk cId="3179496929" sldId="264"/>
            <ac:spMk id="2" creationId="{BD18A07B-AFED-CEDA-50C9-F4878BF256B4}"/>
          </ac:spMkLst>
        </pc:spChg>
        <pc:spChg chg="add mod">
          <ac:chgData name="Marta Oliveira" userId="2563537a-ccb6-4ee1-bf53-1221ceeae5ff" providerId="ADAL" clId="{171BB9D6-F66C-4B69-AD05-27806FE426B6}" dt="2024-11-20T13:30:47.468" v="7584" actId="5793"/>
          <ac:spMkLst>
            <pc:docMk/>
            <pc:sldMk cId="3179496929" sldId="264"/>
            <ac:spMk id="4" creationId="{38BF3DE7-E26A-C790-8DC9-FCC9415FA190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9496929" sldId="264"/>
            <ac:spMk id="9" creationId="{DAF1966E-FD40-4A4A-B61B-C4DF7FA05F06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9496929" sldId="264"/>
            <ac:spMk id="11" creationId="{047BFA19-D45E-416B-A404-7AF2F3F27017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9496929" sldId="264"/>
            <ac:spMk id="13" creationId="{8E0105E7-23DB-4CF2-8258-FF47C7620F6E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9496929" sldId="264"/>
            <ac:spMk id="15" creationId="{074B4F7D-14B2-478B-8BF5-01E4E0C5D263}"/>
          </ac:spMkLst>
        </pc:spChg>
      </pc:sldChg>
      <pc:sldChg chg="addSp delSp modSp add del mod">
        <pc:chgData name="Marta Oliveira" userId="2563537a-ccb6-4ee1-bf53-1221ceeae5ff" providerId="ADAL" clId="{171BB9D6-F66C-4B69-AD05-27806FE426B6}" dt="2024-11-16T22:30:50.049" v="782" actId="2696"/>
        <pc:sldMkLst>
          <pc:docMk/>
          <pc:sldMk cId="38890344" sldId="265"/>
        </pc:sldMkLst>
      </pc:sldChg>
      <pc:sldChg chg="addSp delSp modSp add mod">
        <pc:chgData name="Marta Oliveira" userId="2563537a-ccb6-4ee1-bf53-1221ceeae5ff" providerId="ADAL" clId="{171BB9D6-F66C-4B69-AD05-27806FE426B6}" dt="2024-11-16T23:26:36.844" v="1982" actId="1076"/>
        <pc:sldMkLst>
          <pc:docMk/>
          <pc:sldMk cId="2378007094" sldId="266"/>
        </pc:sldMkLst>
      </pc:sldChg>
      <pc:sldChg chg="addSp delSp modSp new mod ord setBg delDesignElem">
        <pc:chgData name="Marta Oliveira" userId="2563537a-ccb6-4ee1-bf53-1221ceeae5ff" providerId="ADAL" clId="{171BB9D6-F66C-4B69-AD05-27806FE426B6}" dt="2024-11-19T21:04:30.648" v="7139" actId="1076"/>
        <pc:sldMkLst>
          <pc:docMk/>
          <pc:sldMk cId="3176516125" sldId="267"/>
        </pc:sldMkLst>
        <pc:spChg chg="mod">
          <ac:chgData name="Marta Oliveira" userId="2563537a-ccb6-4ee1-bf53-1221ceeae5ff" providerId="ADAL" clId="{171BB9D6-F66C-4B69-AD05-27806FE426B6}" dt="2024-11-16T23:26:27.999" v="1980" actId="20577"/>
          <ac:spMkLst>
            <pc:docMk/>
            <pc:sldMk cId="3176516125" sldId="267"/>
            <ac:spMk id="2" creationId="{76BB0414-062D-105B-0F24-2DE2BA70C6FF}"/>
          </ac:spMkLst>
        </pc:spChg>
        <pc:spChg chg="add mod">
          <ac:chgData name="Marta Oliveira" userId="2563537a-ccb6-4ee1-bf53-1221ceeae5ff" providerId="ADAL" clId="{171BB9D6-F66C-4B69-AD05-27806FE426B6}" dt="2024-11-16T23:05:45.127" v="1978" actId="20577"/>
          <ac:spMkLst>
            <pc:docMk/>
            <pc:sldMk cId="3176516125" sldId="267"/>
            <ac:spMk id="13" creationId="{72E112B7-C22A-C88A-75FC-C1DDC543261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6516125" sldId="267"/>
            <ac:spMk id="43" creationId="{8F7AFB9A-7364-478C-B48B-8523CDD9AE8D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6516125" sldId="267"/>
            <ac:spMk id="45" creationId="{36678033-86B6-40E6-BE90-78D8ED4E3A31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6516125" sldId="267"/>
            <ac:spMk id="47" creationId="{D2542E1A-076E-4A34-BB67-2BF961754E0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6516125" sldId="267"/>
            <ac:spMk id="49" creationId="{75C56826-D4E5-42ED-8529-079651CB3005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176516125" sldId="267"/>
            <ac:spMk id="51" creationId="{82095FCE-EF05-4443-B97A-85DEE3A5CA17}"/>
          </ac:spMkLst>
        </pc:spChg>
        <pc:picChg chg="add mod">
          <ac:chgData name="Marta Oliveira" userId="2563537a-ccb6-4ee1-bf53-1221ceeae5ff" providerId="ADAL" clId="{171BB9D6-F66C-4B69-AD05-27806FE426B6}" dt="2024-11-16T23:05:20.736" v="1969" actId="26606"/>
          <ac:picMkLst>
            <pc:docMk/>
            <pc:sldMk cId="3176516125" sldId="267"/>
            <ac:picMk id="18" creationId="{3B1A1509-D2AF-FC6D-5A87-C737EA40CEF7}"/>
          </ac:picMkLst>
        </pc:picChg>
        <pc:picChg chg="add mod">
          <ac:chgData name="Marta Oliveira" userId="2563537a-ccb6-4ee1-bf53-1221ceeae5ff" providerId="ADAL" clId="{171BB9D6-F66C-4B69-AD05-27806FE426B6}" dt="2024-11-16T23:05:39.096" v="1973" actId="1076"/>
          <ac:picMkLst>
            <pc:docMk/>
            <pc:sldMk cId="3176516125" sldId="267"/>
            <ac:picMk id="24" creationId="{57F8E9D7-9CB8-9692-5A2E-4751846B0336}"/>
          </ac:picMkLst>
        </pc:picChg>
        <pc:picChg chg="add mod">
          <ac:chgData name="Marta Oliveira" userId="2563537a-ccb6-4ee1-bf53-1221ceeae5ff" providerId="ADAL" clId="{171BB9D6-F66C-4B69-AD05-27806FE426B6}" dt="2024-11-19T21:04:30.648" v="7139" actId="1076"/>
          <ac:picMkLst>
            <pc:docMk/>
            <pc:sldMk cId="3176516125" sldId="267"/>
            <ac:picMk id="1026" creationId="{86A5797D-1916-B3BE-6D7A-163717F509AC}"/>
          </ac:picMkLst>
        </pc:picChg>
      </pc:sldChg>
      <pc:sldChg chg="addSp delSp modSp new mod setBg delDesignElem">
        <pc:chgData name="Marta Oliveira" userId="2563537a-ccb6-4ee1-bf53-1221ceeae5ff" providerId="ADAL" clId="{171BB9D6-F66C-4B69-AD05-27806FE426B6}" dt="2024-11-19T14:53:16.132" v="5405"/>
        <pc:sldMkLst>
          <pc:docMk/>
          <pc:sldMk cId="3543783355" sldId="268"/>
        </pc:sldMkLst>
        <pc:spChg chg="mod">
          <ac:chgData name="Marta Oliveira" userId="2563537a-ccb6-4ee1-bf53-1221ceeae5ff" providerId="ADAL" clId="{171BB9D6-F66C-4B69-AD05-27806FE426B6}" dt="2024-11-19T14:53:16.132" v="5405"/>
          <ac:spMkLst>
            <pc:docMk/>
            <pc:sldMk cId="3543783355" sldId="268"/>
            <ac:spMk id="2" creationId="{D95008F6-E660-5BA3-6483-F97143847C43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3783355" sldId="268"/>
            <ac:spMk id="19" creationId="{35DB3719-6FDC-4E5D-891D-FF40B7300F64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3783355" sldId="268"/>
            <ac:spMk id="20" creationId="{E0CBAC23-2E3F-4A90-BA59-F8299F6A5439}"/>
          </ac:spMkLst>
        </pc:spChg>
        <pc:graphicFrameChg chg="add mod">
          <ac:chgData name="Marta Oliveira" userId="2563537a-ccb6-4ee1-bf53-1221ceeae5ff" providerId="ADAL" clId="{171BB9D6-F66C-4B69-AD05-27806FE426B6}" dt="2024-11-16T23:03:44.748" v="1945"/>
          <ac:graphicFrameMkLst>
            <pc:docMk/>
            <pc:sldMk cId="3543783355" sldId="268"/>
            <ac:graphicFrameMk id="21" creationId="{E87E3BE5-8524-0435-574D-F56075426929}"/>
          </ac:graphicFrameMkLst>
        </pc:graphicFrameChg>
      </pc:sldChg>
      <pc:sldChg chg="modSp add del mod ord">
        <pc:chgData name="Marta Oliveira" userId="2563537a-ccb6-4ee1-bf53-1221ceeae5ff" providerId="ADAL" clId="{171BB9D6-F66C-4B69-AD05-27806FE426B6}" dt="2024-11-16T23:35:36.711" v="2224" actId="2696"/>
        <pc:sldMkLst>
          <pc:docMk/>
          <pc:sldMk cId="602764733" sldId="269"/>
        </pc:sldMkLst>
      </pc:sldChg>
      <pc:sldChg chg="addSp delSp modSp new mod ord setBg delDesignElem">
        <pc:chgData name="Marta Oliveira" userId="2563537a-ccb6-4ee1-bf53-1221ceeae5ff" providerId="ADAL" clId="{171BB9D6-F66C-4B69-AD05-27806FE426B6}" dt="2024-11-19T20:50:13.383" v="7041" actId="20577"/>
        <pc:sldMkLst>
          <pc:docMk/>
          <pc:sldMk cId="551971262" sldId="270"/>
        </pc:sldMkLst>
        <pc:spChg chg="mod">
          <ac:chgData name="Marta Oliveira" userId="2563537a-ccb6-4ee1-bf53-1221ceeae5ff" providerId="ADAL" clId="{171BB9D6-F66C-4B69-AD05-27806FE426B6}" dt="2024-11-19T15:19:19.215" v="5740" actId="20577"/>
          <ac:spMkLst>
            <pc:docMk/>
            <pc:sldMk cId="551971262" sldId="270"/>
            <ac:spMk id="2" creationId="{EE8FECB9-4E81-4657-B416-59AC61B383E3}"/>
          </ac:spMkLst>
        </pc:spChg>
        <pc:spChg chg="add mod">
          <ac:chgData name="Marta Oliveira" userId="2563537a-ccb6-4ee1-bf53-1221ceeae5ff" providerId="ADAL" clId="{171BB9D6-F66C-4B69-AD05-27806FE426B6}" dt="2024-11-19T20:50:13.383" v="7041" actId="20577"/>
          <ac:spMkLst>
            <pc:docMk/>
            <pc:sldMk cId="551971262" sldId="270"/>
            <ac:spMk id="12" creationId="{F370C8E9-1EF5-749A-8176-D316FF2B7257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551971262" sldId="270"/>
            <ac:spMk id="34" creationId="{8F7AFB9A-7364-478C-B48B-8523CDD9AE8D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551971262" sldId="270"/>
            <ac:spMk id="36" creationId="{36678033-86B6-40E6-BE90-78D8ED4E3A31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551971262" sldId="270"/>
            <ac:spMk id="38" creationId="{D2542E1A-076E-4A34-BB67-2BF961754E0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551971262" sldId="270"/>
            <ac:spMk id="40" creationId="{75C56826-D4E5-42ED-8529-079651CB3005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551971262" sldId="270"/>
            <ac:spMk id="42" creationId="{82095FCE-EF05-4443-B97A-85DEE3A5CA17}"/>
          </ac:spMkLst>
        </pc:spChg>
        <pc:picChg chg="add mod">
          <ac:chgData name="Marta Oliveira" userId="2563537a-ccb6-4ee1-bf53-1221ceeae5ff" providerId="ADAL" clId="{171BB9D6-F66C-4B69-AD05-27806FE426B6}" dt="2024-11-19T20:16:02.500" v="6171" actId="1076"/>
          <ac:picMkLst>
            <pc:docMk/>
            <pc:sldMk cId="551971262" sldId="270"/>
            <ac:picMk id="4" creationId="{060F2819-42D6-BE1B-176C-B31F83D1CA29}"/>
          </ac:picMkLst>
        </pc:picChg>
        <pc:picChg chg="add mod">
          <ac:chgData name="Marta Oliveira" userId="2563537a-ccb6-4ee1-bf53-1221ceeae5ff" providerId="ADAL" clId="{171BB9D6-F66C-4B69-AD05-27806FE426B6}" dt="2024-11-19T20:16:04.187" v="6172" actId="1076"/>
          <ac:picMkLst>
            <pc:docMk/>
            <pc:sldMk cId="551971262" sldId="270"/>
            <ac:picMk id="6" creationId="{B84761B5-79BC-F5E5-BCD9-5E374F741F6E}"/>
          </ac:picMkLst>
        </pc:picChg>
        <pc:picChg chg="add del mod ord">
          <ac:chgData name="Marta Oliveira" userId="2563537a-ccb6-4ee1-bf53-1221ceeae5ff" providerId="ADAL" clId="{171BB9D6-F66C-4B69-AD05-27806FE426B6}" dt="2024-11-19T20:14:17.274" v="6149" actId="478"/>
          <ac:picMkLst>
            <pc:docMk/>
            <pc:sldMk cId="551971262" sldId="270"/>
            <ac:picMk id="11" creationId="{C9E30E24-1FF7-21FA-3F52-DDB0AED18C4C}"/>
          </ac:picMkLst>
        </pc:picChg>
        <pc:picChg chg="add del mod">
          <ac:chgData name="Marta Oliveira" userId="2563537a-ccb6-4ee1-bf53-1221ceeae5ff" providerId="ADAL" clId="{171BB9D6-F66C-4B69-AD05-27806FE426B6}" dt="2024-11-19T20:15:28.195" v="6163" actId="478"/>
          <ac:picMkLst>
            <pc:docMk/>
            <pc:sldMk cId="551971262" sldId="270"/>
            <ac:picMk id="24" creationId="{C127311D-BD23-5129-F24C-A64388D826D4}"/>
          </ac:picMkLst>
        </pc:picChg>
        <pc:cxnChg chg="add del mod">
          <ac:chgData name="Marta Oliveira" userId="2563537a-ccb6-4ee1-bf53-1221ceeae5ff" providerId="ADAL" clId="{171BB9D6-F66C-4B69-AD05-27806FE426B6}" dt="2024-11-19T12:32:47.119" v="4218" actId="478"/>
          <ac:cxnSpMkLst>
            <pc:docMk/>
            <pc:sldMk cId="551971262" sldId="270"/>
            <ac:cxnSpMk id="31" creationId="{21E962E4-E56D-EFBE-0C87-3F54B87D8572}"/>
          </ac:cxnSpMkLst>
        </pc:cxnChg>
      </pc:sldChg>
      <pc:sldChg chg="addSp delSp modSp add mod ord delDesignElem">
        <pc:chgData name="Marta Oliveira" userId="2563537a-ccb6-4ee1-bf53-1221ceeae5ff" providerId="ADAL" clId="{171BB9D6-F66C-4B69-AD05-27806FE426B6}" dt="2024-11-20T13:28:26.543" v="7528" actId="1076"/>
        <pc:sldMkLst>
          <pc:docMk/>
          <pc:sldMk cId="2305607707" sldId="271"/>
        </pc:sldMkLst>
        <pc:spChg chg="mod">
          <ac:chgData name="Marta Oliveira" userId="2563537a-ccb6-4ee1-bf53-1221ceeae5ff" providerId="ADAL" clId="{171BB9D6-F66C-4B69-AD05-27806FE426B6}" dt="2024-11-19T20:21:40.506" v="6569" actId="1076"/>
          <ac:spMkLst>
            <pc:docMk/>
            <pc:sldMk cId="2305607707" sldId="271"/>
            <ac:spMk id="2" creationId="{82D54740-22E7-6353-43BB-A4EBBD334F2F}"/>
          </ac:spMkLst>
        </pc:spChg>
        <pc:spChg chg="add mod">
          <ac:chgData name="Marta Oliveira" userId="2563537a-ccb6-4ee1-bf53-1221ceeae5ff" providerId="ADAL" clId="{171BB9D6-F66C-4B69-AD05-27806FE426B6}" dt="2024-11-19T20:22:48.798" v="6616" actId="20577"/>
          <ac:spMkLst>
            <pc:docMk/>
            <pc:sldMk cId="2305607707" sldId="271"/>
            <ac:spMk id="3" creationId="{A03B8356-640B-8C06-98BA-E013509FC7C4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5" creationId="{BB7B8942-595F-29ED-010C-CBC3E697B9B5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6" creationId="{B8D1C027-A10B-EC5A-D9C5-879F6C8DB567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8" creationId="{93E3B8D5-B284-A168-6910-D40D7095E4C7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9" creationId="{408797B0-0262-B17B-B276-01C447B5C806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10" creationId="{A92483E0-4C90-F101-3A47-84D139A841F4}"/>
          </ac:spMkLst>
        </pc:spChg>
        <pc:spChg chg="add del mod">
          <ac:chgData name="Marta Oliveira" userId="2563537a-ccb6-4ee1-bf53-1221ceeae5ff" providerId="ADAL" clId="{171BB9D6-F66C-4B69-AD05-27806FE426B6}" dt="2024-11-19T15:08:32.395" v="5666" actId="478"/>
          <ac:spMkLst>
            <pc:docMk/>
            <pc:sldMk cId="2305607707" sldId="271"/>
            <ac:spMk id="13" creationId="{4A6F3DB8-8DDE-BC81-AA94-24401D1261D5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14" creationId="{F986487C-1A28-DA53-1683-C7CC40CF11F1}"/>
          </ac:spMkLst>
        </pc:spChg>
        <pc:spChg chg="add del mod">
          <ac:chgData name="Marta Oliveira" userId="2563537a-ccb6-4ee1-bf53-1221ceeae5ff" providerId="ADAL" clId="{171BB9D6-F66C-4B69-AD05-27806FE426B6}" dt="2024-11-19T15:10:11.054" v="5696" actId="478"/>
          <ac:spMkLst>
            <pc:docMk/>
            <pc:sldMk cId="2305607707" sldId="271"/>
            <ac:spMk id="17" creationId="{84EED7F9-CCF1-6D77-FA14-73FE3DCF53BC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18" creationId="{BC7F490D-471E-590B-5F38-52FB34C3F1D7}"/>
          </ac:spMkLst>
        </pc:spChg>
        <pc:spChg chg="add del mod">
          <ac:chgData name="Marta Oliveira" userId="2563537a-ccb6-4ee1-bf53-1221ceeae5ff" providerId="ADAL" clId="{171BB9D6-F66C-4B69-AD05-27806FE426B6}" dt="2024-11-19T15:10:09.965" v="5694" actId="478"/>
          <ac:spMkLst>
            <pc:docMk/>
            <pc:sldMk cId="2305607707" sldId="271"/>
            <ac:spMk id="19" creationId="{FBF6985A-57FD-8BFA-95C1-D83D8E02C126}"/>
          </ac:spMkLst>
        </pc:spChg>
        <pc:spChg chg="add del mod">
          <ac:chgData name="Marta Oliveira" userId="2563537a-ccb6-4ee1-bf53-1221ceeae5ff" providerId="ADAL" clId="{171BB9D6-F66C-4B69-AD05-27806FE426B6}" dt="2024-11-19T15:08:29.746" v="5664" actId="478"/>
          <ac:spMkLst>
            <pc:docMk/>
            <pc:sldMk cId="2305607707" sldId="271"/>
            <ac:spMk id="20" creationId="{3981DDB2-C272-B111-CCCD-AD21F3546B16}"/>
          </ac:spMkLst>
        </pc:spChg>
        <pc:spChg chg="add del mod">
          <ac:chgData name="Marta Oliveira" userId="2563537a-ccb6-4ee1-bf53-1221ceeae5ff" providerId="ADAL" clId="{171BB9D6-F66C-4B69-AD05-27806FE426B6}" dt="2024-11-19T15:10:10.543" v="5695" actId="478"/>
          <ac:spMkLst>
            <pc:docMk/>
            <pc:sldMk cId="2305607707" sldId="271"/>
            <ac:spMk id="21" creationId="{608CFF60-AFD1-CEF1-6803-57726F2754E1}"/>
          </ac:spMkLst>
        </pc:spChg>
        <pc:spChg chg="add del mod">
          <ac:chgData name="Marta Oliveira" userId="2563537a-ccb6-4ee1-bf53-1221ceeae5ff" providerId="ADAL" clId="{171BB9D6-F66C-4B69-AD05-27806FE426B6}" dt="2024-11-19T15:08:31.476" v="5665" actId="478"/>
          <ac:spMkLst>
            <pc:docMk/>
            <pc:sldMk cId="2305607707" sldId="271"/>
            <ac:spMk id="22" creationId="{5C079F40-2802-E926-1108-3A8C883C07C5}"/>
          </ac:spMkLst>
        </pc:spChg>
        <pc:spChg chg="add del mod">
          <ac:chgData name="Marta Oliveira" userId="2563537a-ccb6-4ee1-bf53-1221ceeae5ff" providerId="ADAL" clId="{171BB9D6-F66C-4B69-AD05-27806FE426B6}" dt="2024-11-19T15:10:09.536" v="5693" actId="478"/>
          <ac:spMkLst>
            <pc:docMk/>
            <pc:sldMk cId="2305607707" sldId="271"/>
            <ac:spMk id="23" creationId="{634F6266-8691-5C8B-4BD6-D2E6B26A6BC2}"/>
          </ac:spMkLst>
        </pc:spChg>
        <pc:spChg chg="add del">
          <ac:chgData name="Marta Oliveira" userId="2563537a-ccb6-4ee1-bf53-1221ceeae5ff" providerId="ADAL" clId="{171BB9D6-F66C-4B69-AD05-27806FE426B6}" dt="2024-11-19T20:21:31.883" v="6565" actId="26606"/>
          <ac:spMkLst>
            <pc:docMk/>
            <pc:sldMk cId="2305607707" sldId="271"/>
            <ac:spMk id="34" creationId="{5DCB5928-DC7D-4612-9922-441966E15627}"/>
          </ac:spMkLst>
        </pc:spChg>
        <pc:spChg chg="add del">
          <ac:chgData name="Marta Oliveira" userId="2563537a-ccb6-4ee1-bf53-1221ceeae5ff" providerId="ADAL" clId="{171BB9D6-F66C-4B69-AD05-27806FE426B6}" dt="2024-11-19T20:21:31.883" v="6565" actId="26606"/>
          <ac:spMkLst>
            <pc:docMk/>
            <pc:sldMk cId="2305607707" sldId="271"/>
            <ac:spMk id="36" creationId="{682C1161-1736-45EC-99B7-33F3CAE9D517}"/>
          </ac:spMkLst>
        </pc:spChg>
        <pc:spChg chg="add del">
          <ac:chgData name="Marta Oliveira" userId="2563537a-ccb6-4ee1-bf53-1221ceeae5ff" providerId="ADAL" clId="{171BB9D6-F66C-4B69-AD05-27806FE426B6}" dt="2024-11-19T20:21:31.883" v="6565" actId="26606"/>
          <ac:spMkLst>
            <pc:docMk/>
            <pc:sldMk cId="2305607707" sldId="271"/>
            <ac:spMk id="38" creationId="{84D4DDB8-B68F-45B0-9F62-C4279996F672}"/>
          </ac:spMkLst>
        </pc:spChg>
        <pc:spChg chg="add del">
          <ac:chgData name="Marta Oliveira" userId="2563537a-ccb6-4ee1-bf53-1221ceeae5ff" providerId="ADAL" clId="{171BB9D6-F66C-4B69-AD05-27806FE426B6}" dt="2024-11-19T20:21:31.883" v="6565" actId="26606"/>
          <ac:spMkLst>
            <pc:docMk/>
            <pc:sldMk cId="2305607707" sldId="271"/>
            <ac:spMk id="40" creationId="{AF2F604E-43BE-4DC3-B983-E071523364F8}"/>
          </ac:spMkLst>
        </pc:spChg>
        <pc:spChg chg="add del">
          <ac:chgData name="Marta Oliveira" userId="2563537a-ccb6-4ee1-bf53-1221ceeae5ff" providerId="ADAL" clId="{171BB9D6-F66C-4B69-AD05-27806FE426B6}" dt="2024-11-19T20:21:31.883" v="6565" actId="26606"/>
          <ac:spMkLst>
            <pc:docMk/>
            <pc:sldMk cId="2305607707" sldId="271"/>
            <ac:spMk id="42" creationId="{08C9B587-E65E-4B52-B37C-ABEBB6E87928}"/>
          </ac:spMkLst>
        </pc:spChg>
        <pc:spChg chg="add">
          <ac:chgData name="Marta Oliveira" userId="2563537a-ccb6-4ee1-bf53-1221ceeae5ff" providerId="ADAL" clId="{171BB9D6-F66C-4B69-AD05-27806FE426B6}" dt="2024-11-19T20:21:31.883" v="6565" actId="26606"/>
          <ac:spMkLst>
            <pc:docMk/>
            <pc:sldMk cId="2305607707" sldId="271"/>
            <ac:spMk id="47" creationId="{D8C7B66D-8C78-480F-A98B-3F195E65A5D7}"/>
          </ac:spMkLst>
        </pc:spChg>
        <pc:graphicFrameChg chg="add mod">
          <ac:chgData name="Marta Oliveira" userId="2563537a-ccb6-4ee1-bf53-1221ceeae5ff" providerId="ADAL" clId="{171BB9D6-F66C-4B69-AD05-27806FE426B6}" dt="2024-11-19T15:11:02.673" v="5697"/>
          <ac:graphicFrameMkLst>
            <pc:docMk/>
            <pc:sldMk cId="2305607707" sldId="271"/>
            <ac:graphicFrameMk id="24" creationId="{00AF1529-AE6D-979A-BFE0-FE9E26571233}"/>
          </ac:graphicFrameMkLst>
        </pc:graphicFrameChg>
        <pc:graphicFrameChg chg="add mod">
          <ac:chgData name="Marta Oliveira" userId="2563537a-ccb6-4ee1-bf53-1221ceeae5ff" providerId="ADAL" clId="{171BB9D6-F66C-4B69-AD05-27806FE426B6}" dt="2024-11-19T15:11:02.673" v="5697"/>
          <ac:graphicFrameMkLst>
            <pc:docMk/>
            <pc:sldMk cId="2305607707" sldId="271"/>
            <ac:graphicFrameMk id="25" creationId="{D4271BA1-0A19-1AED-3163-5CA0FF2F1791}"/>
          </ac:graphicFrameMkLst>
        </pc:graphicFrameChg>
        <pc:graphicFrameChg chg="add mod">
          <ac:chgData name="Marta Oliveira" userId="2563537a-ccb6-4ee1-bf53-1221ceeae5ff" providerId="ADAL" clId="{171BB9D6-F66C-4B69-AD05-27806FE426B6}" dt="2024-11-19T15:11:02.673" v="5697"/>
          <ac:graphicFrameMkLst>
            <pc:docMk/>
            <pc:sldMk cId="2305607707" sldId="271"/>
            <ac:graphicFrameMk id="26" creationId="{3C80B763-5AB8-7C8C-9300-E03BEAC3B9C1}"/>
          </ac:graphicFrameMkLst>
        </pc:graphicFrameChg>
        <pc:graphicFrameChg chg="add mod">
          <ac:chgData name="Marta Oliveira" userId="2563537a-ccb6-4ee1-bf53-1221ceeae5ff" providerId="ADAL" clId="{171BB9D6-F66C-4B69-AD05-27806FE426B6}" dt="2024-11-19T15:11:02.673" v="5697"/>
          <ac:graphicFrameMkLst>
            <pc:docMk/>
            <pc:sldMk cId="2305607707" sldId="271"/>
            <ac:graphicFrameMk id="27" creationId="{BD90275F-6ECA-A948-A824-76E619A92F76}"/>
          </ac:graphicFrameMkLst>
        </pc:graphicFrameChg>
        <pc:graphicFrameChg chg="add mod">
          <ac:chgData name="Marta Oliveira" userId="2563537a-ccb6-4ee1-bf53-1221ceeae5ff" providerId="ADAL" clId="{171BB9D6-F66C-4B69-AD05-27806FE426B6}" dt="2024-11-19T15:11:02.673" v="5697"/>
          <ac:graphicFrameMkLst>
            <pc:docMk/>
            <pc:sldMk cId="2305607707" sldId="271"/>
            <ac:graphicFrameMk id="28" creationId="{C29F3FA7-7A9A-37B5-A471-9844DF96809E}"/>
          </ac:graphicFrameMkLst>
        </pc:graphicFrameChg>
        <pc:graphicFrameChg chg="add mod ord modGraphic">
          <ac:chgData name="Marta Oliveira" userId="2563537a-ccb6-4ee1-bf53-1221ceeae5ff" providerId="ADAL" clId="{171BB9D6-F66C-4B69-AD05-27806FE426B6}" dt="2024-11-19T20:21:31.883" v="6565" actId="26606"/>
          <ac:graphicFrameMkLst>
            <pc:docMk/>
            <pc:sldMk cId="2305607707" sldId="271"/>
            <ac:graphicFrameMk id="29" creationId="{C1252B77-3367-AC2E-84A7-4F04DFFCA986}"/>
          </ac:graphicFrameMkLst>
        </pc:graphicFrameChg>
        <pc:picChg chg="add del mod">
          <ac:chgData name="Marta Oliveira" userId="2563537a-ccb6-4ee1-bf53-1221ceeae5ff" providerId="ADAL" clId="{171BB9D6-F66C-4B69-AD05-27806FE426B6}" dt="2024-11-19T15:08:16.007" v="5663" actId="478"/>
          <ac:picMkLst>
            <pc:docMk/>
            <pc:sldMk cId="2305607707" sldId="271"/>
            <ac:picMk id="4" creationId="{72AE3D5D-D0A2-6D74-64D6-91816CA54425}"/>
          </ac:picMkLst>
        </pc:picChg>
        <pc:picChg chg="add mod">
          <ac:chgData name="Marta Oliveira" userId="2563537a-ccb6-4ee1-bf53-1221ceeae5ff" providerId="ADAL" clId="{171BB9D6-F66C-4B69-AD05-27806FE426B6}" dt="2024-11-20T13:28:26.543" v="7528" actId="1076"/>
          <ac:picMkLst>
            <pc:docMk/>
            <pc:sldMk cId="2305607707" sldId="271"/>
            <ac:picMk id="5" creationId="{C9890F3E-472D-7401-9143-D5630BDCB172}"/>
          </ac:picMkLst>
        </pc:picChg>
        <pc:picChg chg="add del mod">
          <ac:chgData name="Marta Oliveira" userId="2563537a-ccb6-4ee1-bf53-1221ceeae5ff" providerId="ADAL" clId="{171BB9D6-F66C-4B69-AD05-27806FE426B6}" dt="2024-11-19T16:36:33.406" v="6132" actId="478"/>
          <ac:picMkLst>
            <pc:docMk/>
            <pc:sldMk cId="2305607707" sldId="271"/>
            <ac:picMk id="7" creationId="{2ED3A2B2-2B4E-E55E-D344-3E2057CBCF0C}"/>
          </ac:picMkLst>
        </pc:picChg>
        <pc:picChg chg="add del mod">
          <ac:chgData name="Marta Oliveira" userId="2563537a-ccb6-4ee1-bf53-1221ceeae5ff" providerId="ADAL" clId="{171BB9D6-F66C-4B69-AD05-27806FE426B6}" dt="2024-11-19T16:36:32.961" v="6131" actId="478"/>
          <ac:picMkLst>
            <pc:docMk/>
            <pc:sldMk cId="2305607707" sldId="271"/>
            <ac:picMk id="12" creationId="{80D2D5B9-0F4B-6112-EA2A-916A3171E87A}"/>
          </ac:picMkLst>
        </pc:picChg>
        <pc:picChg chg="add del mod">
          <ac:chgData name="Marta Oliveira" userId="2563537a-ccb6-4ee1-bf53-1221ceeae5ff" providerId="ADAL" clId="{171BB9D6-F66C-4B69-AD05-27806FE426B6}" dt="2024-11-19T15:10:08.974" v="5692" actId="478"/>
          <ac:picMkLst>
            <pc:docMk/>
            <pc:sldMk cId="2305607707" sldId="271"/>
            <ac:picMk id="16" creationId="{60888703-A291-A495-EF5A-C9054DD401A9}"/>
          </ac:picMkLst>
        </pc:picChg>
        <pc:picChg chg="add del mod">
          <ac:chgData name="Marta Oliveira" userId="2563537a-ccb6-4ee1-bf53-1221ceeae5ff" providerId="ADAL" clId="{171BB9D6-F66C-4B69-AD05-27806FE426B6}" dt="2024-11-20T13:28:22.660" v="7526" actId="478"/>
          <ac:picMkLst>
            <pc:docMk/>
            <pc:sldMk cId="2305607707" sldId="271"/>
            <ac:picMk id="30" creationId="{6C28510E-601F-A22F-9942-79542437D80C}"/>
          </ac:picMkLst>
        </pc:picChg>
      </pc:sldChg>
      <pc:sldChg chg="addSp delSp modSp add del mod">
        <pc:chgData name="Marta Oliveira" userId="2563537a-ccb6-4ee1-bf53-1221ceeae5ff" providerId="ADAL" clId="{171BB9D6-F66C-4B69-AD05-27806FE426B6}" dt="2024-11-16T23:33:35.625" v="2176" actId="2696"/>
        <pc:sldMkLst>
          <pc:docMk/>
          <pc:sldMk cId="3869592156" sldId="272"/>
        </pc:sldMkLst>
      </pc:sldChg>
      <pc:sldChg chg="addSp delSp modSp add mod delDesignElem">
        <pc:chgData name="Marta Oliveira" userId="2563537a-ccb6-4ee1-bf53-1221ceeae5ff" providerId="ADAL" clId="{171BB9D6-F66C-4B69-AD05-27806FE426B6}" dt="2024-11-19T20:24:56.755" v="6744" actId="20577"/>
        <pc:sldMkLst>
          <pc:docMk/>
          <pc:sldMk cId="108598946" sldId="273"/>
        </pc:sldMkLst>
        <pc:spChg chg="add del mod">
          <ac:chgData name="Marta Oliveira" userId="2563537a-ccb6-4ee1-bf53-1221ceeae5ff" providerId="ADAL" clId="{171BB9D6-F66C-4B69-AD05-27806FE426B6}" dt="2024-11-19T15:19:28.931" v="5744" actId="22"/>
          <ac:spMkLst>
            <pc:docMk/>
            <pc:sldMk cId="108598946" sldId="273"/>
            <ac:spMk id="4" creationId="{3492A328-4AFC-58CD-F9C9-55316DB25C21}"/>
          </ac:spMkLst>
        </pc:spChg>
        <pc:spChg chg="add mod">
          <ac:chgData name="Marta Oliveira" userId="2563537a-ccb6-4ee1-bf53-1221ceeae5ff" providerId="ADAL" clId="{171BB9D6-F66C-4B69-AD05-27806FE426B6}" dt="2024-11-19T20:24:56.755" v="6744" actId="20577"/>
          <ac:spMkLst>
            <pc:docMk/>
            <pc:sldMk cId="108598946" sldId="273"/>
            <ac:spMk id="4" creationId="{BF276B06-2627-FCE8-0944-123C74D63B23}"/>
          </ac:spMkLst>
        </pc:spChg>
        <pc:spChg chg="add del mod">
          <ac:chgData name="Marta Oliveira" userId="2563537a-ccb6-4ee1-bf53-1221ceeae5ff" providerId="ADAL" clId="{171BB9D6-F66C-4B69-AD05-27806FE426B6}" dt="2024-11-19T12:30:14.374" v="4192"/>
          <ac:spMkLst>
            <pc:docMk/>
            <pc:sldMk cId="108598946" sldId="273"/>
            <ac:spMk id="5" creationId="{C1DE7529-24FF-CFBF-D401-C5DB8F8C4AC0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8598946" sldId="273"/>
            <ac:spMk id="34" creationId="{E6BE0328-5181-60CC-4063-9F9237A37BC0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8598946" sldId="273"/>
            <ac:spMk id="36" creationId="{1C661263-5C35-4EFB-82F3-3E1BD71FED5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8598946" sldId="273"/>
            <ac:spMk id="38" creationId="{0AAECB0E-3866-BC08-206C-44804D68135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8598946" sldId="273"/>
            <ac:spMk id="40" creationId="{34F3837F-F8C9-FFAC-87E6-D3C26A0E4827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8598946" sldId="273"/>
            <ac:spMk id="42" creationId="{71433316-7261-6919-9FCF-C92408CED18D}"/>
          </ac:spMkLst>
        </pc:spChg>
        <pc:picChg chg="add mod">
          <ac:chgData name="Marta Oliveira" userId="2563537a-ccb6-4ee1-bf53-1221ceeae5ff" providerId="ADAL" clId="{171BB9D6-F66C-4B69-AD05-27806FE426B6}" dt="2024-11-19T20:14:31.757" v="6157" actId="1076"/>
          <ac:picMkLst>
            <pc:docMk/>
            <pc:sldMk cId="108598946" sldId="273"/>
            <ac:picMk id="6" creationId="{A575BE64-BAAD-205F-89D3-17CBE2557423}"/>
          </ac:picMkLst>
        </pc:picChg>
      </pc:sldChg>
      <pc:sldChg chg="addSp delSp modSp add mod delDesignElem">
        <pc:chgData name="Marta Oliveira" userId="2563537a-ccb6-4ee1-bf53-1221ceeae5ff" providerId="ADAL" clId="{171BB9D6-F66C-4B69-AD05-27806FE426B6}" dt="2024-11-19T20:47:49.969" v="7022" actId="5793"/>
        <pc:sldMkLst>
          <pc:docMk/>
          <pc:sldMk cId="2124664315" sldId="274"/>
        </pc:sldMkLst>
        <pc:spChg chg="mod">
          <ac:chgData name="Marta Oliveira" userId="2563537a-ccb6-4ee1-bf53-1221ceeae5ff" providerId="ADAL" clId="{171BB9D6-F66C-4B69-AD05-27806FE426B6}" dt="2024-11-19T15:19:34.510" v="5751" actId="20577"/>
          <ac:spMkLst>
            <pc:docMk/>
            <pc:sldMk cId="2124664315" sldId="274"/>
            <ac:spMk id="2" creationId="{9FCDD28A-B16A-6793-1332-F7C7839DC7E6}"/>
          </ac:spMkLst>
        </pc:spChg>
        <pc:spChg chg="add del mod">
          <ac:chgData name="Marta Oliveira" userId="2563537a-ccb6-4ee1-bf53-1221ceeae5ff" providerId="ADAL" clId="{171BB9D6-F66C-4B69-AD05-27806FE426B6}" dt="2024-11-19T12:33:05.445" v="4220" actId="478"/>
          <ac:spMkLst>
            <pc:docMk/>
            <pc:sldMk cId="2124664315" sldId="274"/>
            <ac:spMk id="5" creationId="{D47F720A-18C6-73E9-83BB-52CFA70CAFB2}"/>
          </ac:spMkLst>
        </pc:spChg>
        <pc:spChg chg="add mod">
          <ac:chgData name="Marta Oliveira" userId="2563537a-ccb6-4ee1-bf53-1221ceeae5ff" providerId="ADAL" clId="{171BB9D6-F66C-4B69-AD05-27806FE426B6}" dt="2024-11-19T20:47:49.969" v="7022" actId="5793"/>
          <ac:spMkLst>
            <pc:docMk/>
            <pc:sldMk cId="2124664315" sldId="274"/>
            <ac:spMk id="7" creationId="{1B2045FE-031C-BC38-4FC5-678D2694E289}"/>
          </ac:spMkLst>
        </pc:spChg>
        <pc:spChg chg="mod">
          <ac:chgData name="Marta Oliveira" userId="2563537a-ccb6-4ee1-bf53-1221ceeae5ff" providerId="ADAL" clId="{171BB9D6-F66C-4B69-AD05-27806FE426B6}" dt="2024-11-16T23:33:23.865" v="2173" actId="20577"/>
          <ac:spMkLst>
            <pc:docMk/>
            <pc:sldMk cId="2124664315" sldId="274"/>
            <ac:spMk id="12" creationId="{BF454C03-E6FB-FE69-FB28-5FCDD790A8A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24664315" sldId="274"/>
            <ac:spMk id="34" creationId="{9BA0DFA4-E187-C608-DCB5-A681D5315D7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24664315" sldId="274"/>
            <ac:spMk id="36" creationId="{85ACB395-79E3-BE7C-D7B0-B75D7E85A194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24664315" sldId="274"/>
            <ac:spMk id="38" creationId="{CD308E5F-1DC3-4984-BD81-8CC37DDD928D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24664315" sldId="274"/>
            <ac:spMk id="40" creationId="{C7D21BED-81EB-7AC1-C8FE-F1E4AFE75B2A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24664315" sldId="274"/>
            <ac:spMk id="42" creationId="{8F4066F3-44DA-3172-2CB3-86D144310630}"/>
          </ac:spMkLst>
        </pc:spChg>
        <pc:picChg chg="add del mod">
          <ac:chgData name="Marta Oliveira" userId="2563537a-ccb6-4ee1-bf53-1221ceeae5ff" providerId="ADAL" clId="{171BB9D6-F66C-4B69-AD05-27806FE426B6}" dt="2024-11-19T20:13:27.149" v="6141" actId="478"/>
          <ac:picMkLst>
            <pc:docMk/>
            <pc:sldMk cId="2124664315" sldId="274"/>
            <ac:picMk id="3" creationId="{261B5ABF-107C-0452-9F04-2B2EE7812A92}"/>
          </ac:picMkLst>
        </pc:picChg>
        <pc:picChg chg="add mod">
          <ac:chgData name="Marta Oliveira" userId="2563537a-ccb6-4ee1-bf53-1221ceeae5ff" providerId="ADAL" clId="{171BB9D6-F66C-4B69-AD05-27806FE426B6}" dt="2024-11-19T20:13:40.098" v="6148" actId="1076"/>
          <ac:picMkLst>
            <pc:docMk/>
            <pc:sldMk cId="2124664315" sldId="274"/>
            <ac:picMk id="5" creationId="{DC424AFE-E210-5D0C-C3DB-4E5EC1293F91}"/>
          </ac:picMkLst>
        </pc:picChg>
      </pc:sldChg>
      <pc:sldChg chg="addSp delSp modSp add mod delDesignElem">
        <pc:chgData name="Marta Oliveira" userId="2563537a-ccb6-4ee1-bf53-1221ceeae5ff" providerId="ADAL" clId="{171BB9D6-F66C-4B69-AD05-27806FE426B6}" dt="2024-11-19T20:51:06.639" v="7117" actId="20577"/>
        <pc:sldMkLst>
          <pc:docMk/>
          <pc:sldMk cId="490946301" sldId="275"/>
        </pc:sldMkLst>
        <pc:spChg chg="mod">
          <ac:chgData name="Marta Oliveira" userId="2563537a-ccb6-4ee1-bf53-1221ceeae5ff" providerId="ADAL" clId="{171BB9D6-F66C-4B69-AD05-27806FE426B6}" dt="2024-11-16T23:37:28.739" v="2241" actId="26606"/>
          <ac:spMkLst>
            <pc:docMk/>
            <pc:sldMk cId="490946301" sldId="275"/>
            <ac:spMk id="2" creationId="{55403E5E-2F3E-CFB5-5472-EC9427F5150C}"/>
          </ac:spMkLst>
        </pc:spChg>
        <pc:spChg chg="add mod ord">
          <ac:chgData name="Marta Oliveira" userId="2563537a-ccb6-4ee1-bf53-1221ceeae5ff" providerId="ADAL" clId="{171BB9D6-F66C-4B69-AD05-27806FE426B6}" dt="2024-11-19T20:51:06.639" v="7117" actId="20577"/>
          <ac:spMkLst>
            <pc:docMk/>
            <pc:sldMk cId="490946301" sldId="275"/>
            <ac:spMk id="10" creationId="{1AA8FB4D-93C9-F1EE-284C-0B05452FCFC4}"/>
          </ac:spMkLst>
        </pc:spChg>
        <pc:spChg chg="mod ord">
          <ac:chgData name="Marta Oliveira" userId="2563537a-ccb6-4ee1-bf53-1221ceeae5ff" providerId="ADAL" clId="{171BB9D6-F66C-4B69-AD05-27806FE426B6}" dt="2024-11-16T23:41:43.298" v="2799" actId="1076"/>
          <ac:spMkLst>
            <pc:docMk/>
            <pc:sldMk cId="490946301" sldId="275"/>
            <ac:spMk id="12" creationId="{37B0F446-810F-2742-C161-6436FB68A4FA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90946301" sldId="275"/>
            <ac:spMk id="60" creationId="{0B9EE3F3-89B7-43C3-8651-C4C96830993D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90946301" sldId="275"/>
            <ac:spMk id="62" creationId="{33AE4636-AEEC-45D6-84D4-7AC2DA48ECF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90946301" sldId="275"/>
            <ac:spMk id="64" creationId="{8D9CE0F4-2EB2-4F1F-8AAC-DB3571D9FE10}"/>
          </ac:spMkLst>
        </pc:spChg>
        <pc:picChg chg="add mod">
          <ac:chgData name="Marta Oliveira" userId="2563537a-ccb6-4ee1-bf53-1221ceeae5ff" providerId="ADAL" clId="{171BB9D6-F66C-4B69-AD05-27806FE426B6}" dt="2024-11-19T20:15:14.148" v="6162" actId="1076"/>
          <ac:picMkLst>
            <pc:docMk/>
            <pc:sldMk cId="490946301" sldId="275"/>
            <ac:picMk id="4" creationId="{E510E9AB-1322-8518-1C05-40ADE8DF8EF7}"/>
          </ac:picMkLst>
        </pc:picChg>
        <pc:picChg chg="add del mod">
          <ac:chgData name="Marta Oliveira" userId="2563537a-ccb6-4ee1-bf53-1221ceeae5ff" providerId="ADAL" clId="{171BB9D6-F66C-4B69-AD05-27806FE426B6}" dt="2024-11-19T20:14:44.619" v="6158" actId="478"/>
          <ac:picMkLst>
            <pc:docMk/>
            <pc:sldMk cId="490946301" sldId="275"/>
            <ac:picMk id="6" creationId="{F229BE2F-CD5A-1089-F030-0611A028E29D}"/>
          </ac:picMkLst>
        </pc:picChg>
      </pc:sldChg>
      <pc:sldChg chg="addSp delSp modSp add mod ord delDesignElem">
        <pc:chgData name="Marta Oliveira" userId="2563537a-ccb6-4ee1-bf53-1221ceeae5ff" providerId="ADAL" clId="{171BB9D6-F66C-4B69-AD05-27806FE426B6}" dt="2024-11-19T20:48:34.544" v="7028" actId="27636"/>
        <pc:sldMkLst>
          <pc:docMk/>
          <pc:sldMk cId="2381968553" sldId="276"/>
        </pc:sldMkLst>
        <pc:spChg chg="mod">
          <ac:chgData name="Marta Oliveira" userId="2563537a-ccb6-4ee1-bf53-1221ceeae5ff" providerId="ADAL" clId="{171BB9D6-F66C-4B69-AD05-27806FE426B6}" dt="2024-11-16T23:38:47.995" v="2422" actId="20577"/>
          <ac:spMkLst>
            <pc:docMk/>
            <pc:sldMk cId="2381968553" sldId="276"/>
            <ac:spMk id="2" creationId="{34A627CD-0025-76AB-423B-835640B3BCFC}"/>
          </ac:spMkLst>
        </pc:spChg>
        <pc:spChg chg="mod">
          <ac:chgData name="Marta Oliveira" userId="2563537a-ccb6-4ee1-bf53-1221ceeae5ff" providerId="ADAL" clId="{171BB9D6-F66C-4B69-AD05-27806FE426B6}" dt="2024-11-19T20:48:34.544" v="7028" actId="27636"/>
          <ac:spMkLst>
            <pc:docMk/>
            <pc:sldMk cId="2381968553" sldId="276"/>
            <ac:spMk id="10" creationId="{A330F76A-8E99-4760-FEDB-F0A1A3BC4385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381968553" sldId="276"/>
            <ac:spMk id="60" creationId="{35F83DEC-67E7-A31D-A3A4-7A4F39E0E3A3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381968553" sldId="276"/>
            <ac:spMk id="62" creationId="{E8CD26AC-9348-27EA-02E5-14FC3EC87FA9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381968553" sldId="276"/>
            <ac:spMk id="64" creationId="{36C3272D-94ED-8C19-6D5A-594C7D594BB8}"/>
          </ac:spMkLst>
        </pc:spChg>
        <pc:picChg chg="add mod">
          <ac:chgData name="Marta Oliveira" userId="2563537a-ccb6-4ee1-bf53-1221ceeae5ff" providerId="ADAL" clId="{171BB9D6-F66C-4B69-AD05-27806FE426B6}" dt="2024-11-16T23:40:24.338" v="2631" actId="1076"/>
          <ac:picMkLst>
            <pc:docMk/>
            <pc:sldMk cId="2381968553" sldId="276"/>
            <ac:picMk id="4" creationId="{4597AA2B-B6F6-9968-BC7F-E5267ACF8628}"/>
          </ac:picMkLst>
        </pc:picChg>
      </pc:sldChg>
      <pc:sldChg chg="addSp delSp modSp add mod ord delDesignElem">
        <pc:chgData name="Marta Oliveira" userId="2563537a-ccb6-4ee1-bf53-1221ceeae5ff" providerId="ADAL" clId="{171BB9D6-F66C-4B69-AD05-27806FE426B6}" dt="2024-11-20T11:50:52.611" v="7436" actId="20577"/>
        <pc:sldMkLst>
          <pc:docMk/>
          <pc:sldMk cId="677830868" sldId="277"/>
        </pc:sldMkLst>
        <pc:spChg chg="mod">
          <ac:chgData name="Marta Oliveira" userId="2563537a-ccb6-4ee1-bf53-1221ceeae5ff" providerId="ADAL" clId="{171BB9D6-F66C-4B69-AD05-27806FE426B6}" dt="2024-11-20T11:50:52.611" v="7436" actId="20577"/>
          <ac:spMkLst>
            <pc:docMk/>
            <pc:sldMk cId="677830868" sldId="277"/>
            <ac:spMk id="2" creationId="{09A5061F-2745-F25B-ECB2-27DB21795FDB}"/>
          </ac:spMkLst>
        </pc:spChg>
        <pc:spChg chg="add mod">
          <ac:chgData name="Marta Oliveira" userId="2563537a-ccb6-4ee1-bf53-1221ceeae5ff" providerId="ADAL" clId="{171BB9D6-F66C-4B69-AD05-27806FE426B6}" dt="2024-11-19T12:46:35.946" v="4692"/>
          <ac:spMkLst>
            <pc:docMk/>
            <pc:sldMk cId="677830868" sldId="277"/>
            <ac:spMk id="6" creationId="{A7E97634-38E2-6D78-6E5A-150EEB83C06A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677830868" sldId="277"/>
            <ac:spMk id="9" creationId="{4AAC473F-A67B-44B1-43F2-86D9D2A1998E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677830868" sldId="277"/>
            <ac:spMk id="11" creationId="{4BF7E13C-A082-E9AC-1809-DAE5DC469FA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677830868" sldId="277"/>
            <ac:spMk id="13" creationId="{89A54A2B-C275-0E33-32E8-7674232B49A0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677830868" sldId="277"/>
            <ac:spMk id="15" creationId="{810DBB84-7D38-B1DF-F4B2-91D79B81F9E1}"/>
          </ac:spMkLst>
        </pc:spChg>
        <pc:picChg chg="add mod">
          <ac:chgData name="Marta Oliveira" userId="2563537a-ccb6-4ee1-bf53-1221ceeae5ff" providerId="ADAL" clId="{171BB9D6-F66C-4B69-AD05-27806FE426B6}" dt="2024-11-19T12:45:09.300" v="4645" actId="1076"/>
          <ac:picMkLst>
            <pc:docMk/>
            <pc:sldMk cId="677830868" sldId="277"/>
            <ac:picMk id="4" creationId="{8D7AC120-DDD6-9FA6-B9E3-17A6413FF73E}"/>
          </ac:picMkLst>
        </pc:picChg>
        <pc:picChg chg="add mod">
          <ac:chgData name="Marta Oliveira" userId="2563537a-ccb6-4ee1-bf53-1221ceeae5ff" providerId="ADAL" clId="{171BB9D6-F66C-4B69-AD05-27806FE426B6}" dt="2024-11-19T12:45:12.085" v="4646" actId="1076"/>
          <ac:picMkLst>
            <pc:docMk/>
            <pc:sldMk cId="677830868" sldId="277"/>
            <ac:picMk id="5" creationId="{432DE498-718A-7D8B-2F43-13E4943A7891}"/>
          </ac:picMkLst>
        </pc:picChg>
        <pc:picChg chg="add mod">
          <ac:chgData name="Marta Oliveira" userId="2563537a-ccb6-4ee1-bf53-1221ceeae5ff" providerId="ADAL" clId="{171BB9D6-F66C-4B69-AD05-27806FE426B6}" dt="2024-11-19T12:52:11.062" v="4780" actId="1076"/>
          <ac:picMkLst>
            <pc:docMk/>
            <pc:sldMk cId="677830868" sldId="277"/>
            <ac:picMk id="8" creationId="{F9BA32A8-B5C6-A4FB-C9AE-C0F66235F101}"/>
          </ac:picMkLst>
        </pc:picChg>
        <pc:picChg chg="add del mod">
          <ac:chgData name="Marta Oliveira" userId="2563537a-ccb6-4ee1-bf53-1221ceeae5ff" providerId="ADAL" clId="{171BB9D6-F66C-4B69-AD05-27806FE426B6}" dt="2024-11-19T12:50:37.124" v="4704" actId="478"/>
          <ac:picMkLst>
            <pc:docMk/>
            <pc:sldMk cId="677830868" sldId="277"/>
            <ac:picMk id="12" creationId="{BEAC99A4-011C-C5EB-72C7-9C09E6DB7BDE}"/>
          </ac:picMkLst>
        </pc:picChg>
        <pc:picChg chg="add del mod">
          <ac:chgData name="Marta Oliveira" userId="2563537a-ccb6-4ee1-bf53-1221ceeae5ff" providerId="ADAL" clId="{171BB9D6-F66C-4B69-AD05-27806FE426B6}" dt="2024-11-19T12:50:36.398" v="4703" actId="478"/>
          <ac:picMkLst>
            <pc:docMk/>
            <pc:sldMk cId="677830868" sldId="277"/>
            <ac:picMk id="16" creationId="{5B11B92C-93C1-A426-9266-4C7F42D32506}"/>
          </ac:picMkLst>
        </pc:picChg>
      </pc:sldChg>
      <pc:sldChg chg="addSp delSp modSp add mod addAnim modAnim delDesignElem">
        <pc:chgData name="Marta Oliveira" userId="2563537a-ccb6-4ee1-bf53-1221ceeae5ff" providerId="ADAL" clId="{171BB9D6-F66C-4B69-AD05-27806FE426B6}" dt="2024-11-19T20:45:12.538" v="7001" actId="115"/>
        <pc:sldMkLst>
          <pc:docMk/>
          <pc:sldMk cId="3545391191" sldId="278"/>
        </pc:sldMkLst>
        <pc:spChg chg="mod">
          <ac:chgData name="Marta Oliveira" userId="2563537a-ccb6-4ee1-bf53-1221ceeae5ff" providerId="ADAL" clId="{171BB9D6-F66C-4B69-AD05-27806FE426B6}" dt="2024-11-16T23:45:36.360" v="2853" actId="26606"/>
          <ac:spMkLst>
            <pc:docMk/>
            <pc:sldMk cId="3545391191" sldId="278"/>
            <ac:spMk id="2" creationId="{C917704E-DAF2-CE2A-108A-A016158396DE}"/>
          </ac:spMkLst>
        </pc:spChg>
        <pc:spChg chg="add mod">
          <ac:chgData name="Marta Oliveira" userId="2563537a-ccb6-4ee1-bf53-1221ceeae5ff" providerId="ADAL" clId="{171BB9D6-F66C-4B69-AD05-27806FE426B6}" dt="2024-11-19T20:45:12.538" v="7001" actId="115"/>
          <ac:spMkLst>
            <pc:docMk/>
            <pc:sldMk cId="3545391191" sldId="278"/>
            <ac:spMk id="4" creationId="{1BE4E901-A50D-D177-D55F-57B2632E9E0D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5391191" sldId="278"/>
            <ac:spMk id="6173" creationId="{45D37F4E-DDB4-456B-97E0-9937730A039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5391191" sldId="278"/>
            <ac:spMk id="6175" creationId="{B2DD41CD-8F47-4F56-AD12-4E2FF7696987}"/>
          </ac:spMkLst>
        </pc:spChg>
        <pc:picChg chg="add mod">
          <ac:chgData name="Marta Oliveira" userId="2563537a-ccb6-4ee1-bf53-1221ceeae5ff" providerId="ADAL" clId="{171BB9D6-F66C-4B69-AD05-27806FE426B6}" dt="2024-11-16T23:45:36.360" v="2853" actId="26606"/>
          <ac:picMkLst>
            <pc:docMk/>
            <pc:sldMk cId="3545391191" sldId="278"/>
            <ac:picMk id="6148" creationId="{67484914-46E7-A0E1-384A-28B1E2FFC9A8}"/>
          </ac:picMkLst>
        </pc:picChg>
      </pc:sldChg>
      <pc:sldChg chg="addSp delSp delDesignElem">
        <pc:chgData name="Marta Oliveira" userId="2563537a-ccb6-4ee1-bf53-1221ceeae5ff" providerId="ADAL" clId="{171BB9D6-F66C-4B69-AD05-27806FE426B6}" dt="2024-11-19T14:53:16.132" v="5405"/>
        <pc:sldMkLst>
          <pc:docMk/>
          <pc:sldMk cId="2951170238" sldId="279"/>
        </pc:sldMkLst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951170238" sldId="279"/>
            <ac:spMk id="35" creationId="{2029D5AD-8348-4446-B191-6A9B6FE03F21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951170238" sldId="279"/>
            <ac:spMk id="44" creationId="{A3F395A2-2B64-4749-BD93-2F159C7E1FB5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951170238" sldId="279"/>
            <ac:spMk id="49" creationId="{5CF0135B-EAB8-4CA0-896C-2D897ECD28B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951170238" sldId="279"/>
            <ac:spMk id="50" creationId="{92C3387C-D24F-4737-8A37-1DC5CFF09CFA}"/>
          </ac:spMkLst>
        </pc:spChg>
      </pc:sldChg>
      <pc:sldChg chg="addSp delSp modSp add mod ord delDesignElem">
        <pc:chgData name="Marta Oliveira" userId="2563537a-ccb6-4ee1-bf53-1221ceeae5ff" providerId="ADAL" clId="{171BB9D6-F66C-4B69-AD05-27806FE426B6}" dt="2024-11-19T20:49:53.088" v="7029" actId="115"/>
        <pc:sldMkLst>
          <pc:docMk/>
          <pc:sldMk cId="3549739" sldId="287"/>
        </pc:sldMkLst>
        <pc:spChg chg="mod">
          <ac:chgData name="Marta Oliveira" userId="2563537a-ccb6-4ee1-bf53-1221ceeae5ff" providerId="ADAL" clId="{171BB9D6-F66C-4B69-AD05-27806FE426B6}" dt="2024-11-19T15:19:44.280" v="5752" actId="20577"/>
          <ac:spMkLst>
            <pc:docMk/>
            <pc:sldMk cId="3549739" sldId="287"/>
            <ac:spMk id="2" creationId="{568BC804-68C4-051D-3EBA-BB8351F55E94}"/>
          </ac:spMkLst>
        </pc:spChg>
        <pc:spChg chg="add mod">
          <ac:chgData name="Marta Oliveira" userId="2563537a-ccb6-4ee1-bf53-1221ceeae5ff" providerId="ADAL" clId="{171BB9D6-F66C-4B69-AD05-27806FE426B6}" dt="2024-11-19T20:49:53.088" v="7029" actId="115"/>
          <ac:spMkLst>
            <pc:docMk/>
            <pc:sldMk cId="3549739" sldId="287"/>
            <ac:spMk id="13" creationId="{D6DEBE8E-C375-7C69-2071-EA70B5766BE2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9739" sldId="287"/>
            <ac:spMk id="34" creationId="{E9AB47B5-5DF0-8EE5-E35B-85D743304F63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9739" sldId="287"/>
            <ac:spMk id="36" creationId="{69AD7603-84F1-4362-6360-B7C7733B14E3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9739" sldId="287"/>
            <ac:spMk id="38" creationId="{13BA17EF-011B-7B09-F405-F8449B4F3D0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9739" sldId="287"/>
            <ac:spMk id="40" creationId="{67C5D68D-E165-5FA7-014F-C4D18D8DD94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3549739" sldId="287"/>
            <ac:spMk id="42" creationId="{A1BB814F-08B8-C138-13F0-CE8A93C7A31A}"/>
          </ac:spMkLst>
        </pc:spChg>
        <pc:picChg chg="add mod">
          <ac:chgData name="Marta Oliveira" userId="2563537a-ccb6-4ee1-bf53-1221ceeae5ff" providerId="ADAL" clId="{171BB9D6-F66C-4B69-AD05-27806FE426B6}" dt="2024-11-18T17:59:25.381" v="2981" actId="1076"/>
          <ac:picMkLst>
            <pc:docMk/>
            <pc:sldMk cId="3549739" sldId="287"/>
            <ac:picMk id="7" creationId="{FC773A27-260A-CD6C-C026-74882CBFDFFE}"/>
          </ac:picMkLst>
        </pc:picChg>
        <pc:cxnChg chg="add mod">
          <ac:chgData name="Marta Oliveira" userId="2563537a-ccb6-4ee1-bf53-1221ceeae5ff" providerId="ADAL" clId="{171BB9D6-F66C-4B69-AD05-27806FE426B6}" dt="2024-11-18T17:59:47.259" v="2983" actId="13822"/>
          <ac:cxnSpMkLst>
            <pc:docMk/>
            <pc:sldMk cId="3549739" sldId="287"/>
            <ac:cxnSpMk id="9" creationId="{48C21954-65F2-CC4E-5C0C-E6C54841C4F7}"/>
          </ac:cxnSpMkLst>
        </pc:cxnChg>
        <pc:cxnChg chg="add mod">
          <ac:chgData name="Marta Oliveira" userId="2563537a-ccb6-4ee1-bf53-1221ceeae5ff" providerId="ADAL" clId="{171BB9D6-F66C-4B69-AD05-27806FE426B6}" dt="2024-11-18T17:59:54.291" v="2986" actId="1076"/>
          <ac:cxnSpMkLst>
            <pc:docMk/>
            <pc:sldMk cId="3549739" sldId="287"/>
            <ac:cxnSpMk id="10" creationId="{7CBED5A8-8ED4-D630-4C57-8AAA3E19BFF5}"/>
          </ac:cxnSpMkLst>
        </pc:cxnChg>
        <pc:cxnChg chg="add mod">
          <ac:chgData name="Marta Oliveira" userId="2563537a-ccb6-4ee1-bf53-1221ceeae5ff" providerId="ADAL" clId="{171BB9D6-F66C-4B69-AD05-27806FE426B6}" dt="2024-11-18T17:59:57.506" v="2988" actId="1076"/>
          <ac:cxnSpMkLst>
            <pc:docMk/>
            <pc:sldMk cId="3549739" sldId="287"/>
            <ac:cxnSpMk id="12" creationId="{091C948F-F1D1-A368-DC89-341F7D9AE7E5}"/>
          </ac:cxnSpMkLst>
        </pc:cxnChg>
      </pc:sldChg>
      <pc:sldChg chg="addSp delSp modSp add mod ord delDesignElem">
        <pc:chgData name="Marta Oliveira" userId="2563537a-ccb6-4ee1-bf53-1221ceeae5ff" providerId="ADAL" clId="{171BB9D6-F66C-4B69-AD05-27806FE426B6}" dt="2024-11-19T20:51:48.691" v="7126" actId="27636"/>
        <pc:sldMkLst>
          <pc:docMk/>
          <pc:sldMk cId="4165389468" sldId="288"/>
        </pc:sldMkLst>
        <pc:spChg chg="mod">
          <ac:chgData name="Marta Oliveira" userId="2563537a-ccb6-4ee1-bf53-1221ceeae5ff" providerId="ADAL" clId="{171BB9D6-F66C-4B69-AD05-27806FE426B6}" dt="2024-11-19T15:04:39.064" v="5504" actId="1076"/>
          <ac:spMkLst>
            <pc:docMk/>
            <pc:sldMk cId="4165389468" sldId="288"/>
            <ac:spMk id="2" creationId="{442B808B-A149-522C-D4A2-4C32DAF8ED3A}"/>
          </ac:spMkLst>
        </pc:spChg>
        <pc:spChg chg="add">
          <ac:chgData name="Marta Oliveira" userId="2563537a-ccb6-4ee1-bf53-1221ceeae5ff" providerId="ADAL" clId="{171BB9D6-F66C-4B69-AD05-27806FE426B6}" dt="2024-11-19T20:27:00.752" v="6781"/>
          <ac:spMkLst>
            <pc:docMk/>
            <pc:sldMk cId="4165389468" sldId="288"/>
            <ac:spMk id="3" creationId="{8375495C-4B47-4100-3C3E-061E573A5CB6}"/>
          </ac:spMkLst>
        </pc:spChg>
        <pc:spChg chg="add mod">
          <ac:chgData name="Marta Oliveira" userId="2563537a-ccb6-4ee1-bf53-1221ceeae5ff" providerId="ADAL" clId="{171BB9D6-F66C-4B69-AD05-27806FE426B6}" dt="2024-11-19T20:51:48.691" v="7126" actId="27636"/>
          <ac:spMkLst>
            <pc:docMk/>
            <pc:sldMk cId="4165389468" sldId="288"/>
            <ac:spMk id="5" creationId="{796D4D20-4EEA-1D14-CAFD-ACA36EDA995A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5389468" sldId="288"/>
            <ac:spMk id="19" creationId="{99FEA19B-BAAB-B341-457C-B3099736EC86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5389468" sldId="288"/>
            <ac:spMk id="20" creationId="{363B994A-6BE0-60C5-FB62-2BE75E7EE94C}"/>
          </ac:spMkLst>
        </pc:spChg>
        <pc:picChg chg="add mod">
          <ac:chgData name="Marta Oliveira" userId="2563537a-ccb6-4ee1-bf53-1221ceeae5ff" providerId="ADAL" clId="{171BB9D6-F66C-4B69-AD05-27806FE426B6}" dt="2024-11-19T15:04:42.567" v="5505" actId="1076"/>
          <ac:picMkLst>
            <pc:docMk/>
            <pc:sldMk cId="4165389468" sldId="288"/>
            <ac:picMk id="4" creationId="{F40F0800-6D72-4380-0CF3-9F4AFA7C39F4}"/>
          </ac:picMkLst>
        </pc:picChg>
      </pc:sldChg>
      <pc:sldChg chg="addSp delSp modSp add mod ord delDesignElem">
        <pc:chgData name="Marta Oliveira" userId="2563537a-ccb6-4ee1-bf53-1221ceeae5ff" providerId="ADAL" clId="{171BB9D6-F66C-4B69-AD05-27806FE426B6}" dt="2024-11-19T21:08:02.114" v="7173" actId="1076"/>
        <pc:sldMkLst>
          <pc:docMk/>
          <pc:sldMk cId="4164509310" sldId="289"/>
        </pc:sldMkLst>
        <pc:spChg chg="mod">
          <ac:chgData name="Marta Oliveira" userId="2563537a-ccb6-4ee1-bf53-1221ceeae5ff" providerId="ADAL" clId="{171BB9D6-F66C-4B69-AD05-27806FE426B6}" dt="2024-11-19T15:06:06.957" v="5570" actId="1076"/>
          <ac:spMkLst>
            <pc:docMk/>
            <pc:sldMk cId="4164509310" sldId="289"/>
            <ac:spMk id="2" creationId="{DB59B9E8-5F9F-8489-7FE6-F3A6B39C32E5}"/>
          </ac:spMkLst>
        </pc:spChg>
        <pc:spChg chg="add mod">
          <ac:chgData name="Marta Oliveira" userId="2563537a-ccb6-4ee1-bf53-1221ceeae5ff" providerId="ADAL" clId="{171BB9D6-F66C-4B69-AD05-27806FE426B6}" dt="2024-11-19T21:08:02.114" v="7173" actId="1076"/>
          <ac:spMkLst>
            <pc:docMk/>
            <pc:sldMk cId="4164509310" sldId="289"/>
            <ac:spMk id="5" creationId="{C84F03CD-EF0F-3860-C425-350A5085934B}"/>
          </ac:spMkLst>
        </pc:spChg>
        <pc:spChg chg="mod">
          <ac:chgData name="Marta Oliveira" userId="2563537a-ccb6-4ee1-bf53-1221ceeae5ff" providerId="ADAL" clId="{171BB9D6-F66C-4B69-AD05-27806FE426B6}" dt="2024-11-19T21:07:58.448" v="7172" actId="20577"/>
          <ac:spMkLst>
            <pc:docMk/>
            <pc:sldMk cId="4164509310" sldId="289"/>
            <ac:spMk id="13" creationId="{84338112-1E17-4C2A-044F-CF1F877843F9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4509310" sldId="289"/>
            <ac:spMk id="34" creationId="{BB5498AB-DBF2-E6F3-C851-6B69A9628F17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4509310" sldId="289"/>
            <ac:spMk id="36" creationId="{B28B47F1-787E-53F1-4FC0-46FB66A063BB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4509310" sldId="289"/>
            <ac:spMk id="38" creationId="{6F89B89E-7E2D-463C-8BC7-FE917C0D27E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4509310" sldId="289"/>
            <ac:spMk id="40" creationId="{43FEED6E-15D7-EFD3-9D0C-48E6CC0E8D1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4164509310" sldId="289"/>
            <ac:spMk id="42" creationId="{EE29BBC3-AB97-4CC6-B78F-04A6CFDC6B27}"/>
          </ac:spMkLst>
        </pc:spChg>
        <pc:picChg chg="add mod">
          <ac:chgData name="Marta Oliveira" userId="2563537a-ccb6-4ee1-bf53-1221ceeae5ff" providerId="ADAL" clId="{171BB9D6-F66C-4B69-AD05-27806FE426B6}" dt="2024-11-18T18:05:16.538" v="3443" actId="1076"/>
          <ac:picMkLst>
            <pc:docMk/>
            <pc:sldMk cId="4164509310" sldId="289"/>
            <ac:picMk id="4" creationId="{001091F4-C15A-7114-6B22-A1D84B1B2E81}"/>
          </ac:picMkLst>
        </pc:picChg>
      </pc:sldChg>
      <pc:sldChg chg="addSp delSp modSp add del mod setBg">
        <pc:chgData name="Marta Oliveira" userId="2563537a-ccb6-4ee1-bf53-1221ceeae5ff" providerId="ADAL" clId="{171BB9D6-F66C-4B69-AD05-27806FE426B6}" dt="2024-11-19T12:29:33.710" v="4186" actId="2696"/>
        <pc:sldMkLst>
          <pc:docMk/>
          <pc:sldMk cId="1934101651" sldId="290"/>
        </pc:sldMkLst>
      </pc:sldChg>
      <pc:sldChg chg="addSp delSp modSp add mod ord delDesignElem">
        <pc:chgData name="Marta Oliveira" userId="2563537a-ccb6-4ee1-bf53-1221ceeae5ff" providerId="ADAL" clId="{171BB9D6-F66C-4B69-AD05-27806FE426B6}" dt="2024-11-20T00:40:48.305" v="7181" actId="1076"/>
        <pc:sldMkLst>
          <pc:docMk/>
          <pc:sldMk cId="2196136857" sldId="291"/>
        </pc:sldMkLst>
        <pc:spChg chg="mod">
          <ac:chgData name="Marta Oliveira" userId="2563537a-ccb6-4ee1-bf53-1221ceeae5ff" providerId="ADAL" clId="{171BB9D6-F66C-4B69-AD05-27806FE426B6}" dt="2024-11-19T12:31:12.537" v="4212" actId="20577"/>
          <ac:spMkLst>
            <pc:docMk/>
            <pc:sldMk cId="2196136857" sldId="291"/>
            <ac:spMk id="2" creationId="{F0B7A01D-3B7A-20DA-079A-B09EF51CE1F4}"/>
          </ac:spMkLst>
        </pc:spChg>
        <pc:spChg chg="add mod">
          <ac:chgData name="Marta Oliveira" userId="2563537a-ccb6-4ee1-bf53-1221ceeae5ff" providerId="ADAL" clId="{171BB9D6-F66C-4B69-AD05-27806FE426B6}" dt="2024-11-20T00:40:48.305" v="7181" actId="1076"/>
          <ac:spMkLst>
            <pc:docMk/>
            <pc:sldMk cId="2196136857" sldId="291"/>
            <ac:spMk id="6" creationId="{6221DA08-B5E2-5D5B-55D5-C90E2032CE31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96136857" sldId="291"/>
            <ac:spMk id="26" creationId="{CDE60B3D-2152-6AEF-052D-361FFC976EB6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2196136857" sldId="291"/>
            <ac:spMk id="28" creationId="{35623D79-E122-31AD-1613-440480213B06}"/>
          </ac:spMkLst>
        </pc:spChg>
        <pc:grpChg chg="add del">
          <ac:chgData name="Marta Oliveira" userId="2563537a-ccb6-4ee1-bf53-1221ceeae5ff" providerId="ADAL" clId="{171BB9D6-F66C-4B69-AD05-27806FE426B6}" dt="2024-11-19T14:53:16.132" v="5405"/>
          <ac:grpSpMkLst>
            <pc:docMk/>
            <pc:sldMk cId="2196136857" sldId="291"/>
            <ac:grpSpMk id="30" creationId="{60314AAC-2F04-FBFB-3343-F2EAFCF7261D}"/>
          </ac:grpSpMkLst>
        </pc:grpChg>
        <pc:grpChg chg="add del">
          <ac:chgData name="Marta Oliveira" userId="2563537a-ccb6-4ee1-bf53-1221ceeae5ff" providerId="ADAL" clId="{171BB9D6-F66C-4B69-AD05-27806FE426B6}" dt="2024-11-19T14:53:16.132" v="5405"/>
          <ac:grpSpMkLst>
            <pc:docMk/>
            <pc:sldMk cId="2196136857" sldId="291"/>
            <ac:grpSpMk id="36" creationId="{292E84B6-D440-6F29-3B4B-09FE6FD44EBB}"/>
          </ac:grpSpMkLst>
        </pc:grpChg>
        <pc:picChg chg="add mod">
          <ac:chgData name="Marta Oliveira" userId="2563537a-ccb6-4ee1-bf53-1221ceeae5ff" providerId="ADAL" clId="{171BB9D6-F66C-4B69-AD05-27806FE426B6}" dt="2024-11-20T00:40:41.047" v="7180" actId="1076"/>
          <ac:picMkLst>
            <pc:docMk/>
            <pc:sldMk cId="2196136857" sldId="291"/>
            <ac:picMk id="4" creationId="{044F7DCF-9260-10B3-838C-315C4726A324}"/>
          </ac:picMkLst>
        </pc:picChg>
      </pc:sldChg>
      <pc:sldChg chg="addSp delSp modSp mod delDesignElem">
        <pc:chgData name="Marta Oliveira" userId="2563537a-ccb6-4ee1-bf53-1221ceeae5ff" providerId="ADAL" clId="{171BB9D6-F66C-4B69-AD05-27806FE426B6}" dt="2024-11-20T11:38:25.166" v="7241" actId="115"/>
        <pc:sldMkLst>
          <pc:docMk/>
          <pc:sldMk cId="1098188311" sldId="292"/>
        </pc:sldMkLst>
        <pc:spChg chg="mod">
          <ac:chgData name="Marta Oliveira" userId="2563537a-ccb6-4ee1-bf53-1221ceeae5ff" providerId="ADAL" clId="{171BB9D6-F66C-4B69-AD05-27806FE426B6}" dt="2024-11-19T15:33:07.368" v="5988" actId="1076"/>
          <ac:spMkLst>
            <pc:docMk/>
            <pc:sldMk cId="1098188311" sldId="292"/>
            <ac:spMk id="2" creationId="{C917704E-DAF2-CE2A-108A-A016158396DE}"/>
          </ac:spMkLst>
        </pc:spChg>
        <pc:spChg chg="add del mod">
          <ac:chgData name="Marta Oliveira" userId="2563537a-ccb6-4ee1-bf53-1221ceeae5ff" providerId="ADAL" clId="{171BB9D6-F66C-4B69-AD05-27806FE426B6}" dt="2024-11-19T14:51:59.037" v="5317" actId="11529"/>
          <ac:spMkLst>
            <pc:docMk/>
            <pc:sldMk cId="1098188311" sldId="292"/>
            <ac:spMk id="3" creationId="{EF967FFD-4F66-F052-E0C2-0571B217A3D6}"/>
          </ac:spMkLst>
        </pc:spChg>
        <pc:spChg chg="add del mod">
          <ac:chgData name="Marta Oliveira" userId="2563537a-ccb6-4ee1-bf53-1221ceeae5ff" providerId="ADAL" clId="{171BB9D6-F66C-4B69-AD05-27806FE426B6}" dt="2024-11-19T14:53:43.325" v="5409" actId="26606"/>
          <ac:spMkLst>
            <pc:docMk/>
            <pc:sldMk cId="1098188311" sldId="292"/>
            <ac:spMk id="4" creationId="{1BE4E901-A50D-D177-D55F-57B2632E9E0D}"/>
          </ac:spMkLst>
        </pc:spChg>
        <pc:spChg chg="add del mod">
          <ac:chgData name="Marta Oliveira" userId="2563537a-ccb6-4ee1-bf53-1221ceeae5ff" providerId="ADAL" clId="{171BB9D6-F66C-4B69-AD05-27806FE426B6}" dt="2024-11-19T12:21:40.628" v="3982" actId="478"/>
          <ac:spMkLst>
            <pc:docMk/>
            <pc:sldMk cId="1098188311" sldId="292"/>
            <ac:spMk id="6" creationId="{959CFBD0-908A-D1B1-7C97-0ED3266542B6}"/>
          </ac:spMkLst>
        </pc:spChg>
        <pc:spChg chg="add mod">
          <ac:chgData name="Marta Oliveira" userId="2563537a-ccb6-4ee1-bf53-1221ceeae5ff" providerId="ADAL" clId="{171BB9D6-F66C-4B69-AD05-27806FE426B6}" dt="2024-11-19T14:58:39.783" v="5461" actId="115"/>
          <ac:spMkLst>
            <pc:docMk/>
            <pc:sldMk cId="1098188311" sldId="292"/>
            <ac:spMk id="7" creationId="{A83D7786-8D1D-A435-E3D9-6165629BA617}"/>
          </ac:spMkLst>
        </pc:spChg>
        <pc:spChg chg="add del mod">
          <ac:chgData name="Marta Oliveira" userId="2563537a-ccb6-4ee1-bf53-1221ceeae5ff" providerId="ADAL" clId="{171BB9D6-F66C-4B69-AD05-27806FE426B6}" dt="2024-11-19T12:27:18.607" v="4167" actId="478"/>
          <ac:spMkLst>
            <pc:docMk/>
            <pc:sldMk cId="1098188311" sldId="292"/>
            <ac:spMk id="7" creationId="{B8DC9E4B-B770-91C4-5112-B2797A98CE8C}"/>
          </ac:spMkLst>
        </pc:spChg>
        <pc:spChg chg="add del">
          <ac:chgData name="Marta Oliveira" userId="2563537a-ccb6-4ee1-bf53-1221ceeae5ff" providerId="ADAL" clId="{171BB9D6-F66C-4B69-AD05-27806FE426B6}" dt="2024-11-19T14:53:43.325" v="5409" actId="26606"/>
          <ac:spMkLst>
            <pc:docMk/>
            <pc:sldMk cId="1098188311" sldId="292"/>
            <ac:spMk id="6173" creationId="{45D37F4E-DDB4-456B-97E0-9937730A039F}"/>
          </ac:spMkLst>
        </pc:spChg>
        <pc:spChg chg="add del">
          <ac:chgData name="Marta Oliveira" userId="2563537a-ccb6-4ee1-bf53-1221ceeae5ff" providerId="ADAL" clId="{171BB9D6-F66C-4B69-AD05-27806FE426B6}" dt="2024-11-19T14:53:43.325" v="5409" actId="26606"/>
          <ac:spMkLst>
            <pc:docMk/>
            <pc:sldMk cId="1098188311" sldId="292"/>
            <ac:spMk id="6175" creationId="{B2DD41CD-8F47-4F56-AD12-4E2FF7696987}"/>
          </ac:spMkLst>
        </pc:spChg>
        <pc:spChg chg="add del">
          <ac:chgData name="Marta Oliveira" userId="2563537a-ccb6-4ee1-bf53-1221ceeae5ff" providerId="ADAL" clId="{171BB9D6-F66C-4B69-AD05-27806FE426B6}" dt="2024-11-19T14:47:35.004" v="5242" actId="26606"/>
          <ac:spMkLst>
            <pc:docMk/>
            <pc:sldMk cId="1098188311" sldId="292"/>
            <ac:spMk id="6190" creationId="{B50AB553-2A96-4A92-96F2-93548E096954}"/>
          </ac:spMkLst>
        </pc:spChg>
        <pc:spChg chg="add del">
          <ac:chgData name="Marta Oliveira" userId="2563537a-ccb6-4ee1-bf53-1221ceeae5ff" providerId="ADAL" clId="{171BB9D6-F66C-4B69-AD05-27806FE426B6}" dt="2024-11-19T14:50:11.698" v="5289" actId="26606"/>
          <ac:spMkLst>
            <pc:docMk/>
            <pc:sldMk cId="1098188311" sldId="292"/>
            <ac:spMk id="6192" creationId="{2659FDB4-FCBE-4A89-B46D-43D4FA54464D}"/>
          </ac:spMkLst>
        </pc:spChg>
        <pc:spChg chg="add del">
          <ac:chgData name="Marta Oliveira" userId="2563537a-ccb6-4ee1-bf53-1221ceeae5ff" providerId="ADAL" clId="{171BB9D6-F66C-4B69-AD05-27806FE426B6}" dt="2024-11-19T14:50:11.698" v="5289" actId="26606"/>
          <ac:spMkLst>
            <pc:docMk/>
            <pc:sldMk cId="1098188311" sldId="292"/>
            <ac:spMk id="6194" creationId="{58BDB0EE-D238-415B-9ED8-62AA6AB2AAD1}"/>
          </ac:spMkLst>
        </pc:spChg>
        <pc:spChg chg="add del">
          <ac:chgData name="Marta Oliveira" userId="2563537a-ccb6-4ee1-bf53-1221ceeae5ff" providerId="ADAL" clId="{171BB9D6-F66C-4B69-AD05-27806FE426B6}" dt="2024-11-19T14:50:11.698" v="5289" actId="26606"/>
          <ac:spMkLst>
            <pc:docMk/>
            <pc:sldMk cId="1098188311" sldId="292"/>
            <ac:spMk id="6195" creationId="{C5B55FC3-961D-4325-82F1-DE92B0D04E03}"/>
          </ac:spMkLst>
        </pc:spChg>
        <pc:spChg chg="add del">
          <ac:chgData name="Marta Oliveira" userId="2563537a-ccb6-4ee1-bf53-1221ceeae5ff" providerId="ADAL" clId="{171BB9D6-F66C-4B69-AD05-27806FE426B6}" dt="2024-11-19T14:50:11.698" v="5289" actId="26606"/>
          <ac:spMkLst>
            <pc:docMk/>
            <pc:sldMk cId="1098188311" sldId="292"/>
            <ac:spMk id="6196" creationId="{4C8AB332-D09E-4F28-943C-DABDD4716A3C}"/>
          </ac:spMkLst>
        </pc:spChg>
        <pc:spChg chg="add del">
          <ac:chgData name="Marta Oliveira" userId="2563537a-ccb6-4ee1-bf53-1221ceeae5ff" providerId="ADAL" clId="{171BB9D6-F66C-4B69-AD05-27806FE426B6}" dt="2024-11-19T14:50:17.174" v="5291" actId="26606"/>
          <ac:spMkLst>
            <pc:docMk/>
            <pc:sldMk cId="1098188311" sldId="292"/>
            <ac:spMk id="6199" creationId="{35DB3719-6FDC-4E5D-891D-FF40B7300F64}"/>
          </ac:spMkLst>
        </pc:spChg>
        <pc:spChg chg="add del">
          <ac:chgData name="Marta Oliveira" userId="2563537a-ccb6-4ee1-bf53-1221ceeae5ff" providerId="ADAL" clId="{171BB9D6-F66C-4B69-AD05-27806FE426B6}" dt="2024-11-19T14:50:17.174" v="5291" actId="26606"/>
          <ac:spMkLst>
            <pc:docMk/>
            <pc:sldMk cId="1098188311" sldId="292"/>
            <ac:spMk id="6200" creationId="{E0CBAC23-2E3F-4A90-BA59-F8299F6A5439}"/>
          </ac:spMkLst>
        </pc:spChg>
        <pc:spChg chg="add del">
          <ac:chgData name="Marta Oliveira" userId="2563537a-ccb6-4ee1-bf53-1221ceeae5ff" providerId="ADAL" clId="{171BB9D6-F66C-4B69-AD05-27806FE426B6}" dt="2024-11-19T14:53:34.119" v="5406" actId="26606"/>
          <ac:spMkLst>
            <pc:docMk/>
            <pc:sldMk cId="1098188311" sldId="292"/>
            <ac:spMk id="6202" creationId="{B50AB553-2A96-4A92-96F2-93548E096954}"/>
          </ac:spMkLst>
        </pc:spChg>
        <pc:spChg chg="add del">
          <ac:chgData name="Marta Oliveira" userId="2563537a-ccb6-4ee1-bf53-1221ceeae5ff" providerId="ADAL" clId="{171BB9D6-F66C-4B69-AD05-27806FE426B6}" dt="2024-11-19T14:52:00.042" v="5318" actId="26606"/>
          <ac:spMkLst>
            <pc:docMk/>
            <pc:sldMk cId="1098188311" sldId="292"/>
            <ac:spMk id="6204" creationId="{B50AB553-2A96-4A92-96F2-93548E096954}"/>
          </ac:spMkLst>
        </pc:spChg>
        <pc:spChg chg="add del">
          <ac:chgData name="Marta Oliveira" userId="2563537a-ccb6-4ee1-bf53-1221ceeae5ff" providerId="ADAL" clId="{171BB9D6-F66C-4B69-AD05-27806FE426B6}" dt="2024-11-19T14:53:43.306" v="5408" actId="26606"/>
          <ac:spMkLst>
            <pc:docMk/>
            <pc:sldMk cId="1098188311" sldId="292"/>
            <ac:spMk id="6207" creationId="{2659FDB4-FCBE-4A89-B46D-43D4FA54464D}"/>
          </ac:spMkLst>
        </pc:spChg>
        <pc:spChg chg="add del">
          <ac:chgData name="Marta Oliveira" userId="2563537a-ccb6-4ee1-bf53-1221ceeae5ff" providerId="ADAL" clId="{171BB9D6-F66C-4B69-AD05-27806FE426B6}" dt="2024-11-19T14:53:43.306" v="5408" actId="26606"/>
          <ac:spMkLst>
            <pc:docMk/>
            <pc:sldMk cId="1098188311" sldId="292"/>
            <ac:spMk id="6209" creationId="{58BDB0EE-D238-415B-9ED8-62AA6AB2AAD1}"/>
          </ac:spMkLst>
        </pc:spChg>
        <pc:spChg chg="add del">
          <ac:chgData name="Marta Oliveira" userId="2563537a-ccb6-4ee1-bf53-1221ceeae5ff" providerId="ADAL" clId="{171BB9D6-F66C-4B69-AD05-27806FE426B6}" dt="2024-11-19T14:53:43.306" v="5408" actId="26606"/>
          <ac:spMkLst>
            <pc:docMk/>
            <pc:sldMk cId="1098188311" sldId="292"/>
            <ac:spMk id="6210" creationId="{C5B55FC3-961D-4325-82F1-DE92B0D04E03}"/>
          </ac:spMkLst>
        </pc:spChg>
        <pc:spChg chg="add del">
          <ac:chgData name="Marta Oliveira" userId="2563537a-ccb6-4ee1-bf53-1221ceeae5ff" providerId="ADAL" clId="{171BB9D6-F66C-4B69-AD05-27806FE426B6}" dt="2024-11-19T14:53:43.306" v="5408" actId="26606"/>
          <ac:spMkLst>
            <pc:docMk/>
            <pc:sldMk cId="1098188311" sldId="292"/>
            <ac:spMk id="6211" creationId="{4C8AB332-D09E-4F28-943C-DABDD4716A3C}"/>
          </ac:spMkLst>
        </pc:spChg>
        <pc:spChg chg="add">
          <ac:chgData name="Marta Oliveira" userId="2563537a-ccb6-4ee1-bf53-1221ceeae5ff" providerId="ADAL" clId="{171BB9D6-F66C-4B69-AD05-27806FE426B6}" dt="2024-11-19T14:53:43.325" v="5409" actId="26606"/>
          <ac:spMkLst>
            <pc:docMk/>
            <pc:sldMk cId="1098188311" sldId="292"/>
            <ac:spMk id="6215" creationId="{257363FD-7E77-4145-9483-331A807ADF0E}"/>
          </ac:spMkLst>
        </pc:spChg>
        <pc:graphicFrameChg chg="add mod">
          <ac:chgData name="Marta Oliveira" userId="2563537a-ccb6-4ee1-bf53-1221ceeae5ff" providerId="ADAL" clId="{171BB9D6-F66C-4B69-AD05-27806FE426B6}" dt="2024-11-19T14:51:15.825" v="5306" actId="12084"/>
          <ac:graphicFrameMkLst>
            <pc:docMk/>
            <pc:sldMk cId="1098188311" sldId="292"/>
            <ac:graphicFrameMk id="5" creationId="{B6BDCAA9-A9E7-274F-9B37-D20FDF5EB0B0}"/>
          </ac:graphicFrameMkLst>
        </pc:graphicFrameChg>
        <pc:graphicFrameChg chg="add del">
          <ac:chgData name="Marta Oliveira" userId="2563537a-ccb6-4ee1-bf53-1221ceeae5ff" providerId="ADAL" clId="{171BB9D6-F66C-4B69-AD05-27806FE426B6}" dt="2024-11-19T14:47:35.004" v="5242" actId="26606"/>
          <ac:graphicFrameMkLst>
            <pc:docMk/>
            <pc:sldMk cId="1098188311" sldId="292"/>
            <ac:graphicFrameMk id="6191" creationId="{70EE2F32-9B24-B592-42DA-038D9EE7F9CE}"/>
          </ac:graphicFrameMkLst>
        </pc:graphicFrameChg>
        <pc:graphicFrameChg chg="add del">
          <ac:chgData name="Marta Oliveira" userId="2563537a-ccb6-4ee1-bf53-1221ceeae5ff" providerId="ADAL" clId="{171BB9D6-F66C-4B69-AD05-27806FE426B6}" dt="2024-11-19T14:50:11.698" v="5289" actId="26606"/>
          <ac:graphicFrameMkLst>
            <pc:docMk/>
            <pc:sldMk cId="1098188311" sldId="292"/>
            <ac:graphicFrameMk id="6197" creationId="{E6280783-9F4A-57D9-D810-39313D2593FD}"/>
          </ac:graphicFrameMkLst>
        </pc:graphicFrameChg>
        <pc:graphicFrameChg chg="add del">
          <ac:chgData name="Marta Oliveira" userId="2563537a-ccb6-4ee1-bf53-1221ceeae5ff" providerId="ADAL" clId="{171BB9D6-F66C-4B69-AD05-27806FE426B6}" dt="2024-11-19T14:50:17.174" v="5291" actId="26606"/>
          <ac:graphicFrameMkLst>
            <pc:docMk/>
            <pc:sldMk cId="1098188311" sldId="292"/>
            <ac:graphicFrameMk id="6201" creationId="{A63391B9-E701-D6CD-5096-3013A1D0BE5E}"/>
          </ac:graphicFrameMkLst>
        </pc:graphicFrameChg>
        <pc:graphicFrameChg chg="add del">
          <ac:chgData name="Marta Oliveira" userId="2563537a-ccb6-4ee1-bf53-1221ceeae5ff" providerId="ADAL" clId="{171BB9D6-F66C-4B69-AD05-27806FE426B6}" dt="2024-11-19T14:52:00.042" v="5318" actId="26606"/>
          <ac:graphicFrameMkLst>
            <pc:docMk/>
            <pc:sldMk cId="1098188311" sldId="292"/>
            <ac:graphicFrameMk id="6205" creationId="{150AF02D-65CC-21DF-A6F3-740B04ECB562}"/>
          </ac:graphicFrameMkLst>
        </pc:graphicFrameChg>
        <pc:graphicFrameChg chg="add del mod">
          <ac:chgData name="Marta Oliveira" userId="2563537a-ccb6-4ee1-bf53-1221ceeae5ff" providerId="ADAL" clId="{171BB9D6-F66C-4B69-AD05-27806FE426B6}" dt="2024-11-19T14:53:34.119" v="5406" actId="26606"/>
          <ac:graphicFrameMkLst>
            <pc:docMk/>
            <pc:sldMk cId="1098188311" sldId="292"/>
            <ac:graphicFrameMk id="6206" creationId="{D0A766C5-DF6C-A4EC-B832-8BC76647B040}"/>
          </ac:graphicFrameMkLst>
        </pc:graphicFrameChg>
        <pc:graphicFrameChg chg="add del">
          <ac:chgData name="Marta Oliveira" userId="2563537a-ccb6-4ee1-bf53-1221ceeae5ff" providerId="ADAL" clId="{171BB9D6-F66C-4B69-AD05-27806FE426B6}" dt="2024-11-19T14:53:43.306" v="5408" actId="26606"/>
          <ac:graphicFrameMkLst>
            <pc:docMk/>
            <pc:sldMk cId="1098188311" sldId="292"/>
            <ac:graphicFrameMk id="6212" creationId="{99517174-A365-8FD3-DC40-A7F707504DE8}"/>
          </ac:graphicFrameMkLst>
        </pc:graphicFrameChg>
        <pc:graphicFrameChg chg="add mod">
          <ac:chgData name="Marta Oliveira" userId="2563537a-ccb6-4ee1-bf53-1221ceeae5ff" providerId="ADAL" clId="{171BB9D6-F66C-4B69-AD05-27806FE426B6}" dt="2024-11-20T11:38:25.166" v="7241" actId="115"/>
          <ac:graphicFrameMkLst>
            <pc:docMk/>
            <pc:sldMk cId="1098188311" sldId="292"/>
            <ac:graphicFrameMk id="6216" creationId="{DD55F48F-1EAB-B80A-B9A5-A8ABAECBA7C0}"/>
          </ac:graphicFrameMkLst>
        </pc:graphicFrameChg>
        <pc:picChg chg="del mod">
          <ac:chgData name="Marta Oliveira" userId="2563537a-ccb6-4ee1-bf53-1221ceeae5ff" providerId="ADAL" clId="{171BB9D6-F66C-4B69-AD05-27806FE426B6}" dt="2024-11-19T12:21:38.274" v="3981" actId="478"/>
          <ac:picMkLst>
            <pc:docMk/>
            <pc:sldMk cId="1098188311" sldId="292"/>
            <ac:picMk id="3" creationId="{2D376E8B-ABF7-C5D2-5532-FF04F49668D3}"/>
          </ac:picMkLst>
        </pc:picChg>
        <pc:picChg chg="add del">
          <ac:chgData name="Marta Oliveira" userId="2563537a-ccb6-4ee1-bf53-1221ceeae5ff" providerId="ADAL" clId="{171BB9D6-F66C-4B69-AD05-27806FE426B6}" dt="2024-11-19T14:47:35.004" v="5242" actId="26606"/>
          <ac:picMkLst>
            <pc:docMk/>
            <pc:sldMk cId="1098188311" sldId="292"/>
            <ac:picMk id="6179" creationId="{5A2C58EB-328E-7A59-CED4-3938F758E09D}"/>
          </ac:picMkLst>
        </pc:picChg>
        <pc:picChg chg="add del">
          <ac:chgData name="Marta Oliveira" userId="2563537a-ccb6-4ee1-bf53-1221ceeae5ff" providerId="ADAL" clId="{171BB9D6-F66C-4B69-AD05-27806FE426B6}" dt="2024-11-19T14:53:34.119" v="5406" actId="26606"/>
          <ac:picMkLst>
            <pc:docMk/>
            <pc:sldMk cId="1098188311" sldId="292"/>
            <ac:picMk id="6198" creationId="{86663546-C9E8-0424-93BE-FC035B744C7D}"/>
          </ac:picMkLst>
        </pc:picChg>
        <pc:picChg chg="add del mod">
          <ac:chgData name="Marta Oliveira" userId="2563537a-ccb6-4ee1-bf53-1221ceeae5ff" providerId="ADAL" clId="{171BB9D6-F66C-4B69-AD05-27806FE426B6}" dt="2024-11-19T14:52:00.042" v="5318" actId="26606"/>
          <ac:picMkLst>
            <pc:docMk/>
            <pc:sldMk cId="1098188311" sldId="292"/>
            <ac:picMk id="6203" creationId="{7FF7E906-8341-18A9-7C3F-D4B88164F744}"/>
          </ac:picMkLst>
        </pc:picChg>
        <pc:picChg chg="add">
          <ac:chgData name="Marta Oliveira" userId="2563537a-ccb6-4ee1-bf53-1221ceeae5ff" providerId="ADAL" clId="{171BB9D6-F66C-4B69-AD05-27806FE426B6}" dt="2024-11-19T14:53:43.325" v="5409" actId="26606"/>
          <ac:picMkLst>
            <pc:docMk/>
            <pc:sldMk cId="1098188311" sldId="292"/>
            <ac:picMk id="6214" creationId="{F498BF71-1790-CDCE-A666-3A44083F8625}"/>
          </ac:picMkLst>
        </pc:picChg>
        <pc:cxnChg chg="add del">
          <ac:chgData name="Marta Oliveira" userId="2563537a-ccb6-4ee1-bf53-1221ceeae5ff" providerId="ADAL" clId="{171BB9D6-F66C-4B69-AD05-27806FE426B6}" dt="2024-11-19T14:50:11.698" v="5289" actId="26606"/>
          <ac:cxnSpMkLst>
            <pc:docMk/>
            <pc:sldMk cId="1098188311" sldId="292"/>
            <ac:cxnSpMk id="6193" creationId="{C8F51B3F-8331-4E4A-AE96-D47B1006EEAD}"/>
          </ac:cxnSpMkLst>
        </pc:cxnChg>
        <pc:cxnChg chg="add del">
          <ac:chgData name="Marta Oliveira" userId="2563537a-ccb6-4ee1-bf53-1221ceeae5ff" providerId="ADAL" clId="{171BB9D6-F66C-4B69-AD05-27806FE426B6}" dt="2024-11-19T14:53:43.306" v="5408" actId="26606"/>
          <ac:cxnSpMkLst>
            <pc:docMk/>
            <pc:sldMk cId="1098188311" sldId="292"/>
            <ac:cxnSpMk id="6208" creationId="{C8F51B3F-8331-4E4A-AE96-D47B1006EEAD}"/>
          </ac:cxnSpMkLst>
        </pc:cxnChg>
      </pc:sldChg>
      <pc:sldChg chg="addSp delSp modSp add mod delDesignElem">
        <pc:chgData name="Marta Oliveira" userId="2563537a-ccb6-4ee1-bf53-1221ceeae5ff" providerId="ADAL" clId="{171BB9D6-F66C-4B69-AD05-27806FE426B6}" dt="2024-11-20T11:48:58.525" v="7339" actId="20577"/>
        <pc:sldMkLst>
          <pc:docMk/>
          <pc:sldMk cId="1763426953" sldId="293"/>
        </pc:sldMkLst>
        <pc:spChg chg="mod">
          <ac:chgData name="Marta Oliveira" userId="2563537a-ccb6-4ee1-bf53-1221ceeae5ff" providerId="ADAL" clId="{171BB9D6-F66C-4B69-AD05-27806FE426B6}" dt="2024-11-19T15:06:46.204" v="5630" actId="20577"/>
          <ac:spMkLst>
            <pc:docMk/>
            <pc:sldMk cId="1763426953" sldId="293"/>
            <ac:spMk id="2" creationId="{BDB283BB-D3E4-04AB-EFBF-D9AF21D3252D}"/>
          </ac:spMkLst>
        </pc:spChg>
        <pc:spChg chg="mod">
          <ac:chgData name="Marta Oliveira" userId="2563537a-ccb6-4ee1-bf53-1221ceeae5ff" providerId="ADAL" clId="{171BB9D6-F66C-4B69-AD05-27806FE426B6}" dt="2024-11-20T11:48:58.525" v="7339" actId="20577"/>
          <ac:spMkLst>
            <pc:docMk/>
            <pc:sldMk cId="1763426953" sldId="293"/>
            <ac:spMk id="13" creationId="{8ECC2557-34AA-F83A-318A-F10C2C0F7765}"/>
          </ac:spMkLst>
        </pc:spChg>
        <pc:spChg chg="add del">
          <ac:chgData name="Marta Oliveira" userId="2563537a-ccb6-4ee1-bf53-1221ceeae5ff" providerId="ADAL" clId="{171BB9D6-F66C-4B69-AD05-27806FE426B6}" dt="2024-11-19T12:36:24.862" v="4421" actId="26606"/>
          <ac:spMkLst>
            <pc:docMk/>
            <pc:sldMk cId="1763426953" sldId="293"/>
            <ac:spMk id="34" creationId="{8AC6BAAF-FA95-E00F-7DCE-516030B0F495}"/>
          </ac:spMkLst>
        </pc:spChg>
        <pc:spChg chg="add del">
          <ac:chgData name="Marta Oliveira" userId="2563537a-ccb6-4ee1-bf53-1221ceeae5ff" providerId="ADAL" clId="{171BB9D6-F66C-4B69-AD05-27806FE426B6}" dt="2024-11-19T12:36:24.862" v="4421" actId="26606"/>
          <ac:spMkLst>
            <pc:docMk/>
            <pc:sldMk cId="1763426953" sldId="293"/>
            <ac:spMk id="36" creationId="{6846174B-C830-57CE-5634-5CE5AE220DD0}"/>
          </ac:spMkLst>
        </pc:spChg>
        <pc:spChg chg="add del">
          <ac:chgData name="Marta Oliveira" userId="2563537a-ccb6-4ee1-bf53-1221ceeae5ff" providerId="ADAL" clId="{171BB9D6-F66C-4B69-AD05-27806FE426B6}" dt="2024-11-19T12:36:24.862" v="4421" actId="26606"/>
          <ac:spMkLst>
            <pc:docMk/>
            <pc:sldMk cId="1763426953" sldId="293"/>
            <ac:spMk id="38" creationId="{BF9C5321-6E33-6D44-8CAC-B3EF61057271}"/>
          </ac:spMkLst>
        </pc:spChg>
        <pc:spChg chg="add del">
          <ac:chgData name="Marta Oliveira" userId="2563537a-ccb6-4ee1-bf53-1221ceeae5ff" providerId="ADAL" clId="{171BB9D6-F66C-4B69-AD05-27806FE426B6}" dt="2024-11-19T12:36:24.862" v="4421" actId="26606"/>
          <ac:spMkLst>
            <pc:docMk/>
            <pc:sldMk cId="1763426953" sldId="293"/>
            <ac:spMk id="40" creationId="{E2E5D269-A3FE-B657-AD08-0218B408495B}"/>
          </ac:spMkLst>
        </pc:spChg>
        <pc:spChg chg="add del">
          <ac:chgData name="Marta Oliveira" userId="2563537a-ccb6-4ee1-bf53-1221ceeae5ff" providerId="ADAL" clId="{171BB9D6-F66C-4B69-AD05-27806FE426B6}" dt="2024-11-19T12:36:24.862" v="4421" actId="26606"/>
          <ac:spMkLst>
            <pc:docMk/>
            <pc:sldMk cId="1763426953" sldId="293"/>
            <ac:spMk id="42" creationId="{D7C48871-770C-768C-213A-706D9C11A770}"/>
          </ac:spMkLst>
        </pc:spChg>
        <pc:spChg chg="add del">
          <ac:chgData name="Marta Oliveira" userId="2563537a-ccb6-4ee1-bf53-1221ceeae5ff" providerId="ADAL" clId="{171BB9D6-F66C-4B69-AD05-27806FE426B6}" dt="2024-11-19T12:36:24.853" v="4420" actId="26606"/>
          <ac:spMkLst>
            <pc:docMk/>
            <pc:sldMk cId="1763426953" sldId="293"/>
            <ac:spMk id="44" creationId="{C2554CA6-288E-4202-BC52-2E5A8F0C0AED}"/>
          </ac:spMkLst>
        </pc:spChg>
        <pc:spChg chg="add del">
          <ac:chgData name="Marta Oliveira" userId="2563537a-ccb6-4ee1-bf53-1221ceeae5ff" providerId="ADAL" clId="{171BB9D6-F66C-4B69-AD05-27806FE426B6}" dt="2024-11-19T12:36:24.853" v="4420" actId="26606"/>
          <ac:spMkLst>
            <pc:docMk/>
            <pc:sldMk cId="1763426953" sldId="293"/>
            <ac:spMk id="45" creationId="{B10BB131-AC8E-4A8E-A5D1-36260F720C3B}"/>
          </ac:spMkLst>
        </pc:spChg>
        <pc:spChg chg="add del">
          <ac:chgData name="Marta Oliveira" userId="2563537a-ccb6-4ee1-bf53-1221ceeae5ff" providerId="ADAL" clId="{171BB9D6-F66C-4B69-AD05-27806FE426B6}" dt="2024-11-19T12:36:24.853" v="4420" actId="26606"/>
          <ac:spMkLst>
            <pc:docMk/>
            <pc:sldMk cId="1763426953" sldId="293"/>
            <ac:spMk id="46" creationId="{5B7778FC-632E-4DCA-A7CB-0D7731CCF970}"/>
          </ac:spMkLst>
        </pc:spChg>
        <pc:spChg chg="add del">
          <ac:chgData name="Marta Oliveira" userId="2563537a-ccb6-4ee1-bf53-1221ceeae5ff" providerId="ADAL" clId="{171BB9D6-F66C-4B69-AD05-27806FE426B6}" dt="2024-11-19T12:36:11.773" v="4418" actId="26606"/>
          <ac:spMkLst>
            <pc:docMk/>
            <pc:sldMk cId="1763426953" sldId="293"/>
            <ac:spMk id="47" creationId="{FA3C7DEA-BCC2-4295-8850-147993296189}"/>
          </ac:spMkLst>
        </pc:spChg>
        <pc:spChg chg="add del">
          <ac:chgData name="Marta Oliveira" userId="2563537a-ccb6-4ee1-bf53-1221ceeae5ff" providerId="ADAL" clId="{171BB9D6-F66C-4B69-AD05-27806FE426B6}" dt="2024-11-19T12:36:24.853" v="4420" actId="26606"/>
          <ac:spMkLst>
            <pc:docMk/>
            <pc:sldMk cId="1763426953" sldId="293"/>
            <ac:spMk id="48" creationId="{FA23A907-97FB-4A8F-880A-DD77401C4296}"/>
          </ac:spMkLst>
        </pc:spChg>
        <pc:spChg chg="add del">
          <ac:chgData name="Marta Oliveira" userId="2563537a-ccb6-4ee1-bf53-1221ceeae5ff" providerId="ADAL" clId="{171BB9D6-F66C-4B69-AD05-27806FE426B6}" dt="2024-11-19T12:36:11.773" v="4418" actId="26606"/>
          <ac:spMkLst>
            <pc:docMk/>
            <pc:sldMk cId="1763426953" sldId="293"/>
            <ac:spMk id="49" creationId="{C289949D-B9F6-468A-86FE-2694DC5AE773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763426953" sldId="293"/>
            <ac:spMk id="50" creationId="{100EDD19-6802-4EC3-95CE-CFFAB042CFD6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763426953" sldId="293"/>
            <ac:spMk id="52" creationId="{DB17E863-922E-4C26-BD64-E8FD41D28661}"/>
          </ac:spMkLst>
        </pc:spChg>
        <pc:grpChg chg="add del">
          <ac:chgData name="Marta Oliveira" userId="2563537a-ccb6-4ee1-bf53-1221ceeae5ff" providerId="ADAL" clId="{171BB9D6-F66C-4B69-AD05-27806FE426B6}" dt="2024-11-19T12:36:11.773" v="4418" actId="26606"/>
          <ac:grpSpMkLst>
            <pc:docMk/>
            <pc:sldMk cId="1763426953" sldId="293"/>
            <ac:grpSpMk id="51" creationId="{E4DF0958-0C87-4C28-9554-2FADC788C2B1}"/>
          </ac:grpSpMkLst>
        </pc:grpChg>
        <pc:graphicFrameChg chg="add mod">
          <ac:chgData name="Marta Oliveira" userId="2563537a-ccb6-4ee1-bf53-1221ceeae5ff" providerId="ADAL" clId="{171BB9D6-F66C-4B69-AD05-27806FE426B6}" dt="2024-11-20T11:48:17.004" v="7251"/>
          <ac:graphicFrameMkLst>
            <pc:docMk/>
            <pc:sldMk cId="1763426953" sldId="293"/>
            <ac:graphicFrameMk id="3" creationId="{2AB9228E-C235-300E-61D4-14BB93FCAD66}"/>
          </ac:graphicFrameMkLst>
        </pc:graphicFrameChg>
        <pc:picChg chg="del">
          <ac:chgData name="Marta Oliveira" userId="2563537a-ccb6-4ee1-bf53-1221ceeae5ff" providerId="ADAL" clId="{171BB9D6-F66C-4B69-AD05-27806FE426B6}" dt="2024-11-19T12:33:59.254" v="4243" actId="478"/>
          <ac:picMkLst>
            <pc:docMk/>
            <pc:sldMk cId="1763426953" sldId="293"/>
            <ac:picMk id="4" creationId="{9A196CE9-9DD8-976F-59EB-56A9A87F3EC2}"/>
          </ac:picMkLst>
        </pc:picChg>
        <pc:picChg chg="add del mod">
          <ac:chgData name="Marta Oliveira" userId="2563537a-ccb6-4ee1-bf53-1221ceeae5ff" providerId="ADAL" clId="{171BB9D6-F66C-4B69-AD05-27806FE426B6}" dt="2024-11-19T15:03:04.360" v="5498" actId="21"/>
          <ac:picMkLst>
            <pc:docMk/>
            <pc:sldMk cId="1763426953" sldId="293"/>
            <ac:picMk id="4" creationId="{BCB981B0-5E06-2A52-E9C0-AFEBBCF19A41}"/>
          </ac:picMkLst>
        </pc:picChg>
        <pc:picChg chg="add mod">
          <ac:chgData name="Marta Oliveira" userId="2563537a-ccb6-4ee1-bf53-1221ceeae5ff" providerId="ADAL" clId="{171BB9D6-F66C-4B69-AD05-27806FE426B6}" dt="2024-11-19T12:36:02.463" v="4417" actId="931"/>
          <ac:picMkLst>
            <pc:docMk/>
            <pc:sldMk cId="1763426953" sldId="293"/>
            <ac:picMk id="5" creationId="{C8E52D90-76FF-C7B1-178D-45F33F33F143}"/>
          </ac:picMkLst>
        </pc:picChg>
        <pc:picChg chg="add del mod">
          <ac:chgData name="Marta Oliveira" userId="2563537a-ccb6-4ee1-bf53-1221ceeae5ff" providerId="ADAL" clId="{171BB9D6-F66C-4B69-AD05-27806FE426B6}" dt="2024-11-19T15:04:46.694" v="5506" actId="478"/>
          <ac:picMkLst>
            <pc:docMk/>
            <pc:sldMk cId="1763426953" sldId="293"/>
            <ac:picMk id="6" creationId="{7A75EC13-3C96-4034-0AEC-9569EE9B2E7C}"/>
          </ac:picMkLst>
        </pc:picChg>
        <pc:picChg chg="add del mod">
          <ac:chgData name="Marta Oliveira" userId="2563537a-ccb6-4ee1-bf53-1221ceeae5ff" providerId="ADAL" clId="{171BB9D6-F66C-4B69-AD05-27806FE426B6}" dt="2024-11-19T16:38:16.673" v="6139" actId="478"/>
          <ac:picMkLst>
            <pc:docMk/>
            <pc:sldMk cId="1763426953" sldId="293"/>
            <ac:picMk id="7" creationId="{B1874F9D-6BA0-BFC4-D4C3-6135637EF166}"/>
          </ac:picMkLst>
        </pc:picChg>
        <pc:picChg chg="add del mod">
          <ac:chgData name="Marta Oliveira" userId="2563537a-ccb6-4ee1-bf53-1221ceeae5ff" providerId="ADAL" clId="{171BB9D6-F66C-4B69-AD05-27806FE426B6}" dt="2024-11-19T16:38:17.192" v="6140" actId="478"/>
          <ac:picMkLst>
            <pc:docMk/>
            <pc:sldMk cId="1763426953" sldId="293"/>
            <ac:picMk id="11" creationId="{98C1CDCF-0777-228D-2ACD-A17565CA0696}"/>
          </ac:picMkLst>
        </pc:picChg>
        <pc:cxnChg chg="del">
          <ac:chgData name="Marta Oliveira" userId="2563537a-ccb6-4ee1-bf53-1221ceeae5ff" providerId="ADAL" clId="{171BB9D6-F66C-4B69-AD05-27806FE426B6}" dt="2024-11-19T12:34:54.420" v="4414" actId="478"/>
          <ac:cxnSpMkLst>
            <pc:docMk/>
            <pc:sldMk cId="1763426953" sldId="293"/>
            <ac:cxnSpMk id="9" creationId="{916411A1-36B8-0E6F-70E4-44ED0872FB32}"/>
          </ac:cxnSpMkLst>
        </pc:cxnChg>
        <pc:cxnChg chg="del">
          <ac:chgData name="Marta Oliveira" userId="2563537a-ccb6-4ee1-bf53-1221ceeae5ff" providerId="ADAL" clId="{171BB9D6-F66C-4B69-AD05-27806FE426B6}" dt="2024-11-19T12:34:54.090" v="4413" actId="478"/>
          <ac:cxnSpMkLst>
            <pc:docMk/>
            <pc:sldMk cId="1763426953" sldId="293"/>
            <ac:cxnSpMk id="10" creationId="{4BB7C470-3573-59A0-FC2C-62CC8F2AD06F}"/>
          </ac:cxnSpMkLst>
        </pc:cxnChg>
        <pc:cxnChg chg="del">
          <ac:chgData name="Marta Oliveira" userId="2563537a-ccb6-4ee1-bf53-1221ceeae5ff" providerId="ADAL" clId="{171BB9D6-F66C-4B69-AD05-27806FE426B6}" dt="2024-11-19T12:34:55.786" v="4415" actId="478"/>
          <ac:cxnSpMkLst>
            <pc:docMk/>
            <pc:sldMk cId="1763426953" sldId="293"/>
            <ac:cxnSpMk id="12" creationId="{4CDE9821-679E-ABAB-905F-A855E1B8AE2D}"/>
          </ac:cxnSpMkLst>
        </pc:cxnChg>
      </pc:sldChg>
      <pc:sldChg chg="addSp delSp modSp add mod delDesignElem">
        <pc:chgData name="Marta Oliveira" userId="2563537a-ccb6-4ee1-bf53-1221ceeae5ff" providerId="ADAL" clId="{171BB9D6-F66C-4B69-AD05-27806FE426B6}" dt="2024-11-20T13:26:01.336" v="7525" actId="1076"/>
        <pc:sldMkLst>
          <pc:docMk/>
          <pc:sldMk cId="1863515564" sldId="294"/>
        </pc:sldMkLst>
        <pc:spChg chg="mod">
          <ac:chgData name="Marta Oliveira" userId="2563537a-ccb6-4ee1-bf53-1221ceeae5ff" providerId="ADAL" clId="{171BB9D6-F66C-4B69-AD05-27806FE426B6}" dt="2024-11-19T14:39:44.170" v="4886" actId="20577"/>
          <ac:spMkLst>
            <pc:docMk/>
            <pc:sldMk cId="1863515564" sldId="294"/>
            <ac:spMk id="2" creationId="{B304D17D-3840-F5E3-1253-7940B4463647}"/>
          </ac:spMkLst>
        </pc:spChg>
        <pc:spChg chg="add mod">
          <ac:chgData name="Marta Oliveira" userId="2563537a-ccb6-4ee1-bf53-1221ceeae5ff" providerId="ADAL" clId="{171BB9D6-F66C-4B69-AD05-27806FE426B6}" dt="2024-11-20T13:26:01.336" v="7525" actId="1076"/>
          <ac:spMkLst>
            <pc:docMk/>
            <pc:sldMk cId="1863515564" sldId="294"/>
            <ac:spMk id="6" creationId="{8F168718-1A7B-4FA0-004C-909C6992CAC7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863515564" sldId="294"/>
            <ac:spMk id="9" creationId="{F7172175-3161-20F9-48F3-A92333E8B1EB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863515564" sldId="294"/>
            <ac:spMk id="11" creationId="{C63A016C-72CD-35C3-7CB3-064AFAD0ED6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863515564" sldId="294"/>
            <ac:spMk id="13" creationId="{F1792BA5-ECB7-48DA-9685-DF8D35AADDB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863515564" sldId="294"/>
            <ac:spMk id="15" creationId="{B8ECC7D1-EBBF-2DDD-FF5F-B1EAD536EC43}"/>
          </ac:spMkLst>
        </pc:spChg>
        <pc:picChg chg="add mod">
          <ac:chgData name="Marta Oliveira" userId="2563537a-ccb6-4ee1-bf53-1221ceeae5ff" providerId="ADAL" clId="{171BB9D6-F66C-4B69-AD05-27806FE426B6}" dt="2024-11-20T13:25:58.443" v="7524" actId="1076"/>
          <ac:picMkLst>
            <pc:docMk/>
            <pc:sldMk cId="1863515564" sldId="294"/>
            <ac:picMk id="4" creationId="{21CF1F59-7087-3159-CF18-3B484595B814}"/>
          </ac:picMkLst>
        </pc:picChg>
        <pc:picChg chg="del">
          <ac:chgData name="Marta Oliveira" userId="2563537a-ccb6-4ee1-bf53-1221ceeae5ff" providerId="ADAL" clId="{171BB9D6-F66C-4B69-AD05-27806FE426B6}" dt="2024-11-19T12:46:14.235" v="4691" actId="478"/>
          <ac:picMkLst>
            <pc:docMk/>
            <pc:sldMk cId="1863515564" sldId="294"/>
            <ac:picMk id="4" creationId="{30272735-F7A3-A31F-D859-1A773E3751AD}"/>
          </ac:picMkLst>
        </pc:picChg>
        <pc:picChg chg="add del mod">
          <ac:chgData name="Marta Oliveira" userId="2563537a-ccb6-4ee1-bf53-1221ceeae5ff" providerId="ADAL" clId="{171BB9D6-F66C-4B69-AD05-27806FE426B6}" dt="2024-11-20T13:25:11.105" v="7519" actId="478"/>
          <ac:picMkLst>
            <pc:docMk/>
            <pc:sldMk cId="1863515564" sldId="294"/>
            <ac:picMk id="5" creationId="{C00B4BB1-2D8D-AB59-61D2-CAE1793AB3FB}"/>
          </ac:picMkLst>
        </pc:picChg>
      </pc:sldChg>
      <pc:sldChg chg="addSp delSp modSp add mod delDesignElem">
        <pc:chgData name="Marta Oliveira" userId="2563537a-ccb6-4ee1-bf53-1221ceeae5ff" providerId="ADAL" clId="{171BB9D6-F66C-4B69-AD05-27806FE426B6}" dt="2024-11-20T13:30:29.202" v="7580" actId="1076"/>
        <pc:sldMkLst>
          <pc:docMk/>
          <pc:sldMk cId="1968464576" sldId="295"/>
        </pc:sldMkLst>
        <pc:spChg chg="add mod">
          <ac:chgData name="Marta Oliveira" userId="2563537a-ccb6-4ee1-bf53-1221ceeae5ff" providerId="ADAL" clId="{171BB9D6-F66C-4B69-AD05-27806FE426B6}" dt="2024-11-20T13:30:23.302" v="7579" actId="1076"/>
          <ac:spMkLst>
            <pc:docMk/>
            <pc:sldMk cId="1968464576" sldId="295"/>
            <ac:spMk id="5" creationId="{31EA3AEC-E4E9-F7D1-1B31-032B6C308F7B}"/>
          </ac:spMkLst>
        </pc:spChg>
        <pc:spChg chg="mod">
          <ac:chgData name="Marta Oliveira" userId="2563537a-ccb6-4ee1-bf53-1221ceeae5ff" providerId="ADAL" clId="{171BB9D6-F66C-4B69-AD05-27806FE426B6}" dt="2024-11-20T13:30:29.202" v="7580" actId="1076"/>
          <ac:spMkLst>
            <pc:docMk/>
            <pc:sldMk cId="1968464576" sldId="295"/>
            <ac:spMk id="6" creationId="{72774839-8B70-783A-4707-046130F65DBC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968464576" sldId="295"/>
            <ac:spMk id="9" creationId="{11A3B2C9-422A-FEC4-A71F-1F4E614377F4}"/>
          </ac:spMkLst>
        </pc:spChg>
        <pc:spChg chg="add mod">
          <ac:chgData name="Marta Oliveira" userId="2563537a-ccb6-4ee1-bf53-1221ceeae5ff" providerId="ADAL" clId="{171BB9D6-F66C-4B69-AD05-27806FE426B6}" dt="2024-11-19T12:51:30.438" v="4746" actId="1076"/>
          <ac:spMkLst>
            <pc:docMk/>
            <pc:sldMk cId="1968464576" sldId="295"/>
            <ac:spMk id="10" creationId="{125992AD-5AE4-64E5-6247-77B1ECBC0DFE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968464576" sldId="295"/>
            <ac:spMk id="11" creationId="{CDFD9AA3-A27E-707E-CB4D-F72321C67B49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968464576" sldId="295"/>
            <ac:spMk id="13" creationId="{389DFA27-BC73-B61D-C9BC-9C1633B11A01}"/>
          </ac:spMkLst>
        </pc:spChg>
        <pc:spChg chg="add mod">
          <ac:chgData name="Marta Oliveira" userId="2563537a-ccb6-4ee1-bf53-1221ceeae5ff" providerId="ADAL" clId="{171BB9D6-F66C-4B69-AD05-27806FE426B6}" dt="2024-11-19T12:51:51.335" v="4774" actId="14100"/>
          <ac:spMkLst>
            <pc:docMk/>
            <pc:sldMk cId="1968464576" sldId="295"/>
            <ac:spMk id="14" creationId="{A095C179-DD48-40F5-9903-0993F1679DAA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968464576" sldId="295"/>
            <ac:spMk id="15" creationId="{17A6BED9-7DCE-2BE7-EBAC-3872DCE85415}"/>
          </ac:spMkLst>
        </pc:spChg>
        <pc:picChg chg="add mod">
          <ac:chgData name="Marta Oliveira" userId="2563537a-ccb6-4ee1-bf53-1221ceeae5ff" providerId="ADAL" clId="{171BB9D6-F66C-4B69-AD05-27806FE426B6}" dt="2024-11-20T13:29:47.029" v="7531" actId="14100"/>
          <ac:picMkLst>
            <pc:docMk/>
            <pc:sldMk cId="1968464576" sldId="295"/>
            <ac:picMk id="4" creationId="{04B4EB95-EBAF-2474-8207-5B8C8B664ABA}"/>
          </ac:picMkLst>
        </pc:picChg>
        <pc:picChg chg="del">
          <ac:chgData name="Marta Oliveira" userId="2563537a-ccb6-4ee1-bf53-1221ceeae5ff" providerId="ADAL" clId="{171BB9D6-F66C-4B69-AD05-27806FE426B6}" dt="2024-11-19T12:50:39.223" v="4705" actId="478"/>
          <ac:picMkLst>
            <pc:docMk/>
            <pc:sldMk cId="1968464576" sldId="295"/>
            <ac:picMk id="4" creationId="{F6907E47-622D-BD80-5D38-33B60515D95F}"/>
          </ac:picMkLst>
        </pc:picChg>
        <pc:picChg chg="del">
          <ac:chgData name="Marta Oliveira" userId="2563537a-ccb6-4ee1-bf53-1221ceeae5ff" providerId="ADAL" clId="{171BB9D6-F66C-4B69-AD05-27806FE426B6}" dt="2024-11-19T12:50:39.710" v="4706" actId="478"/>
          <ac:picMkLst>
            <pc:docMk/>
            <pc:sldMk cId="1968464576" sldId="295"/>
            <ac:picMk id="5" creationId="{0B21F6A9-DE52-BA27-77AC-8859B5AA60E4}"/>
          </ac:picMkLst>
        </pc:picChg>
        <pc:picChg chg="add mod">
          <ac:chgData name="Marta Oliveira" userId="2563537a-ccb6-4ee1-bf53-1221ceeae5ff" providerId="ADAL" clId="{171BB9D6-F66C-4B69-AD05-27806FE426B6}" dt="2024-11-19T14:39:28.324" v="4872" actId="14100"/>
          <ac:picMkLst>
            <pc:docMk/>
            <pc:sldMk cId="1968464576" sldId="295"/>
            <ac:picMk id="7" creationId="{58F67648-86F4-5CF8-C04B-F33F6622A852}"/>
          </ac:picMkLst>
        </pc:picChg>
        <pc:picChg chg="del">
          <ac:chgData name="Marta Oliveira" userId="2563537a-ccb6-4ee1-bf53-1221ceeae5ff" providerId="ADAL" clId="{171BB9D6-F66C-4B69-AD05-27806FE426B6}" dt="2024-11-19T12:50:41.095" v="4707" actId="478"/>
          <ac:picMkLst>
            <pc:docMk/>
            <pc:sldMk cId="1968464576" sldId="295"/>
            <ac:picMk id="8" creationId="{E9A15BC2-56EF-9C5A-B7B8-AA6CD067A0B9}"/>
          </ac:picMkLst>
        </pc:picChg>
        <pc:picChg chg="mod">
          <ac:chgData name="Marta Oliveira" userId="2563537a-ccb6-4ee1-bf53-1221ceeae5ff" providerId="ADAL" clId="{171BB9D6-F66C-4B69-AD05-27806FE426B6}" dt="2024-11-19T12:52:06.342" v="4779" actId="1076"/>
          <ac:picMkLst>
            <pc:docMk/>
            <pc:sldMk cId="1968464576" sldId="295"/>
            <ac:picMk id="12" creationId="{1EC018E5-099A-7913-58AA-B5D4C8462DFC}"/>
          </ac:picMkLst>
        </pc:picChg>
        <pc:picChg chg="mod">
          <ac:chgData name="Marta Oliveira" userId="2563537a-ccb6-4ee1-bf53-1221ceeae5ff" providerId="ADAL" clId="{171BB9D6-F66C-4B69-AD05-27806FE426B6}" dt="2024-11-19T12:51:07.330" v="4716" actId="1076"/>
          <ac:picMkLst>
            <pc:docMk/>
            <pc:sldMk cId="1968464576" sldId="295"/>
            <ac:picMk id="16" creationId="{C71C9E4F-9588-2DB9-4185-5B1D8BF26CA5}"/>
          </ac:picMkLst>
        </pc:picChg>
      </pc:sldChg>
      <pc:sldChg chg="addSp delSp modSp add mod setBg addAnim delAnim setClrOvrMap delDesignElem">
        <pc:chgData name="Marta Oliveira" userId="2563537a-ccb6-4ee1-bf53-1221ceeae5ff" providerId="ADAL" clId="{171BB9D6-F66C-4B69-AD05-27806FE426B6}" dt="2024-11-19T14:53:16.132" v="5405"/>
        <pc:sldMkLst>
          <pc:docMk/>
          <pc:sldMk cId="1068723343" sldId="296"/>
        </pc:sldMkLst>
        <pc:spChg chg="mod">
          <ac:chgData name="Marta Oliveira" userId="2563537a-ccb6-4ee1-bf53-1221ceeae5ff" providerId="ADAL" clId="{171BB9D6-F66C-4B69-AD05-27806FE426B6}" dt="2024-11-19T14:40:29.187" v="4921" actId="26606"/>
          <ac:spMkLst>
            <pc:docMk/>
            <pc:sldMk cId="1068723343" sldId="296"/>
            <ac:spMk id="2" creationId="{28135E33-E989-2394-F0A9-FC7CE38E6638}"/>
          </ac:spMkLst>
        </pc:spChg>
        <pc:spChg chg="del">
          <ac:chgData name="Marta Oliveira" userId="2563537a-ccb6-4ee1-bf53-1221ceeae5ff" providerId="ADAL" clId="{171BB9D6-F66C-4B69-AD05-27806FE426B6}" dt="2024-11-19T14:39:57.580" v="4902" actId="478"/>
          <ac:spMkLst>
            <pc:docMk/>
            <pc:sldMk cId="1068723343" sldId="296"/>
            <ac:spMk id="6" creationId="{FE90128C-7221-C27D-CB5D-B3917D8682F1}"/>
          </ac:spMkLst>
        </pc:spChg>
        <pc:spChg chg="add del">
          <ac:chgData name="Marta Oliveira" userId="2563537a-ccb6-4ee1-bf53-1221ceeae5ff" providerId="ADAL" clId="{171BB9D6-F66C-4B69-AD05-27806FE426B6}" dt="2024-11-19T14:40:29.187" v="4921" actId="26606"/>
          <ac:spMkLst>
            <pc:docMk/>
            <pc:sldMk cId="1068723343" sldId="296"/>
            <ac:spMk id="9" creationId="{E515EB9A-EF95-AE1D-F9EF-5116B06A9E4D}"/>
          </ac:spMkLst>
        </pc:spChg>
        <pc:spChg chg="add del">
          <ac:chgData name="Marta Oliveira" userId="2563537a-ccb6-4ee1-bf53-1221ceeae5ff" providerId="ADAL" clId="{171BB9D6-F66C-4B69-AD05-27806FE426B6}" dt="2024-11-19T14:40:29.187" v="4921" actId="26606"/>
          <ac:spMkLst>
            <pc:docMk/>
            <pc:sldMk cId="1068723343" sldId="296"/>
            <ac:spMk id="11" creationId="{B8A08C1F-5159-0700-8F66-564F498D8959}"/>
          </ac:spMkLst>
        </pc:spChg>
        <pc:spChg chg="add del">
          <ac:chgData name="Marta Oliveira" userId="2563537a-ccb6-4ee1-bf53-1221ceeae5ff" providerId="ADAL" clId="{171BB9D6-F66C-4B69-AD05-27806FE426B6}" dt="2024-11-19T14:40:29.187" v="4921" actId="26606"/>
          <ac:spMkLst>
            <pc:docMk/>
            <pc:sldMk cId="1068723343" sldId="296"/>
            <ac:spMk id="13" creationId="{BB961BFB-DFDA-3530-8EBF-CDE5C70963ED}"/>
          </ac:spMkLst>
        </pc:spChg>
        <pc:spChg chg="add del">
          <ac:chgData name="Marta Oliveira" userId="2563537a-ccb6-4ee1-bf53-1221ceeae5ff" providerId="ADAL" clId="{171BB9D6-F66C-4B69-AD05-27806FE426B6}" dt="2024-11-19T14:40:29.187" v="4921" actId="26606"/>
          <ac:spMkLst>
            <pc:docMk/>
            <pc:sldMk cId="1068723343" sldId="296"/>
            <ac:spMk id="15" creationId="{74BFC93F-3DE6-22B6-9852-9D673419B946}"/>
          </ac:spMkLst>
        </pc:spChg>
        <pc:spChg chg="add del">
          <ac:chgData name="Marta Oliveira" userId="2563537a-ccb6-4ee1-bf53-1221ceeae5ff" providerId="ADAL" clId="{171BB9D6-F66C-4B69-AD05-27806FE426B6}" dt="2024-11-19T14:40:28.031" v="4918" actId="26606"/>
          <ac:spMkLst>
            <pc:docMk/>
            <pc:sldMk cId="1068723343" sldId="296"/>
            <ac:spMk id="20" creationId="{66B332A4-D438-4773-A77F-5ED49A448D9D}"/>
          </ac:spMkLst>
        </pc:spChg>
        <pc:spChg chg="add del">
          <ac:chgData name="Marta Oliveira" userId="2563537a-ccb6-4ee1-bf53-1221ceeae5ff" providerId="ADAL" clId="{171BB9D6-F66C-4B69-AD05-27806FE426B6}" dt="2024-11-19T14:40:25.500" v="4915" actId="26606"/>
          <ac:spMkLst>
            <pc:docMk/>
            <pc:sldMk cId="1068723343" sldId="296"/>
            <ac:spMk id="21" creationId="{0671A8AE-40A1-4631-A6B8-581AFF065482}"/>
          </ac:spMkLst>
        </pc:spChg>
        <pc:spChg chg="add del">
          <ac:chgData name="Marta Oliveira" userId="2563537a-ccb6-4ee1-bf53-1221ceeae5ff" providerId="ADAL" clId="{171BB9D6-F66C-4B69-AD05-27806FE426B6}" dt="2024-11-19T14:40:24.786" v="4913" actId="26606"/>
          <ac:spMkLst>
            <pc:docMk/>
            <pc:sldMk cId="1068723343" sldId="296"/>
            <ac:spMk id="22" creationId="{A3363022-C969-41E9-8EB2-E4C94908C1FA}"/>
          </ac:spMkLst>
        </pc:spChg>
        <pc:spChg chg="add del">
          <ac:chgData name="Marta Oliveira" userId="2563537a-ccb6-4ee1-bf53-1221ceeae5ff" providerId="ADAL" clId="{171BB9D6-F66C-4B69-AD05-27806FE426B6}" dt="2024-11-19T14:40:25.500" v="4915" actId="26606"/>
          <ac:spMkLst>
            <pc:docMk/>
            <pc:sldMk cId="1068723343" sldId="296"/>
            <ac:spMk id="23" creationId="{AB58EF07-17C2-48CF-ABB0-EEF1F17CB8F0}"/>
          </ac:spMkLst>
        </pc:spChg>
        <pc:spChg chg="add del">
          <ac:chgData name="Marta Oliveira" userId="2563537a-ccb6-4ee1-bf53-1221ceeae5ff" providerId="ADAL" clId="{171BB9D6-F66C-4B69-AD05-27806FE426B6}" dt="2024-11-19T14:40:24.786" v="4913" actId="26606"/>
          <ac:spMkLst>
            <pc:docMk/>
            <pc:sldMk cId="1068723343" sldId="296"/>
            <ac:spMk id="24" creationId="{8D1AD6B3-BE88-4CEB-BA17-790657CC4729}"/>
          </ac:spMkLst>
        </pc:spChg>
        <pc:spChg chg="add del">
          <ac:chgData name="Marta Oliveira" userId="2563537a-ccb6-4ee1-bf53-1221ceeae5ff" providerId="ADAL" clId="{171BB9D6-F66C-4B69-AD05-27806FE426B6}" dt="2024-11-19T14:40:25.500" v="4915" actId="26606"/>
          <ac:spMkLst>
            <pc:docMk/>
            <pc:sldMk cId="1068723343" sldId="296"/>
            <ac:spMk id="25" creationId="{AF2F604E-43BE-4DC3-B983-E071523364F8}"/>
          </ac:spMkLst>
        </pc:spChg>
        <pc:spChg chg="add del">
          <ac:chgData name="Marta Oliveira" userId="2563537a-ccb6-4ee1-bf53-1221ceeae5ff" providerId="ADAL" clId="{171BB9D6-F66C-4B69-AD05-27806FE426B6}" dt="2024-11-19T14:40:25.500" v="4915" actId="26606"/>
          <ac:spMkLst>
            <pc:docMk/>
            <pc:sldMk cId="1068723343" sldId="296"/>
            <ac:spMk id="31" creationId="{08C9B587-E65E-4B52-B37C-ABEBB6E87928}"/>
          </ac:spMkLst>
        </pc:spChg>
        <pc:spChg chg="add del">
          <ac:chgData name="Marta Oliveira" userId="2563537a-ccb6-4ee1-bf53-1221ceeae5ff" providerId="ADAL" clId="{171BB9D6-F66C-4B69-AD05-27806FE426B6}" dt="2024-11-19T14:40:28.031" v="4918" actId="26606"/>
          <ac:spMkLst>
            <pc:docMk/>
            <pc:sldMk cId="1068723343" sldId="296"/>
            <ac:spMk id="33" creationId="{DF9AD32D-FF05-44F4-BD4D-9CEE89B71EB9}"/>
          </ac:spMkLst>
        </pc:spChg>
        <pc:spChg chg="add del">
          <ac:chgData name="Marta Oliveira" userId="2563537a-ccb6-4ee1-bf53-1221ceeae5ff" providerId="ADAL" clId="{171BB9D6-F66C-4B69-AD05-27806FE426B6}" dt="2024-11-19T14:40:29.177" v="4920" actId="26606"/>
          <ac:spMkLst>
            <pc:docMk/>
            <pc:sldMk cId="1068723343" sldId="296"/>
            <ac:spMk id="35" creationId="{A3363022-C969-41E9-8EB2-E4C94908C1FA}"/>
          </ac:spMkLst>
        </pc:spChg>
        <pc:spChg chg="add del">
          <ac:chgData name="Marta Oliveira" userId="2563537a-ccb6-4ee1-bf53-1221ceeae5ff" providerId="ADAL" clId="{171BB9D6-F66C-4B69-AD05-27806FE426B6}" dt="2024-11-19T14:40:29.177" v="4920" actId="26606"/>
          <ac:spMkLst>
            <pc:docMk/>
            <pc:sldMk cId="1068723343" sldId="296"/>
            <ac:spMk id="36" creationId="{8D1AD6B3-BE88-4CEB-BA17-790657CC4729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68723343" sldId="296"/>
            <ac:spMk id="40" creationId="{FFD48BC7-DC40-47DE-87EE-9F4B6ECB9ABB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68723343" sldId="296"/>
            <ac:spMk id="41" creationId="{E502BBC7-2C76-46F3-BC24-5985BC13DB88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68723343" sldId="296"/>
            <ac:spMk id="42" creationId="{C7F28D52-2A5F-4D23-81AE-7CB8B591C7AF}"/>
          </ac:spMkLst>
        </pc:spChg>
        <pc:spChg chg="add del">
          <ac:chgData name="Marta Oliveira" userId="2563537a-ccb6-4ee1-bf53-1221ceeae5ff" providerId="ADAL" clId="{171BB9D6-F66C-4B69-AD05-27806FE426B6}" dt="2024-11-19T14:53:16.132" v="5405"/>
          <ac:spMkLst>
            <pc:docMk/>
            <pc:sldMk cId="1068723343" sldId="296"/>
            <ac:spMk id="43" creationId="{3629484E-3792-4B3D-89AD-7C8A1ED0E0D4}"/>
          </ac:spMkLst>
        </pc:spChg>
        <pc:grpChg chg="add del">
          <ac:chgData name="Marta Oliveira" userId="2563537a-ccb6-4ee1-bf53-1221ceeae5ff" providerId="ADAL" clId="{171BB9D6-F66C-4B69-AD05-27806FE426B6}" dt="2024-11-19T14:40:24.786" v="4913" actId="26606"/>
          <ac:grpSpMkLst>
            <pc:docMk/>
            <pc:sldMk cId="1068723343" sldId="296"/>
            <ac:grpSpMk id="26" creationId="{89D1390B-7E13-4B4F-9CB2-391063412E54}"/>
          </ac:grpSpMkLst>
        </pc:grpChg>
        <pc:grpChg chg="add del">
          <ac:chgData name="Marta Oliveira" userId="2563537a-ccb6-4ee1-bf53-1221ceeae5ff" providerId="ADAL" clId="{171BB9D6-F66C-4B69-AD05-27806FE426B6}" dt="2024-11-19T14:40:29.177" v="4920" actId="26606"/>
          <ac:grpSpMkLst>
            <pc:docMk/>
            <pc:sldMk cId="1068723343" sldId="296"/>
            <ac:grpSpMk id="38" creationId="{89D1390B-7E13-4B4F-9CB2-391063412E54}"/>
          </ac:grpSpMkLst>
        </pc:grpChg>
        <pc:picChg chg="del">
          <ac:chgData name="Marta Oliveira" userId="2563537a-ccb6-4ee1-bf53-1221ceeae5ff" providerId="ADAL" clId="{171BB9D6-F66C-4B69-AD05-27806FE426B6}" dt="2024-11-19T14:39:54.604" v="4901" actId="478"/>
          <ac:picMkLst>
            <pc:docMk/>
            <pc:sldMk cId="1068723343" sldId="296"/>
            <ac:picMk id="5" creationId="{7E1C23F6-416C-448D-7DD1-8D0B29193772}"/>
          </ac:picMkLst>
        </pc:picChg>
        <pc:picChg chg="add del">
          <ac:chgData name="Marta Oliveira" userId="2563537a-ccb6-4ee1-bf53-1221ceeae5ff" providerId="ADAL" clId="{171BB9D6-F66C-4B69-AD05-27806FE426B6}" dt="2024-11-19T14:40:25.500" v="4915" actId="26606"/>
          <ac:picMkLst>
            <pc:docMk/>
            <pc:sldMk cId="1068723343" sldId="296"/>
            <ac:picMk id="17" creationId="{729A55D8-1650-9DB5-01A7-3BDDAE37263E}"/>
          </ac:picMkLst>
        </pc:picChg>
        <pc:picChg chg="add del">
          <ac:chgData name="Marta Oliveira" userId="2563537a-ccb6-4ee1-bf53-1221ceeae5ff" providerId="ADAL" clId="{171BB9D6-F66C-4B69-AD05-27806FE426B6}" dt="2024-11-19T14:40:24.786" v="4913" actId="26606"/>
          <ac:picMkLst>
            <pc:docMk/>
            <pc:sldMk cId="1068723343" sldId="296"/>
            <ac:picMk id="19" creationId="{229E20E7-0ED4-B671-8B6C-7679F424EA1A}"/>
          </ac:picMkLst>
        </pc:picChg>
        <pc:picChg chg="add del">
          <ac:chgData name="Marta Oliveira" userId="2563537a-ccb6-4ee1-bf53-1221ceeae5ff" providerId="ADAL" clId="{171BB9D6-F66C-4B69-AD05-27806FE426B6}" dt="2024-11-19T14:40:29.177" v="4920" actId="26606"/>
          <ac:picMkLst>
            <pc:docMk/>
            <pc:sldMk cId="1068723343" sldId="296"/>
            <ac:picMk id="37" creationId="{E9C95BCC-D62F-BD94-7680-E502CD1C565D}"/>
          </ac:picMkLst>
        </pc:picChg>
      </pc:sldChg>
      <pc:sldChg chg="delSp modSp add mod ord">
        <pc:chgData name="Marta Oliveira" userId="2563537a-ccb6-4ee1-bf53-1221ceeae5ff" providerId="ADAL" clId="{171BB9D6-F66C-4B69-AD05-27806FE426B6}" dt="2024-11-20T11:44:20.444" v="7248" actId="478"/>
        <pc:sldMkLst>
          <pc:docMk/>
          <pc:sldMk cId="267965045" sldId="297"/>
        </pc:sldMkLst>
        <pc:spChg chg="del">
          <ac:chgData name="Marta Oliveira" userId="2563537a-ccb6-4ee1-bf53-1221ceeae5ff" providerId="ADAL" clId="{171BB9D6-F66C-4B69-AD05-27806FE426B6}" dt="2024-11-20T11:44:20.444" v="7248" actId="478"/>
          <ac:spMkLst>
            <pc:docMk/>
            <pc:sldMk cId="267965045" sldId="297"/>
            <ac:spMk id="8" creationId="{07CA845D-907C-F095-0C96-CB6D837A4D29}"/>
          </ac:spMkLst>
        </pc:spChg>
        <pc:spChg chg="del">
          <ac:chgData name="Marta Oliveira" userId="2563537a-ccb6-4ee1-bf53-1221ceeae5ff" providerId="ADAL" clId="{171BB9D6-F66C-4B69-AD05-27806FE426B6}" dt="2024-11-20T11:44:01.564" v="7245" actId="478"/>
          <ac:spMkLst>
            <pc:docMk/>
            <pc:sldMk cId="267965045" sldId="297"/>
            <ac:spMk id="13" creationId="{C291980A-253B-0DF3-8307-84F4735455FB}"/>
          </ac:spMkLst>
        </pc:spChg>
        <pc:spChg chg="del mod">
          <ac:chgData name="Marta Oliveira" userId="2563537a-ccb6-4ee1-bf53-1221ceeae5ff" providerId="ADAL" clId="{171BB9D6-F66C-4B69-AD05-27806FE426B6}" dt="2024-11-20T11:44:00.083" v="7244" actId="478"/>
          <ac:spMkLst>
            <pc:docMk/>
            <pc:sldMk cId="267965045" sldId="297"/>
            <ac:spMk id="20" creationId="{15808D3B-707F-127A-0591-7A9F70E579A8}"/>
          </ac:spMkLst>
        </pc:spChg>
        <pc:spChg chg="del mod">
          <ac:chgData name="Marta Oliveira" userId="2563537a-ccb6-4ee1-bf53-1221ceeae5ff" providerId="ADAL" clId="{171BB9D6-F66C-4B69-AD05-27806FE426B6}" dt="2024-11-20T11:44:17.242" v="7247" actId="478"/>
          <ac:spMkLst>
            <pc:docMk/>
            <pc:sldMk cId="267965045" sldId="297"/>
            <ac:spMk id="22" creationId="{DA4DA43D-3AAE-F5DB-7084-E0BAFB772E09}"/>
          </ac:spMkLst>
        </pc:spChg>
      </pc:sldChg>
      <pc:sldChg chg="addSp delSp modSp add del mod">
        <pc:chgData name="Marta Oliveira" userId="2563537a-ccb6-4ee1-bf53-1221ceeae5ff" providerId="ADAL" clId="{171BB9D6-F66C-4B69-AD05-27806FE426B6}" dt="2024-11-20T11:42:51.387" v="7242" actId="2696"/>
        <pc:sldMkLst>
          <pc:docMk/>
          <pc:sldMk cId="350287376" sldId="298"/>
        </pc:sldMkLst>
        <pc:spChg chg="add mod">
          <ac:chgData name="Marta Oliveira" userId="2563537a-ccb6-4ee1-bf53-1221ceeae5ff" providerId="ADAL" clId="{171BB9D6-F66C-4B69-AD05-27806FE426B6}" dt="2024-11-19T20:23:09.825" v="6618" actId="1076"/>
          <ac:spMkLst>
            <pc:docMk/>
            <pc:sldMk cId="350287376" sldId="298"/>
            <ac:spMk id="4" creationId="{6AC49CC9-C082-BEE0-57E8-6752D27B4298}"/>
          </ac:spMkLst>
        </pc:spChg>
        <pc:graphicFrameChg chg="del">
          <ac:chgData name="Marta Oliveira" userId="2563537a-ccb6-4ee1-bf53-1221ceeae5ff" providerId="ADAL" clId="{171BB9D6-F66C-4B69-AD05-27806FE426B6}" dt="2024-11-19T15:14:12.680" v="5707" actId="478"/>
          <ac:graphicFrameMkLst>
            <pc:docMk/>
            <pc:sldMk cId="350287376" sldId="298"/>
            <ac:graphicFrameMk id="29" creationId="{E227006A-44D6-EA6B-97DB-40A3BED056F6}"/>
          </ac:graphicFrameMkLst>
        </pc:graphicFrameChg>
        <pc:picChg chg="add del mod">
          <ac:chgData name="Marta Oliveira" userId="2563537a-ccb6-4ee1-bf53-1221ceeae5ff" providerId="ADAL" clId="{171BB9D6-F66C-4B69-AD05-27806FE426B6}" dt="2024-11-19T16:34:52.389" v="6010" actId="478"/>
          <ac:picMkLst>
            <pc:docMk/>
            <pc:sldMk cId="350287376" sldId="298"/>
            <ac:picMk id="5" creationId="{D44988C5-CCDE-71F8-8DF5-7B1925B9534C}"/>
          </ac:picMkLst>
        </pc:picChg>
        <pc:picChg chg="del">
          <ac:chgData name="Marta Oliveira" userId="2563537a-ccb6-4ee1-bf53-1221ceeae5ff" providerId="ADAL" clId="{171BB9D6-F66C-4B69-AD05-27806FE426B6}" dt="2024-11-19T15:14:16.645" v="5710" actId="478"/>
          <ac:picMkLst>
            <pc:docMk/>
            <pc:sldMk cId="350287376" sldId="298"/>
            <ac:picMk id="7" creationId="{4F9164D9-7F3E-ADBE-71C0-D82714A650EF}"/>
          </ac:picMkLst>
        </pc:picChg>
        <pc:picChg chg="add del mod">
          <ac:chgData name="Marta Oliveira" userId="2563537a-ccb6-4ee1-bf53-1221ceeae5ff" providerId="ADAL" clId="{171BB9D6-F66C-4B69-AD05-27806FE426B6}" dt="2024-11-19T20:23:06.977" v="6617" actId="478"/>
          <ac:picMkLst>
            <pc:docMk/>
            <pc:sldMk cId="350287376" sldId="298"/>
            <ac:picMk id="8" creationId="{E5E4DA23-8004-64A3-FE8C-80340567B295}"/>
          </ac:picMkLst>
        </pc:picChg>
        <pc:picChg chg="del">
          <ac:chgData name="Marta Oliveira" userId="2563537a-ccb6-4ee1-bf53-1221ceeae5ff" providerId="ADAL" clId="{171BB9D6-F66C-4B69-AD05-27806FE426B6}" dt="2024-11-19T15:14:17.163" v="5711" actId="478"/>
          <ac:picMkLst>
            <pc:docMk/>
            <pc:sldMk cId="350287376" sldId="298"/>
            <ac:picMk id="12" creationId="{E0E07465-359D-83B1-C48E-D7D5F8A368F3}"/>
          </ac:picMkLst>
        </pc:picChg>
      </pc:sldChg>
      <pc:sldChg chg="addSp delSp modSp add mod">
        <pc:chgData name="Marta Oliveira" userId="2563537a-ccb6-4ee1-bf53-1221ceeae5ff" providerId="ADAL" clId="{171BB9D6-F66C-4B69-AD05-27806FE426B6}" dt="2024-11-19T20:52:34.987" v="7130" actId="14100"/>
        <pc:sldMkLst>
          <pc:docMk/>
          <pc:sldMk cId="3899796203" sldId="299"/>
        </pc:sldMkLst>
        <pc:spChg chg="mod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2" creationId="{D0857537-A450-3E68-230D-536A16E6C724}"/>
          </ac:spMkLst>
        </pc:spChg>
        <pc:spChg chg="add del mod">
          <ac:chgData name="Marta Oliveira" userId="2563537a-ccb6-4ee1-bf53-1221ceeae5ff" providerId="ADAL" clId="{171BB9D6-F66C-4B69-AD05-27806FE426B6}" dt="2024-11-19T20:31:07.469" v="6938" actId="478"/>
          <ac:spMkLst>
            <pc:docMk/>
            <pc:sldMk cId="3899796203" sldId="299"/>
            <ac:spMk id="3" creationId="{8F1C93C6-0B1F-0E07-1B09-34B0B3315902}"/>
          </ac:spMkLst>
        </pc:spChg>
        <pc:spChg chg="del">
          <ac:chgData name="Marta Oliveira" userId="2563537a-ccb6-4ee1-bf53-1221ceeae5ff" providerId="ADAL" clId="{171BB9D6-F66C-4B69-AD05-27806FE426B6}" dt="2024-11-19T20:28:24.765" v="6933" actId="478"/>
          <ac:spMkLst>
            <pc:docMk/>
            <pc:sldMk cId="3899796203" sldId="299"/>
            <ac:spMk id="6" creationId="{617024BE-21B5-C882-15CE-A857EF7ECAEC}"/>
          </ac:spMkLst>
        </pc:spChg>
        <pc:spChg chg="add mod">
          <ac:chgData name="Marta Oliveira" userId="2563537a-ccb6-4ee1-bf53-1221ceeae5ff" providerId="ADAL" clId="{171BB9D6-F66C-4B69-AD05-27806FE426B6}" dt="2024-11-19T20:52:34.987" v="7130" actId="14100"/>
          <ac:spMkLst>
            <pc:docMk/>
            <pc:sldMk cId="3899796203" sldId="299"/>
            <ac:spMk id="7" creationId="{35C49162-CEA4-C170-7417-B0B19DE64DA8}"/>
          </ac:spMkLst>
        </pc:spChg>
        <pc:spChg chg="add del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9" creationId="{21A41382-D91C-374F-E0C5-D81D33292512}"/>
          </ac:spMkLst>
        </pc:spChg>
        <pc:spChg chg="add del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11" creationId="{B7090C21-9EA0-91D3-31E8-157D8F481ABE}"/>
          </ac:spMkLst>
        </pc:spChg>
        <pc:spChg chg="add del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13" creationId="{4875C796-8353-9794-F72C-81EEADED9B96}"/>
          </ac:spMkLst>
        </pc:spChg>
        <pc:spChg chg="add del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15" creationId="{8E089432-28CF-D740-4ECF-22BBB5CD7118}"/>
          </ac:spMkLst>
        </pc:spChg>
        <pc:spChg chg="add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20" creationId="{C2554CA6-288E-4202-BC52-2E5A8F0C0AED}"/>
          </ac:spMkLst>
        </pc:spChg>
        <pc:spChg chg="add del">
          <ac:chgData name="Marta Oliveira" userId="2563537a-ccb6-4ee1-bf53-1221ceeae5ff" providerId="ADAL" clId="{171BB9D6-F66C-4B69-AD05-27806FE426B6}" dt="2024-11-19T20:38:56.041" v="6998" actId="26606"/>
          <ac:spMkLst>
            <pc:docMk/>
            <pc:sldMk cId="3899796203" sldId="299"/>
            <ac:spMk id="22" creationId="{EDDBB197-D710-4A4F-A9CA-FD2177498BE8}"/>
          </ac:spMkLst>
        </pc:spChg>
        <pc:spChg chg="add del">
          <ac:chgData name="Marta Oliveira" userId="2563537a-ccb6-4ee1-bf53-1221ceeae5ff" providerId="ADAL" clId="{171BB9D6-F66C-4B69-AD05-27806FE426B6}" dt="2024-11-19T20:38:56.041" v="6998" actId="26606"/>
          <ac:spMkLst>
            <pc:docMk/>
            <pc:sldMk cId="3899796203" sldId="299"/>
            <ac:spMk id="24" creationId="{975D1CFA-2CDB-4B64-BD9F-85744E8DA12F}"/>
          </ac:spMkLst>
        </pc:spChg>
        <pc:spChg chg="add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32" creationId="{B10BB131-AC8E-4A8E-A5D1-36260F720C3B}"/>
          </ac:spMkLst>
        </pc:spChg>
        <pc:spChg chg="add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33" creationId="{5B7778FC-632E-4DCA-A7CB-0D7731CCF970}"/>
          </ac:spMkLst>
        </pc:spChg>
        <pc:spChg chg="add">
          <ac:chgData name="Marta Oliveira" userId="2563537a-ccb6-4ee1-bf53-1221ceeae5ff" providerId="ADAL" clId="{171BB9D6-F66C-4B69-AD05-27806FE426B6}" dt="2024-11-19T20:38:56.054" v="6999" actId="26606"/>
          <ac:spMkLst>
            <pc:docMk/>
            <pc:sldMk cId="3899796203" sldId="299"/>
            <ac:spMk id="34" creationId="{FA23A907-97FB-4A8F-880A-DD77401C4296}"/>
          </ac:spMkLst>
        </pc:spChg>
        <pc:grpChg chg="add del">
          <ac:chgData name="Marta Oliveira" userId="2563537a-ccb6-4ee1-bf53-1221ceeae5ff" providerId="ADAL" clId="{171BB9D6-F66C-4B69-AD05-27806FE426B6}" dt="2024-11-19T20:38:56.041" v="6998" actId="26606"/>
          <ac:grpSpMkLst>
            <pc:docMk/>
            <pc:sldMk cId="3899796203" sldId="299"/>
            <ac:grpSpMk id="26" creationId="{25EE5136-01F1-466C-962D-BA9B4C6757AA}"/>
          </ac:grpSpMkLst>
        </pc:grpChg>
        <pc:picChg chg="del">
          <ac:chgData name="Marta Oliveira" userId="2563537a-ccb6-4ee1-bf53-1221ceeae5ff" providerId="ADAL" clId="{171BB9D6-F66C-4B69-AD05-27806FE426B6}" dt="2024-11-19T20:28:23.675" v="6932" actId="478"/>
          <ac:picMkLst>
            <pc:docMk/>
            <pc:sldMk cId="3899796203" sldId="299"/>
            <ac:picMk id="5" creationId="{012CFA88-A13F-80E9-2FF7-5EA7A97671CA}"/>
          </ac:picMkLst>
        </pc:picChg>
        <pc:picChg chg="add del">
          <ac:chgData name="Marta Oliveira" userId="2563537a-ccb6-4ee1-bf53-1221ceeae5ff" providerId="ADAL" clId="{171BB9D6-F66C-4B69-AD05-27806FE426B6}" dt="2024-11-19T20:38:56.041" v="6998" actId="26606"/>
          <ac:picMkLst>
            <pc:docMk/>
            <pc:sldMk cId="3899796203" sldId="299"/>
            <ac:picMk id="19" creationId="{9F861A83-6358-4676-A7E1-584B135EBFA2}"/>
          </ac:picMkLst>
        </pc:picChg>
      </pc:sldChg>
    </pc:docChg>
  </pc:docChgLst>
  <pc:docChgLst>
    <pc:chgData name="Luís Almeida" userId="S::lmalarmey@ua.pt::e587731c-94e5-4c86-abf7-11355d64f78f" providerId="AD" clId="Web-{A9AF5911-1A2A-498E-A739-98F49A416DA4}"/>
    <pc:docChg chg="modSld">
      <pc:chgData name="Luís Almeida" userId="S::lmalarmey@ua.pt::e587731c-94e5-4c86-abf7-11355d64f78f" providerId="AD" clId="Web-{A9AF5911-1A2A-498E-A739-98F49A416DA4}" dt="2024-11-18T14:34:13.663" v="5" actId="20577"/>
      <pc:docMkLst>
        <pc:docMk/>
      </pc:docMkLst>
      <pc:sldChg chg="modSp">
        <pc:chgData name="Luís Almeida" userId="S::lmalarmey@ua.pt::e587731c-94e5-4c86-abf7-11355d64f78f" providerId="AD" clId="Web-{A9AF5911-1A2A-498E-A739-98F49A416DA4}" dt="2024-11-18T14:34:13.663" v="5" actId="20577"/>
        <pc:sldMkLst>
          <pc:docMk/>
          <pc:sldMk cId="2951170238" sldId="279"/>
        </pc:sldMkLst>
      </pc:sldChg>
    </pc:docChg>
  </pc:docChgLst>
  <pc:docChgLst>
    <pc:chgData name="Marta Oliveira" userId="S::marta.alex@ua.pt::2563537a-ccb6-4ee1-bf53-1221ceeae5ff" providerId="AD" clId="Web-{2B5DCE96-7D36-4813-BF9B-0D45F31ED42E}"/>
    <pc:docChg chg="modSld">
      <pc:chgData name="Marta Oliveira" userId="S::marta.alex@ua.pt::2563537a-ccb6-4ee1-bf53-1221ceeae5ff" providerId="AD" clId="Web-{2B5DCE96-7D36-4813-BF9B-0D45F31ED42E}" dt="2024-11-18T14:21:22.961" v="1" actId="20577"/>
      <pc:docMkLst>
        <pc:docMk/>
      </pc:docMkLst>
      <pc:sldChg chg="modSp">
        <pc:chgData name="Marta Oliveira" userId="S::marta.alex@ua.pt::2563537a-ccb6-4ee1-bf53-1221ceeae5ff" providerId="AD" clId="Web-{2B5DCE96-7D36-4813-BF9B-0D45F31ED42E}" dt="2024-11-18T14:21:22.961" v="1" actId="20577"/>
        <pc:sldMkLst>
          <pc:docMk/>
          <pc:sldMk cId="3545391191" sldId="278"/>
        </pc:sldMkLst>
        <pc:spChg chg="mod">
          <ac:chgData name="Marta Oliveira" userId="S::marta.alex@ua.pt::2563537a-ccb6-4ee1-bf53-1221ceeae5ff" providerId="AD" clId="Web-{2B5DCE96-7D36-4813-BF9B-0D45F31ED42E}" dt="2024-11-18T14:21:22.961" v="1" actId="20577"/>
          <ac:spMkLst>
            <pc:docMk/>
            <pc:sldMk cId="3545391191" sldId="278"/>
            <ac:spMk id="4" creationId="{1BE4E901-A50D-D177-D55F-57B2632E9E0D}"/>
          </ac:spMkLst>
        </pc:spChg>
      </pc:sldChg>
    </pc:docChg>
  </pc:docChgLst>
  <pc:docChgLst>
    <pc:chgData name="Marta Oliveira" userId="S::marta.alex@ua.pt::2563537a-ccb6-4ee1-bf53-1221ceeae5ff" providerId="AD" clId="Web-{80F057E6-7BD4-4833-A73B-CD8AF5A7F4D6}"/>
    <pc:docChg chg="delSld modSld sldOrd">
      <pc:chgData name="Marta Oliveira" userId="S::marta.alex@ua.pt::2563537a-ccb6-4ee1-bf53-1221ceeae5ff" providerId="AD" clId="Web-{80F057E6-7BD4-4833-A73B-CD8AF5A7F4D6}" dt="2024-11-18T08:33:43.642" v="91" actId="20577"/>
      <pc:docMkLst>
        <pc:docMk/>
      </pc:docMkLst>
      <pc:sldChg chg="modSp">
        <pc:chgData name="Marta Oliveira" userId="S::marta.alex@ua.pt::2563537a-ccb6-4ee1-bf53-1221ceeae5ff" providerId="AD" clId="Web-{80F057E6-7BD4-4833-A73B-CD8AF5A7F4D6}" dt="2024-11-18T08:28:49.571" v="50" actId="20577"/>
        <pc:sldMkLst>
          <pc:docMk/>
          <pc:sldMk cId="3179496929" sldId="264"/>
        </pc:sldMkLst>
        <pc:spChg chg="mod">
          <ac:chgData name="Marta Oliveira" userId="S::marta.alex@ua.pt::2563537a-ccb6-4ee1-bf53-1221ceeae5ff" providerId="AD" clId="Web-{80F057E6-7BD4-4833-A73B-CD8AF5A7F4D6}" dt="2024-11-18T08:28:49.571" v="50" actId="20577"/>
          <ac:spMkLst>
            <pc:docMk/>
            <pc:sldMk cId="3179496929" sldId="264"/>
            <ac:spMk id="4" creationId="{38BF3DE7-E26A-C790-8DC9-FCC9415FA190}"/>
          </ac:spMkLst>
        </pc:spChg>
      </pc:sldChg>
      <pc:sldChg chg="del">
        <pc:chgData name="Marta Oliveira" userId="S::marta.alex@ua.pt::2563537a-ccb6-4ee1-bf53-1221ceeae5ff" providerId="AD" clId="Web-{80F057E6-7BD4-4833-A73B-CD8AF5A7F4D6}" dt="2024-11-18T08:27:09.130" v="0"/>
        <pc:sldMkLst>
          <pc:docMk/>
          <pc:sldMk cId="2378007094" sldId="266"/>
        </pc:sldMkLst>
      </pc:sldChg>
      <pc:sldChg chg="modSp ord">
        <pc:chgData name="Marta Oliveira" userId="S::marta.alex@ua.pt::2563537a-ccb6-4ee1-bf53-1221ceeae5ff" providerId="AD" clId="Web-{80F057E6-7BD4-4833-A73B-CD8AF5A7F4D6}" dt="2024-11-18T08:33:43.642" v="91" actId="20577"/>
        <pc:sldMkLst>
          <pc:docMk/>
          <pc:sldMk cId="3545391191" sldId="278"/>
        </pc:sldMkLst>
        <pc:spChg chg="mod">
          <ac:chgData name="Marta Oliveira" userId="S::marta.alex@ua.pt::2563537a-ccb6-4ee1-bf53-1221ceeae5ff" providerId="AD" clId="Web-{80F057E6-7BD4-4833-A73B-CD8AF5A7F4D6}" dt="2024-11-18T08:33:43.642" v="91" actId="20577"/>
          <ac:spMkLst>
            <pc:docMk/>
            <pc:sldMk cId="3545391191" sldId="278"/>
            <ac:spMk id="4" creationId="{1BE4E901-A50D-D177-D55F-57B2632E9E0D}"/>
          </ac:spMkLst>
        </pc:spChg>
      </pc:sldChg>
    </pc:docChg>
  </pc:docChgLst>
  <pc:docChgLst>
    <pc:chgData name="Marta Oliveira" userId="S::marta.alex@ua.pt::2563537a-ccb6-4ee1-bf53-1221ceeae5ff" providerId="AD" clId="Web-{4111A85D-F7E8-4886-A899-BEDFE1347F99}"/>
    <pc:docChg chg="addSld delSld modSld addMainMaster delMainMaster">
      <pc:chgData name="Marta Oliveira" userId="S::marta.alex@ua.pt::2563537a-ccb6-4ee1-bf53-1221ceeae5ff" providerId="AD" clId="Web-{4111A85D-F7E8-4886-A899-BEDFE1347F99}" dt="2024-11-15T18:25:08.670" v="445"/>
      <pc:docMkLst>
        <pc:docMk/>
      </pc:docMkLst>
      <pc:sldChg chg="addSp delSp modSp mod modClrScheme delDesignElem chgLayout">
        <pc:chgData name="Marta Oliveira" userId="S::marta.alex@ua.pt::2563537a-ccb6-4ee1-bf53-1221ceeae5ff" providerId="AD" clId="Web-{4111A85D-F7E8-4886-A899-BEDFE1347F99}" dt="2024-11-15T18:25:03.435" v="444"/>
        <pc:sldMkLst>
          <pc:docMk/>
          <pc:sldMk cId="988977761" sldId="257"/>
        </pc:sldMkLst>
        <pc:spChg chg="mod ord">
          <ac:chgData name="Marta Oliveira" userId="S::marta.alex@ua.pt::2563537a-ccb6-4ee1-bf53-1221ceeae5ff" providerId="AD" clId="Web-{4111A85D-F7E8-4886-A899-BEDFE1347F99}" dt="2024-11-15T18:25:03.435" v="444"/>
          <ac:spMkLst>
            <pc:docMk/>
            <pc:sldMk cId="988977761" sldId="257"/>
            <ac:spMk id="2" creationId="{00000000-0000-0000-0000-000000000000}"/>
          </ac:spMkLst>
        </pc:spChg>
        <pc:spChg chg="mod ord">
          <ac:chgData name="Marta Oliveira" userId="S::marta.alex@ua.pt::2563537a-ccb6-4ee1-bf53-1221ceeae5ff" providerId="AD" clId="Web-{4111A85D-F7E8-4886-A899-BEDFE1347F99}" dt="2024-11-15T18:25:03.435" v="444"/>
          <ac:spMkLst>
            <pc:docMk/>
            <pc:sldMk cId="988977761" sldId="257"/>
            <ac:spMk id="3" creationId="{00000000-0000-0000-0000-000000000000}"/>
          </ac:spMkLst>
        </pc:spChg>
      </pc:sldChg>
      <pc:sldChg chg="addSp delSp modSp mod modClrScheme delDesignElem chgLayout">
        <pc:chgData name="Marta Oliveira" userId="S::marta.alex@ua.pt::2563537a-ccb6-4ee1-bf53-1221ceeae5ff" providerId="AD" clId="Web-{4111A85D-F7E8-4886-A899-BEDFE1347F99}" dt="2024-11-15T18:25:03.435" v="444"/>
        <pc:sldMkLst>
          <pc:docMk/>
          <pc:sldMk cId="4277788791" sldId="260"/>
        </pc:sldMkLst>
      </pc:sldChg>
      <pc:sldChg chg="addSp delSp modSp mod setBg modClrScheme delDesignElem chgLayout">
        <pc:chgData name="Marta Oliveira" userId="S::marta.alex@ua.pt::2563537a-ccb6-4ee1-bf53-1221ceeae5ff" providerId="AD" clId="Web-{4111A85D-F7E8-4886-A899-BEDFE1347F99}" dt="2024-11-15T18:25:08.670" v="445"/>
        <pc:sldMkLst>
          <pc:docMk/>
          <pc:sldMk cId="3709725385" sldId="261"/>
        </pc:sldMkLst>
      </pc:sldChg>
      <pc:sldChg chg="addSp delSp modSp add mod replId modClrScheme delDesignElem chgLayout">
        <pc:chgData name="Marta Oliveira" userId="S::marta.alex@ua.pt::2563537a-ccb6-4ee1-bf53-1221ceeae5ff" providerId="AD" clId="Web-{4111A85D-F7E8-4886-A899-BEDFE1347F99}" dt="2024-11-15T18:25:03.435" v="444"/>
        <pc:sldMkLst>
          <pc:docMk/>
          <pc:sldMk cId="1667962020" sldId="262"/>
        </pc:sldMkLst>
        <pc:spChg chg="mod ord">
          <ac:chgData name="Marta Oliveira" userId="S::marta.alex@ua.pt::2563537a-ccb6-4ee1-bf53-1221ceeae5ff" providerId="AD" clId="Web-{4111A85D-F7E8-4886-A899-BEDFE1347F99}" dt="2024-11-15T18:25:03.435" v="444"/>
          <ac:spMkLst>
            <pc:docMk/>
            <pc:sldMk cId="1667962020" sldId="262"/>
            <ac:spMk id="2" creationId="{D621074B-4B5C-BFEF-6011-9D5FE77DC0C2}"/>
          </ac:spMkLst>
        </pc:spChg>
        <pc:spChg chg="mod ord">
          <ac:chgData name="Marta Oliveira" userId="S::marta.alex@ua.pt::2563537a-ccb6-4ee1-bf53-1221ceeae5ff" providerId="AD" clId="Web-{4111A85D-F7E8-4886-A899-BEDFE1347F99}" dt="2024-11-15T18:25:03.435" v="444"/>
          <ac:spMkLst>
            <pc:docMk/>
            <pc:sldMk cId="1667962020" sldId="262"/>
            <ac:spMk id="5" creationId="{1E77529D-C169-FA1B-5C50-5F2DC54F2448}"/>
          </ac:spMkLst>
        </pc:spChg>
      </pc:sldChg>
      <pc:sldChg chg="addSp delSp modSp add del replId">
        <pc:chgData name="Marta Oliveira" userId="S::marta.alex@ua.pt::2563537a-ccb6-4ee1-bf53-1221ceeae5ff" providerId="AD" clId="Web-{4111A85D-F7E8-4886-A899-BEDFE1347F99}" dt="2024-11-15T18:24:10.152" v="439"/>
        <pc:sldMkLst>
          <pc:docMk/>
          <pc:sldMk cId="3411475548" sldId="263"/>
        </pc:sldMkLst>
      </pc:sldChg>
      <pc:sldMasterChg chg="add del addSldLayout delSldLayout">
        <pc:chgData name="Marta Oliveira" userId="S::marta.alex@ua.pt::2563537a-ccb6-4ee1-bf53-1221ceeae5ff" providerId="AD" clId="Web-{4111A85D-F7E8-4886-A899-BEDFE1347F99}" dt="2024-11-15T18:25:03.435" v="444"/>
        <pc:sldMasterMkLst>
          <pc:docMk/>
          <pc:sldMasterMk cId="2460954070" sldId="2147483660"/>
        </pc:sldMasterMkLst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rta Oliveira" userId="S::marta.alex@ua.pt::2563537a-ccb6-4ee1-bf53-1221ceeae5ff" providerId="AD" clId="Web-{4111A85D-F7E8-4886-A899-BEDFE1347F99}" dt="2024-11-15T18:24:59.966" v="443"/>
        <pc:sldMasterMkLst>
          <pc:docMk/>
          <pc:sldMasterMk cId="1735976824" sldId="2147483672"/>
        </pc:sldMasterMkLst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368432697" sldId="2147483673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3213673541" sldId="2147483674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4022965214" sldId="2147483675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910950928" sldId="2147483676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3430579723" sldId="2147483677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633486579" sldId="2147483678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2394527411" sldId="2147483679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302484602" sldId="2147483680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3073877202" sldId="2147483681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2978147730" sldId="2147483682"/>
          </pc:sldLayoutMkLst>
        </pc:sldLayoutChg>
        <pc:sldLayoutChg chg="add del mod replId">
          <pc:chgData name="Marta Oliveira" userId="S::marta.alex@ua.pt::2563537a-ccb6-4ee1-bf53-1221ceeae5ff" providerId="AD" clId="Web-{4111A85D-F7E8-4886-A899-BEDFE1347F99}" dt="2024-11-15T18:24:59.966" v="443"/>
          <pc:sldLayoutMkLst>
            <pc:docMk/>
            <pc:sldMasterMk cId="1735976824" sldId="2147483672"/>
            <pc:sldLayoutMk cId="2601883974" sldId="2147483683"/>
          </pc:sldLayoutMkLst>
        </pc:sldLayoutChg>
      </pc:sldMasterChg>
      <pc:sldMasterChg chg="add addSldLayout modSldLayout">
        <pc:chgData name="Marta Oliveira" userId="S::marta.alex@ua.pt::2563537a-ccb6-4ee1-bf53-1221ceeae5ff" providerId="AD" clId="Web-{4111A85D-F7E8-4886-A899-BEDFE1347F99}" dt="2024-11-15T18:25:03.435" v="444"/>
        <pc:sldMasterMkLst>
          <pc:docMk/>
          <pc:sldMasterMk cId="1741883573" sldId="2147483672"/>
        </pc:sldMasterMkLst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957775221" sldId="2147483673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1651283073" sldId="2147483674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95549534" sldId="2147483675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2463810987" sldId="2147483676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613663962" sldId="2147483677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04204143" sldId="2147483678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652689961" sldId="2147483679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430048841" sldId="2147483680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3768159016" sldId="2147483681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2720881729" sldId="2147483682"/>
          </pc:sldLayoutMkLst>
        </pc:sldLayoutChg>
        <pc:sldLayoutChg chg="add mod replId">
          <pc:chgData name="Marta Oliveira" userId="S::marta.alex@ua.pt::2563537a-ccb6-4ee1-bf53-1221ceeae5ff" providerId="AD" clId="Web-{4111A85D-F7E8-4886-A899-BEDFE1347F99}" dt="2024-11-15T18:25:03.435" v="444"/>
          <pc:sldLayoutMkLst>
            <pc:docMk/>
            <pc:sldMasterMk cId="1741883573" sldId="2147483672"/>
            <pc:sldLayoutMk cId="863686520" sldId="2147483683"/>
          </pc:sldLayoutMkLst>
        </pc:sldLayoutChg>
      </pc:sldMasterChg>
    </pc:docChg>
  </pc:docChgLst>
  <pc:docChgLst>
    <pc:chgData name="Marta Oliveira" userId="S::marta.alex@ua.pt::2563537a-ccb6-4ee1-bf53-1221ceeae5ff" providerId="AD" clId="Web-{F41EF897-1094-4083-88DF-B5FFDA10B4D3}"/>
    <pc:docChg chg="modSld">
      <pc:chgData name="Marta Oliveira" userId="S::marta.alex@ua.pt::2563537a-ccb6-4ee1-bf53-1221ceeae5ff" providerId="AD" clId="Web-{F41EF897-1094-4083-88DF-B5FFDA10B4D3}" dt="2024-11-15T16:32:43.649" v="94" actId="20577"/>
      <pc:docMkLst>
        <pc:docMk/>
      </pc:docMkLst>
      <pc:sldChg chg="modSp">
        <pc:chgData name="Marta Oliveira" userId="S::marta.alex@ua.pt::2563537a-ccb6-4ee1-bf53-1221ceeae5ff" providerId="AD" clId="Web-{F41EF897-1094-4083-88DF-B5FFDA10B4D3}" dt="2024-11-15T16:32:15.475" v="79" actId="20577"/>
        <pc:sldMkLst>
          <pc:docMk/>
          <pc:sldMk cId="4277788791" sldId="260"/>
        </pc:sldMkLst>
      </pc:sldChg>
      <pc:sldChg chg="modSp">
        <pc:chgData name="Marta Oliveira" userId="S::marta.alex@ua.pt::2563537a-ccb6-4ee1-bf53-1221ceeae5ff" providerId="AD" clId="Web-{F41EF897-1094-4083-88DF-B5FFDA10B4D3}" dt="2024-11-15T16:32:43.649" v="94" actId="20577"/>
        <pc:sldMkLst>
          <pc:docMk/>
          <pc:sldMk cId="3709725385" sldId="261"/>
        </pc:sldMkLst>
      </pc:sldChg>
    </pc:docChg>
  </pc:docChgLst>
  <pc:docChgLst>
    <pc:chgData name="Marta Oliveira" userId="S::marta.alex@ua.pt::2563537a-ccb6-4ee1-bf53-1221ceeae5ff" providerId="AD" clId="Web-{D9DCE2A8-57D7-4E29-9686-E061AE01705B}"/>
    <pc:docChg chg="modSld">
      <pc:chgData name="Marta Oliveira" userId="S::marta.alex@ua.pt::2563537a-ccb6-4ee1-bf53-1221ceeae5ff" providerId="AD" clId="Web-{D9DCE2A8-57D7-4E29-9686-E061AE01705B}" dt="2024-11-15T16:26:44.916" v="2" actId="20577"/>
      <pc:docMkLst>
        <pc:docMk/>
      </pc:docMkLst>
      <pc:sldChg chg="modSp">
        <pc:chgData name="Marta Oliveira" userId="S::marta.alex@ua.pt::2563537a-ccb6-4ee1-bf53-1221ceeae5ff" providerId="AD" clId="Web-{D9DCE2A8-57D7-4E29-9686-E061AE01705B}" dt="2024-11-15T16:26:44.916" v="2" actId="20577"/>
        <pc:sldMkLst>
          <pc:docMk/>
          <pc:sldMk cId="4277788791" sldId="260"/>
        </pc:sldMkLst>
      </pc:sldChg>
    </pc:docChg>
  </pc:docChgLst>
  <pc:docChgLst>
    <pc:chgData name="Marta Oliveira" userId="S::marta.alex@ua.pt::2563537a-ccb6-4ee1-bf53-1221ceeae5ff" providerId="AD" clId="Web-{17CAC772-8BD7-4879-9A86-713057BFF22B}"/>
    <pc:docChg chg="modSld">
      <pc:chgData name="Marta Oliveira" userId="S::marta.alex@ua.pt::2563537a-ccb6-4ee1-bf53-1221ceeae5ff" providerId="AD" clId="Web-{17CAC772-8BD7-4879-9A86-713057BFF22B}" dt="2024-11-16T23:49:25.321" v="1" actId="20577"/>
      <pc:docMkLst>
        <pc:docMk/>
      </pc:docMkLst>
      <pc:sldChg chg="modSp">
        <pc:chgData name="Marta Oliveira" userId="S::marta.alex@ua.pt::2563537a-ccb6-4ee1-bf53-1221ceeae5ff" providerId="AD" clId="Web-{17CAC772-8BD7-4879-9A86-713057BFF22B}" dt="2024-11-16T23:49:25.321" v="1" actId="20577"/>
        <pc:sldMkLst>
          <pc:docMk/>
          <pc:sldMk cId="4277788791" sldId="260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hyperlink" Target="https://www.rateospc.pt/swagger-ui/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hyperlink" Target="https://www.rateospc.pt/swagger-ui/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D84B9-760C-413D-A37A-E281FE3AD1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6565CF-0FB3-4AD9-A790-2E669FBCF2DD}">
      <dgm:prSet/>
      <dgm:spPr/>
      <dgm:t>
        <a:bodyPr/>
        <a:lstStyle/>
        <a:p>
          <a:r>
            <a:rPr lang="en-US" b="1"/>
            <a:t>Separate Python Scripts for Each Sensor Model:</a:t>
          </a:r>
          <a:endParaRPr lang="en-US"/>
        </a:p>
      </dgm:t>
    </dgm:pt>
    <dgm:pt modelId="{E966CA44-BBA3-4217-A46B-C12A16B4504A}" type="parTrans" cxnId="{E57864E0-8320-4876-A46C-DD7653C2AD54}">
      <dgm:prSet/>
      <dgm:spPr/>
      <dgm:t>
        <a:bodyPr/>
        <a:lstStyle/>
        <a:p>
          <a:endParaRPr lang="en-US"/>
        </a:p>
      </dgm:t>
    </dgm:pt>
    <dgm:pt modelId="{A5AFB789-DB17-43EE-89DB-3D526236464E}" type="sibTrans" cxnId="{E57864E0-8320-4876-A46C-DD7653C2AD54}">
      <dgm:prSet/>
      <dgm:spPr/>
      <dgm:t>
        <a:bodyPr/>
        <a:lstStyle/>
        <a:p>
          <a:endParaRPr lang="en-US"/>
        </a:p>
      </dgm:t>
    </dgm:pt>
    <dgm:pt modelId="{F7964D84-11AF-4730-B853-B4D7E28B4B43}">
      <dgm:prSet/>
      <dgm:spPr/>
      <dgm:t>
        <a:bodyPr/>
        <a:lstStyle/>
        <a:p>
          <a:r>
            <a:rPr lang="en-US"/>
            <a:t>Each sensor type (e.g., </a:t>
          </a:r>
          <a:r>
            <a:rPr lang="en-US" err="1"/>
            <a:t>Dragino</a:t>
          </a:r>
          <a:r>
            <a:rPr lang="en-US"/>
            <a:t> Soil, </a:t>
          </a:r>
          <a:r>
            <a:rPr lang="en-US" err="1"/>
            <a:t>Dragino</a:t>
          </a:r>
          <a:r>
            <a:rPr lang="en-US"/>
            <a:t> Temperature Humidity, em500) has a unique data structure.</a:t>
          </a:r>
        </a:p>
      </dgm:t>
    </dgm:pt>
    <dgm:pt modelId="{C64C33D1-FE58-4580-827A-B757900D2781}" type="parTrans" cxnId="{48A5FE9D-6E87-4460-931B-61F13C7CAD7D}">
      <dgm:prSet/>
      <dgm:spPr/>
      <dgm:t>
        <a:bodyPr/>
        <a:lstStyle/>
        <a:p>
          <a:endParaRPr lang="en-US"/>
        </a:p>
      </dgm:t>
    </dgm:pt>
    <dgm:pt modelId="{0AA6B66B-DD74-4861-AF90-4194A616FE3D}" type="sibTrans" cxnId="{48A5FE9D-6E87-4460-931B-61F13C7CAD7D}">
      <dgm:prSet/>
      <dgm:spPr/>
      <dgm:t>
        <a:bodyPr/>
        <a:lstStyle/>
        <a:p>
          <a:endParaRPr lang="en-US"/>
        </a:p>
      </dgm:t>
    </dgm:pt>
    <dgm:pt modelId="{83FCC2FE-DBBE-4DF9-A647-24C5EA08F325}">
      <dgm:prSet/>
      <dgm:spPr/>
      <dgm:t>
        <a:bodyPr/>
        <a:lstStyle/>
        <a:p>
          <a:r>
            <a:rPr lang="en-US"/>
            <a:t>Separate scripts for each specific models* makes updating more straightforward.</a:t>
          </a:r>
        </a:p>
      </dgm:t>
    </dgm:pt>
    <dgm:pt modelId="{FE767E3A-FFDC-4142-A9D0-D4661B0CEB46}" type="parTrans" cxnId="{1857C704-ACA3-4DD8-A774-2EB4F9C9A10F}">
      <dgm:prSet/>
      <dgm:spPr/>
      <dgm:t>
        <a:bodyPr/>
        <a:lstStyle/>
        <a:p>
          <a:endParaRPr lang="en-US"/>
        </a:p>
      </dgm:t>
    </dgm:pt>
    <dgm:pt modelId="{42FCE5D4-B353-4EDE-9487-9F789AB9D6C0}" type="sibTrans" cxnId="{1857C704-ACA3-4DD8-A774-2EB4F9C9A10F}">
      <dgm:prSet/>
      <dgm:spPr/>
      <dgm:t>
        <a:bodyPr/>
        <a:lstStyle/>
        <a:p>
          <a:endParaRPr lang="en-US"/>
        </a:p>
      </dgm:t>
    </dgm:pt>
    <dgm:pt modelId="{8387BA5C-8CB0-4D82-82AD-B129E31E93E6}">
      <dgm:prSet/>
      <dgm:spPr/>
      <dgm:t>
        <a:bodyPr/>
        <a:lstStyle/>
        <a:p>
          <a:r>
            <a:rPr lang="en-US" u="sng"/>
            <a:t>Future updates and scripts for additional models will also be available in this repository</a:t>
          </a:r>
        </a:p>
      </dgm:t>
    </dgm:pt>
    <dgm:pt modelId="{BEDF9D03-237F-4FB3-90D0-B383B340CFC9}" type="parTrans" cxnId="{A1B68517-7AD7-4F2A-9CC5-9DF75CE1465B}">
      <dgm:prSet/>
      <dgm:spPr/>
      <dgm:t>
        <a:bodyPr/>
        <a:lstStyle/>
        <a:p>
          <a:endParaRPr lang="en-US"/>
        </a:p>
      </dgm:t>
    </dgm:pt>
    <dgm:pt modelId="{AC04D45E-5038-4F36-A7E2-A81C99367B50}" type="sibTrans" cxnId="{A1B68517-7AD7-4F2A-9CC5-9DF75CE1465B}">
      <dgm:prSet/>
      <dgm:spPr/>
      <dgm:t>
        <a:bodyPr/>
        <a:lstStyle/>
        <a:p>
          <a:endParaRPr lang="en-US"/>
        </a:p>
      </dgm:t>
    </dgm:pt>
    <dgm:pt modelId="{6BB3AA41-3737-4FED-9565-D0937614F58C}">
      <dgm:prSet/>
      <dgm:spPr/>
      <dgm:t>
        <a:bodyPr/>
        <a:lstStyle/>
        <a:p>
          <a:r>
            <a:rPr lang="en-US" b="1"/>
            <a:t>Dedicated CSV Files for Each Model:</a:t>
          </a:r>
          <a:endParaRPr lang="en-US"/>
        </a:p>
      </dgm:t>
    </dgm:pt>
    <dgm:pt modelId="{E2D408D8-096F-4ECA-8EF9-0BE9AAF6552E}" type="parTrans" cxnId="{DCEDAC4B-CD02-48D3-B780-7BB9C7DBA1CE}">
      <dgm:prSet/>
      <dgm:spPr/>
      <dgm:t>
        <a:bodyPr/>
        <a:lstStyle/>
        <a:p>
          <a:endParaRPr lang="en-US"/>
        </a:p>
      </dgm:t>
    </dgm:pt>
    <dgm:pt modelId="{D3DE2B1A-1E08-4272-B16A-DAB9659FDE07}" type="sibTrans" cxnId="{DCEDAC4B-CD02-48D3-B780-7BB9C7DBA1CE}">
      <dgm:prSet/>
      <dgm:spPr/>
      <dgm:t>
        <a:bodyPr/>
        <a:lstStyle/>
        <a:p>
          <a:endParaRPr lang="en-US"/>
        </a:p>
      </dgm:t>
    </dgm:pt>
    <dgm:pt modelId="{FA818C18-9FA9-454F-AA3A-61738AA22CCB}">
      <dgm:prSet/>
      <dgm:spPr/>
      <dgm:t>
        <a:bodyPr/>
        <a:lstStyle/>
        <a:p>
          <a:r>
            <a:rPr lang="en-US"/>
            <a:t>Stores device-specific information (e.g., ID, location) for each model.</a:t>
          </a:r>
        </a:p>
        <a:p>
          <a:r>
            <a:rPr lang="en-US" u="sng"/>
            <a:t>Same CSV file imported to TTN</a:t>
          </a:r>
        </a:p>
      </dgm:t>
    </dgm:pt>
    <dgm:pt modelId="{2D19E570-47B3-4F49-A8A2-3434ADE226BA}" type="parTrans" cxnId="{3C10252A-C284-44E7-8387-362DB17BACA4}">
      <dgm:prSet/>
      <dgm:spPr/>
      <dgm:t>
        <a:bodyPr/>
        <a:lstStyle/>
        <a:p>
          <a:endParaRPr lang="en-US"/>
        </a:p>
      </dgm:t>
    </dgm:pt>
    <dgm:pt modelId="{B3860974-D068-425A-AABB-3F320F7FBBCD}" type="sibTrans" cxnId="{3C10252A-C284-44E7-8387-362DB17BACA4}">
      <dgm:prSet/>
      <dgm:spPr/>
      <dgm:t>
        <a:bodyPr/>
        <a:lstStyle/>
        <a:p>
          <a:endParaRPr lang="en-US"/>
        </a:p>
      </dgm:t>
    </dgm:pt>
    <dgm:pt modelId="{F07ECAA7-4135-42FF-952D-4E376A399F4C}">
      <dgm:prSet/>
      <dgm:spPr/>
      <dgm:t>
        <a:bodyPr/>
        <a:lstStyle/>
        <a:p>
          <a:r>
            <a:rPr lang="en-US"/>
            <a:t>Facilitates easy management and updates.</a:t>
          </a:r>
        </a:p>
      </dgm:t>
    </dgm:pt>
    <dgm:pt modelId="{D28148D4-01D2-4897-8643-03AE04756B2F}" type="parTrans" cxnId="{8073BD97-57FC-4DE8-87B8-9456A57C163A}">
      <dgm:prSet/>
      <dgm:spPr/>
      <dgm:t>
        <a:bodyPr/>
        <a:lstStyle/>
        <a:p>
          <a:endParaRPr lang="en-US"/>
        </a:p>
      </dgm:t>
    </dgm:pt>
    <dgm:pt modelId="{FED252E6-1114-43AF-980A-46F4106E1EF2}" type="sibTrans" cxnId="{8073BD97-57FC-4DE8-87B8-9456A57C163A}">
      <dgm:prSet/>
      <dgm:spPr/>
      <dgm:t>
        <a:bodyPr/>
        <a:lstStyle/>
        <a:p>
          <a:endParaRPr lang="en-US"/>
        </a:p>
      </dgm:t>
    </dgm:pt>
    <dgm:pt modelId="{F3632150-5571-44D5-8941-D1B7EDE0C444}">
      <dgm:prSet/>
      <dgm:spPr/>
      <dgm:t>
        <a:bodyPr/>
        <a:lstStyle/>
        <a:p>
          <a:r>
            <a:rPr lang="en-US"/>
            <a:t>This modular approach ensures scalability as the number of sensors and models grows and makes updating more straightforward.</a:t>
          </a:r>
        </a:p>
      </dgm:t>
    </dgm:pt>
    <dgm:pt modelId="{0EF908A0-1B1B-46F8-90EA-059648CFFAA4}" type="parTrans" cxnId="{55FD73A0-2FE0-44ED-9BCF-534AECF7D124}">
      <dgm:prSet/>
      <dgm:spPr/>
      <dgm:t>
        <a:bodyPr/>
        <a:lstStyle/>
        <a:p>
          <a:endParaRPr lang="en-US"/>
        </a:p>
      </dgm:t>
    </dgm:pt>
    <dgm:pt modelId="{47FD920F-84AB-465C-AEB8-B9DF25F04AA1}" type="sibTrans" cxnId="{55FD73A0-2FE0-44ED-9BCF-534AECF7D124}">
      <dgm:prSet/>
      <dgm:spPr/>
      <dgm:t>
        <a:bodyPr/>
        <a:lstStyle/>
        <a:p>
          <a:endParaRPr lang="en-US"/>
        </a:p>
      </dgm:t>
    </dgm:pt>
    <dgm:pt modelId="{84004684-90E8-4F82-A9D8-A9FCA0EFF778}">
      <dgm:prSet/>
      <dgm:spPr/>
      <dgm:t>
        <a:bodyPr/>
        <a:lstStyle/>
        <a:p>
          <a:r>
            <a:rPr lang="en-US" b="1"/>
            <a:t>Environment File (.env)</a:t>
          </a:r>
          <a:endParaRPr lang="en-US"/>
        </a:p>
      </dgm:t>
    </dgm:pt>
    <dgm:pt modelId="{99991205-8045-4BEE-8638-215297BD3E4C}" type="parTrans" cxnId="{16C5C793-CC9D-423B-8A9E-FC96FFE53E64}">
      <dgm:prSet/>
      <dgm:spPr/>
      <dgm:t>
        <a:bodyPr/>
        <a:lstStyle/>
        <a:p>
          <a:endParaRPr lang="en-US"/>
        </a:p>
      </dgm:t>
    </dgm:pt>
    <dgm:pt modelId="{500B5E5C-579A-4289-A7D2-FD6A47B205B7}" type="sibTrans" cxnId="{16C5C793-CC9D-423B-8A9E-FC96FFE53E64}">
      <dgm:prSet/>
      <dgm:spPr/>
      <dgm:t>
        <a:bodyPr/>
        <a:lstStyle/>
        <a:p>
          <a:endParaRPr lang="en-US"/>
        </a:p>
      </dgm:t>
    </dgm:pt>
    <dgm:pt modelId="{1E739948-3F26-4ED4-BF39-C87682D27101}">
      <dgm:prSet/>
      <dgm:spPr/>
      <dgm:t>
        <a:bodyPr/>
        <a:lstStyle/>
        <a:p>
          <a:r>
            <a:rPr lang="en-US"/>
            <a:t>Stores sensitive MQTT credentials and app configurations</a:t>
          </a:r>
        </a:p>
      </dgm:t>
    </dgm:pt>
    <dgm:pt modelId="{F3DA926D-974D-4FE3-AB15-6743FF38B269}" type="parTrans" cxnId="{0EF3449E-5F4B-472E-B10D-45A085128CA2}">
      <dgm:prSet/>
      <dgm:spPr/>
      <dgm:t>
        <a:bodyPr/>
        <a:lstStyle/>
        <a:p>
          <a:endParaRPr lang="en-US"/>
        </a:p>
      </dgm:t>
    </dgm:pt>
    <dgm:pt modelId="{178F8956-4E85-485F-B302-F918D8B0B164}" type="sibTrans" cxnId="{0EF3449E-5F4B-472E-B10D-45A085128CA2}">
      <dgm:prSet/>
      <dgm:spPr/>
      <dgm:t>
        <a:bodyPr/>
        <a:lstStyle/>
        <a:p>
          <a:endParaRPr lang="en-US"/>
        </a:p>
      </dgm:t>
    </dgm:pt>
    <dgm:pt modelId="{FF666B12-A876-48EA-9E0D-96069CB5B52E}">
      <dgm:prSet/>
      <dgm:spPr/>
      <dgm:t>
        <a:bodyPr/>
        <a:lstStyle/>
        <a:p>
          <a:r>
            <a:rPr lang="en-US" b="1"/>
            <a:t>Configuration File(</a:t>
          </a:r>
          <a:r>
            <a:rPr lang="en-US" b="1" err="1"/>
            <a:t>config.json</a:t>
          </a:r>
          <a:r>
            <a:rPr lang="en-US" b="1"/>
            <a:t>)</a:t>
          </a:r>
          <a:endParaRPr lang="en-US"/>
        </a:p>
      </dgm:t>
    </dgm:pt>
    <dgm:pt modelId="{082BFA48-7AAC-43BF-8725-91B114E27C76}" type="parTrans" cxnId="{172707B0-083B-4EA6-9342-B0B18609CD3D}">
      <dgm:prSet/>
      <dgm:spPr/>
      <dgm:t>
        <a:bodyPr/>
        <a:lstStyle/>
        <a:p>
          <a:endParaRPr lang="en-US"/>
        </a:p>
      </dgm:t>
    </dgm:pt>
    <dgm:pt modelId="{5F5525C1-9C99-43E1-B554-8C0BB033AEAD}" type="sibTrans" cxnId="{172707B0-083B-4EA6-9342-B0B18609CD3D}">
      <dgm:prSet/>
      <dgm:spPr/>
      <dgm:t>
        <a:bodyPr/>
        <a:lstStyle/>
        <a:p>
          <a:endParaRPr lang="en-US"/>
        </a:p>
      </dgm:t>
    </dgm:pt>
    <dgm:pt modelId="{59D98C26-4F8B-4B53-92FD-4FFC603DC1E4}">
      <dgm:prSet/>
      <dgm:spPr/>
      <dgm:t>
        <a:bodyPr/>
        <a:lstStyle/>
        <a:p>
          <a:r>
            <a:rPr lang="en-US"/>
            <a:t>Kafka connection credentials</a:t>
          </a:r>
        </a:p>
      </dgm:t>
    </dgm:pt>
    <dgm:pt modelId="{76E770C0-460E-4F73-8B99-9321F6E26140}" type="parTrans" cxnId="{AD979BF7-4483-4634-8444-4DC42F261BDF}">
      <dgm:prSet/>
      <dgm:spPr/>
      <dgm:t>
        <a:bodyPr/>
        <a:lstStyle/>
        <a:p>
          <a:endParaRPr lang="en-US"/>
        </a:p>
      </dgm:t>
    </dgm:pt>
    <dgm:pt modelId="{70B60DAE-1616-4D1F-8065-7F9FCCCE8D88}" type="sibTrans" cxnId="{AD979BF7-4483-4634-8444-4DC42F261BDF}">
      <dgm:prSet/>
      <dgm:spPr/>
      <dgm:t>
        <a:bodyPr/>
        <a:lstStyle/>
        <a:p>
          <a:endParaRPr lang="en-US"/>
        </a:p>
      </dgm:t>
    </dgm:pt>
    <dgm:pt modelId="{2F9BDAB9-7E79-41E4-8359-B2026C752760}">
      <dgm:prSet phldr="0"/>
      <dgm:spPr/>
      <dgm:t>
        <a:bodyPr/>
        <a:lstStyle/>
        <a:p>
          <a:pPr rtl="0"/>
          <a:r>
            <a:rPr lang="en-US" b="0"/>
            <a:t>Permissions should be configured to restrict access to the </a:t>
          </a:r>
          <a:r>
            <a:rPr lang="en-US" b="0">
              <a:latin typeface="Consolas"/>
            </a:rPr>
            <a:t>.env</a:t>
          </a:r>
          <a:r>
            <a:rPr lang="en-US" b="0"/>
            <a:t> file</a:t>
          </a:r>
          <a:endParaRPr lang="en-US" b="0">
            <a:latin typeface="Calibri Light" panose="020F0302020204030204"/>
          </a:endParaRPr>
        </a:p>
      </dgm:t>
    </dgm:pt>
    <dgm:pt modelId="{297126AC-E06E-408B-9C84-3AB6CAC05068}" type="parTrans" cxnId="{6C972E89-E9A8-4627-9EA9-B4047E802F73}">
      <dgm:prSet/>
      <dgm:spPr/>
    </dgm:pt>
    <dgm:pt modelId="{2DEB7307-8EDE-422A-8F23-DA973AEE702E}" type="sibTrans" cxnId="{6C972E89-E9A8-4627-9EA9-B4047E802F73}">
      <dgm:prSet/>
      <dgm:spPr/>
    </dgm:pt>
    <dgm:pt modelId="{85F32E8C-8E5A-49E7-960E-E301AFDB258A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Files</a:t>
          </a:r>
          <a:r>
            <a:rPr lang="en-US" b="0"/>
            <a:t> are simple text files and can be read and written using any text editor</a:t>
          </a:r>
          <a:endParaRPr lang="en-US" b="0">
            <a:latin typeface="Calibri Light" panose="020F0302020204030204"/>
          </a:endParaRPr>
        </a:p>
      </dgm:t>
    </dgm:pt>
    <dgm:pt modelId="{8D86EB5D-E086-4F36-8BAC-B257769470D3}" type="parTrans" cxnId="{661350F5-30D5-4B81-9738-796B2E0361E5}">
      <dgm:prSet/>
      <dgm:spPr/>
    </dgm:pt>
    <dgm:pt modelId="{68E5F4C8-1BF2-4074-B111-BD1E16EE019F}" type="sibTrans" cxnId="{661350F5-30D5-4B81-9738-796B2E0361E5}">
      <dgm:prSet/>
      <dgm:spPr/>
    </dgm:pt>
    <dgm:pt modelId="{E3C5E813-3DCC-4ED5-99CA-3A816B8E2389}">
      <dgm:prSet phldr="0"/>
      <dgm:spPr/>
      <dgm:t>
        <a:bodyPr/>
        <a:lstStyle/>
        <a:p>
          <a:pPr rtl="0"/>
          <a:r>
            <a:rPr lang="en-US" b="0"/>
            <a:t>It is a good security practice to set the </a:t>
          </a:r>
          <a:r>
            <a:rPr lang="en-US" b="0">
              <a:latin typeface="Consolas"/>
            </a:rPr>
            <a:t>.env</a:t>
          </a:r>
          <a:r>
            <a:rPr lang="en-US" b="0"/>
            <a:t> file as </a:t>
          </a:r>
          <a:r>
            <a:rPr lang="en-US" b="1"/>
            <a:t>read-only</a:t>
          </a:r>
          <a:r>
            <a:rPr lang="en-US" b="0"/>
            <a:t> for the application or specific users, preventing accidental modification.</a:t>
          </a:r>
          <a:endParaRPr lang="en-US" b="0">
            <a:latin typeface="Calibri Light" panose="020F0302020204030204"/>
          </a:endParaRPr>
        </a:p>
      </dgm:t>
    </dgm:pt>
    <dgm:pt modelId="{FC9EEE96-93DE-40CF-B1A6-0DFC398B6E95}" type="parTrans" cxnId="{49AF0696-CEFE-43F1-8536-2865DF49E430}">
      <dgm:prSet/>
      <dgm:spPr/>
    </dgm:pt>
    <dgm:pt modelId="{D5444E5B-B82C-4AB6-9B6C-EEE135A412D6}" type="sibTrans" cxnId="{49AF0696-CEFE-43F1-8536-2865DF49E430}">
      <dgm:prSet/>
      <dgm:spPr/>
    </dgm:pt>
    <dgm:pt modelId="{C2173906-F4E7-4E3D-829A-278F9FAE64AC}" type="pres">
      <dgm:prSet presAssocID="{66ED84B9-760C-413D-A37A-E281FE3AD15C}" presName="Name0" presStyleCnt="0">
        <dgm:presLayoutVars>
          <dgm:dir/>
          <dgm:animLvl val="lvl"/>
          <dgm:resizeHandles val="exact"/>
        </dgm:presLayoutVars>
      </dgm:prSet>
      <dgm:spPr/>
    </dgm:pt>
    <dgm:pt modelId="{8D7587BC-2239-4A37-BF78-B96BA504FF02}" type="pres">
      <dgm:prSet presAssocID="{FF666B12-A876-48EA-9E0D-96069CB5B52E}" presName="boxAndChildren" presStyleCnt="0"/>
      <dgm:spPr/>
    </dgm:pt>
    <dgm:pt modelId="{1497E5CB-AAD2-44E3-86B2-D7CFC7948D75}" type="pres">
      <dgm:prSet presAssocID="{FF666B12-A876-48EA-9E0D-96069CB5B52E}" presName="parentTextBox" presStyleLbl="alignNode1" presStyleIdx="0" presStyleCnt="4"/>
      <dgm:spPr/>
    </dgm:pt>
    <dgm:pt modelId="{931FA5F2-B8A3-4752-A6DC-3E1D2841BF78}" type="pres">
      <dgm:prSet presAssocID="{FF666B12-A876-48EA-9E0D-96069CB5B52E}" presName="descendantBox" presStyleLbl="bgAccFollowNode1" presStyleIdx="0" presStyleCnt="4"/>
      <dgm:spPr/>
    </dgm:pt>
    <dgm:pt modelId="{E72B2E8A-DE0F-432B-9D9C-C08807BAA7BD}" type="pres">
      <dgm:prSet presAssocID="{500B5E5C-579A-4289-A7D2-FD6A47B205B7}" presName="sp" presStyleCnt="0"/>
      <dgm:spPr/>
    </dgm:pt>
    <dgm:pt modelId="{89456EAA-14C0-46AE-96FF-9D915C9ECDB1}" type="pres">
      <dgm:prSet presAssocID="{84004684-90E8-4F82-A9D8-A9FCA0EFF778}" presName="arrowAndChildren" presStyleCnt="0"/>
      <dgm:spPr/>
    </dgm:pt>
    <dgm:pt modelId="{65816346-5735-4826-9C05-00CDB40DAEA6}" type="pres">
      <dgm:prSet presAssocID="{84004684-90E8-4F82-A9D8-A9FCA0EFF778}" presName="parentTextArrow" presStyleLbl="node1" presStyleIdx="0" presStyleCnt="0"/>
      <dgm:spPr/>
    </dgm:pt>
    <dgm:pt modelId="{8B426080-A8BA-4E44-AD4B-9E48E14E24AE}" type="pres">
      <dgm:prSet presAssocID="{84004684-90E8-4F82-A9D8-A9FCA0EFF778}" presName="arrow" presStyleLbl="alignNode1" presStyleIdx="1" presStyleCnt="4"/>
      <dgm:spPr/>
    </dgm:pt>
    <dgm:pt modelId="{F49B7DCB-94DD-4D40-B89C-6C8D1629345D}" type="pres">
      <dgm:prSet presAssocID="{84004684-90E8-4F82-A9D8-A9FCA0EFF778}" presName="descendantArrow" presStyleLbl="bgAccFollowNode1" presStyleIdx="1" presStyleCnt="4"/>
      <dgm:spPr/>
    </dgm:pt>
    <dgm:pt modelId="{E6B38535-A490-4568-8983-4191B319ED13}" type="pres">
      <dgm:prSet presAssocID="{D3DE2B1A-1E08-4272-B16A-DAB9659FDE07}" presName="sp" presStyleCnt="0"/>
      <dgm:spPr/>
    </dgm:pt>
    <dgm:pt modelId="{376413DC-6841-49FE-9B0E-3A0294935D70}" type="pres">
      <dgm:prSet presAssocID="{6BB3AA41-3737-4FED-9565-D0937614F58C}" presName="arrowAndChildren" presStyleCnt="0"/>
      <dgm:spPr/>
    </dgm:pt>
    <dgm:pt modelId="{6F5DD223-7751-406D-835D-D4C915474778}" type="pres">
      <dgm:prSet presAssocID="{6BB3AA41-3737-4FED-9565-D0937614F58C}" presName="parentTextArrow" presStyleLbl="node1" presStyleIdx="0" presStyleCnt="0"/>
      <dgm:spPr/>
    </dgm:pt>
    <dgm:pt modelId="{A5256625-D58C-4229-BCF8-4BA6399F4E58}" type="pres">
      <dgm:prSet presAssocID="{6BB3AA41-3737-4FED-9565-D0937614F58C}" presName="arrow" presStyleLbl="alignNode1" presStyleIdx="2" presStyleCnt="4"/>
      <dgm:spPr/>
    </dgm:pt>
    <dgm:pt modelId="{3900D189-994E-4A31-BA09-076981AD072D}" type="pres">
      <dgm:prSet presAssocID="{6BB3AA41-3737-4FED-9565-D0937614F58C}" presName="descendantArrow" presStyleLbl="bgAccFollowNode1" presStyleIdx="2" presStyleCnt="4"/>
      <dgm:spPr/>
    </dgm:pt>
    <dgm:pt modelId="{5AC00B35-2848-45F7-9291-10526903FF86}" type="pres">
      <dgm:prSet presAssocID="{A5AFB789-DB17-43EE-89DB-3D526236464E}" presName="sp" presStyleCnt="0"/>
      <dgm:spPr/>
    </dgm:pt>
    <dgm:pt modelId="{7FC2A60B-E377-4F26-BD22-951ECEB83C7F}" type="pres">
      <dgm:prSet presAssocID="{396565CF-0FB3-4AD9-A790-2E669FBCF2DD}" presName="arrowAndChildren" presStyleCnt="0"/>
      <dgm:spPr/>
    </dgm:pt>
    <dgm:pt modelId="{C980BF1D-4D97-4ABF-8922-F01826AED510}" type="pres">
      <dgm:prSet presAssocID="{396565CF-0FB3-4AD9-A790-2E669FBCF2DD}" presName="parentTextArrow" presStyleLbl="node1" presStyleIdx="0" presStyleCnt="0"/>
      <dgm:spPr/>
    </dgm:pt>
    <dgm:pt modelId="{CFF5DAA4-DD5F-4B47-992C-E3E3B63A0DA9}" type="pres">
      <dgm:prSet presAssocID="{396565CF-0FB3-4AD9-A790-2E669FBCF2DD}" presName="arrow" presStyleLbl="alignNode1" presStyleIdx="3" presStyleCnt="4"/>
      <dgm:spPr/>
    </dgm:pt>
    <dgm:pt modelId="{44D7536C-579C-46B5-913D-1F546A65C9DF}" type="pres">
      <dgm:prSet presAssocID="{396565CF-0FB3-4AD9-A790-2E669FBCF2DD}" presName="descendantArrow" presStyleLbl="bgAccFollowNode1" presStyleIdx="3" presStyleCnt="4"/>
      <dgm:spPr/>
    </dgm:pt>
  </dgm:ptLst>
  <dgm:cxnLst>
    <dgm:cxn modelId="{1857C704-ACA3-4DD8-A774-2EB4F9C9A10F}" srcId="{396565CF-0FB3-4AD9-A790-2E669FBCF2DD}" destId="{83FCC2FE-DBBE-4DF9-A647-24C5EA08F325}" srcOrd="1" destOrd="0" parTransId="{FE767E3A-FFDC-4142-A9D0-D4661B0CEB46}" sibTransId="{42FCE5D4-B353-4EDE-9487-9F789AB9D6C0}"/>
    <dgm:cxn modelId="{68D5960E-EF14-41EB-B4A4-D4D61D355FE2}" type="presOf" srcId="{396565CF-0FB3-4AD9-A790-2E669FBCF2DD}" destId="{C980BF1D-4D97-4ABF-8922-F01826AED510}" srcOrd="0" destOrd="0" presId="urn:microsoft.com/office/officeart/2016/7/layout/VerticalDownArrowProcess"/>
    <dgm:cxn modelId="{A1B68517-7AD7-4F2A-9CC5-9DF75CE1465B}" srcId="{396565CF-0FB3-4AD9-A790-2E669FBCF2DD}" destId="{8387BA5C-8CB0-4D82-82AD-B129E31E93E6}" srcOrd="2" destOrd="0" parTransId="{BEDF9D03-237F-4FB3-90D0-B383B340CFC9}" sibTransId="{AC04D45E-5038-4F36-A7E2-A81C99367B50}"/>
    <dgm:cxn modelId="{B4D2CE1B-18EE-4468-9461-3D43DCB41CBA}" type="presOf" srcId="{F3632150-5571-44D5-8941-D1B7EDE0C444}" destId="{3900D189-994E-4A31-BA09-076981AD072D}" srcOrd="0" destOrd="2" presId="urn:microsoft.com/office/officeart/2016/7/layout/VerticalDownArrowProcess"/>
    <dgm:cxn modelId="{FF4DBF28-D141-4838-8C87-751F809CFFE3}" type="presOf" srcId="{6BB3AA41-3737-4FED-9565-D0937614F58C}" destId="{A5256625-D58C-4229-BCF8-4BA6399F4E58}" srcOrd="1" destOrd="0" presId="urn:microsoft.com/office/officeart/2016/7/layout/VerticalDownArrowProcess"/>
    <dgm:cxn modelId="{3C10252A-C284-44E7-8387-362DB17BACA4}" srcId="{6BB3AA41-3737-4FED-9565-D0937614F58C}" destId="{FA818C18-9FA9-454F-AA3A-61738AA22CCB}" srcOrd="0" destOrd="0" parTransId="{2D19E570-47B3-4F49-A8A2-3434ADE226BA}" sibTransId="{B3860974-D068-425A-AABB-3F320F7FBBCD}"/>
    <dgm:cxn modelId="{4722AC2F-8493-4439-86D2-C6C589D0AC2F}" type="presOf" srcId="{85F32E8C-8E5A-49E7-960E-E301AFDB258A}" destId="{F49B7DCB-94DD-4D40-B89C-6C8D1629345D}" srcOrd="0" destOrd="2" presId="urn:microsoft.com/office/officeart/2016/7/layout/VerticalDownArrowProcess"/>
    <dgm:cxn modelId="{5434903E-C6E0-4ED6-8B83-8FA96A4CE3BF}" type="presOf" srcId="{59D98C26-4F8B-4B53-92FD-4FFC603DC1E4}" destId="{931FA5F2-B8A3-4752-A6DC-3E1D2841BF78}" srcOrd="0" destOrd="0" presId="urn:microsoft.com/office/officeart/2016/7/layout/VerticalDownArrowProcess"/>
    <dgm:cxn modelId="{F5E30843-22A9-49E3-8B5D-E68EFDA1432B}" type="presOf" srcId="{E3C5E813-3DCC-4ED5-99CA-3A816B8E2389}" destId="{F49B7DCB-94DD-4D40-B89C-6C8D1629345D}" srcOrd="0" destOrd="3" presId="urn:microsoft.com/office/officeart/2016/7/layout/VerticalDownArrowProcess"/>
    <dgm:cxn modelId="{DCEDAC4B-CD02-48D3-B780-7BB9C7DBA1CE}" srcId="{66ED84B9-760C-413D-A37A-E281FE3AD15C}" destId="{6BB3AA41-3737-4FED-9565-D0937614F58C}" srcOrd="1" destOrd="0" parTransId="{E2D408D8-096F-4ECA-8EF9-0BE9AAF6552E}" sibTransId="{D3DE2B1A-1E08-4272-B16A-DAB9659FDE07}"/>
    <dgm:cxn modelId="{4E99CC4C-A729-4B8D-96F3-EA92F06A3CCB}" type="presOf" srcId="{FF666B12-A876-48EA-9E0D-96069CB5B52E}" destId="{1497E5CB-AAD2-44E3-86B2-D7CFC7948D75}" srcOrd="0" destOrd="0" presId="urn:microsoft.com/office/officeart/2016/7/layout/VerticalDownArrowProcess"/>
    <dgm:cxn modelId="{811B8A6D-5A0C-44D5-832E-A8B8B3AB7F1C}" type="presOf" srcId="{2F9BDAB9-7E79-41E4-8359-B2026C752760}" destId="{F49B7DCB-94DD-4D40-B89C-6C8D1629345D}" srcOrd="0" destOrd="1" presId="urn:microsoft.com/office/officeart/2016/7/layout/VerticalDownArrowProcess"/>
    <dgm:cxn modelId="{4B88BE6E-D75C-49E5-B85D-95208F5F8FEB}" type="presOf" srcId="{84004684-90E8-4F82-A9D8-A9FCA0EFF778}" destId="{8B426080-A8BA-4E44-AD4B-9E48E14E24AE}" srcOrd="1" destOrd="0" presId="urn:microsoft.com/office/officeart/2016/7/layout/VerticalDownArrowProcess"/>
    <dgm:cxn modelId="{B2CBB456-31E2-41F9-9F8B-2E1D28BB4414}" type="presOf" srcId="{F07ECAA7-4135-42FF-952D-4E376A399F4C}" destId="{3900D189-994E-4A31-BA09-076981AD072D}" srcOrd="0" destOrd="1" presId="urn:microsoft.com/office/officeart/2016/7/layout/VerticalDownArrowProcess"/>
    <dgm:cxn modelId="{6024BA88-51AC-4816-A398-79E4B8F33C72}" type="presOf" srcId="{396565CF-0FB3-4AD9-A790-2E669FBCF2DD}" destId="{CFF5DAA4-DD5F-4B47-992C-E3E3B63A0DA9}" srcOrd="1" destOrd="0" presId="urn:microsoft.com/office/officeart/2016/7/layout/VerticalDownArrowProcess"/>
    <dgm:cxn modelId="{6C972E89-E9A8-4627-9EA9-B4047E802F73}" srcId="{84004684-90E8-4F82-A9D8-A9FCA0EFF778}" destId="{2F9BDAB9-7E79-41E4-8359-B2026C752760}" srcOrd="1" destOrd="0" parTransId="{297126AC-E06E-408B-9C84-3AB6CAC05068}" sibTransId="{2DEB7307-8EDE-422A-8F23-DA973AEE702E}"/>
    <dgm:cxn modelId="{16C5C793-CC9D-423B-8A9E-FC96FFE53E64}" srcId="{66ED84B9-760C-413D-A37A-E281FE3AD15C}" destId="{84004684-90E8-4F82-A9D8-A9FCA0EFF778}" srcOrd="2" destOrd="0" parTransId="{99991205-8045-4BEE-8638-215297BD3E4C}" sibTransId="{500B5E5C-579A-4289-A7D2-FD6A47B205B7}"/>
    <dgm:cxn modelId="{2C700E94-B263-45C1-8DF5-C5C3DF8C12AF}" type="presOf" srcId="{66ED84B9-760C-413D-A37A-E281FE3AD15C}" destId="{C2173906-F4E7-4E3D-829A-278F9FAE64AC}" srcOrd="0" destOrd="0" presId="urn:microsoft.com/office/officeart/2016/7/layout/VerticalDownArrowProcess"/>
    <dgm:cxn modelId="{49AF0696-CEFE-43F1-8536-2865DF49E430}" srcId="{84004684-90E8-4F82-A9D8-A9FCA0EFF778}" destId="{E3C5E813-3DCC-4ED5-99CA-3A816B8E2389}" srcOrd="3" destOrd="0" parTransId="{FC9EEE96-93DE-40CF-B1A6-0DFC398B6E95}" sibTransId="{D5444E5B-B82C-4AB6-9B6C-EEE135A412D6}"/>
    <dgm:cxn modelId="{8073BD97-57FC-4DE8-87B8-9456A57C163A}" srcId="{6BB3AA41-3737-4FED-9565-D0937614F58C}" destId="{F07ECAA7-4135-42FF-952D-4E376A399F4C}" srcOrd="1" destOrd="0" parTransId="{D28148D4-01D2-4897-8643-03AE04756B2F}" sibTransId="{FED252E6-1114-43AF-980A-46F4106E1EF2}"/>
    <dgm:cxn modelId="{CBCCB799-1FDE-4B8A-8B37-182EA6D2E5F4}" type="presOf" srcId="{F7964D84-11AF-4730-B853-B4D7E28B4B43}" destId="{44D7536C-579C-46B5-913D-1F546A65C9DF}" srcOrd="0" destOrd="0" presId="urn:microsoft.com/office/officeart/2016/7/layout/VerticalDownArrowProcess"/>
    <dgm:cxn modelId="{48A5FE9D-6E87-4460-931B-61F13C7CAD7D}" srcId="{396565CF-0FB3-4AD9-A790-2E669FBCF2DD}" destId="{F7964D84-11AF-4730-B853-B4D7E28B4B43}" srcOrd="0" destOrd="0" parTransId="{C64C33D1-FE58-4580-827A-B757900D2781}" sibTransId="{0AA6B66B-DD74-4861-AF90-4194A616FE3D}"/>
    <dgm:cxn modelId="{0EF3449E-5F4B-472E-B10D-45A085128CA2}" srcId="{84004684-90E8-4F82-A9D8-A9FCA0EFF778}" destId="{1E739948-3F26-4ED4-BF39-C87682D27101}" srcOrd="0" destOrd="0" parTransId="{F3DA926D-974D-4FE3-AB15-6743FF38B269}" sibTransId="{178F8956-4E85-485F-B302-F918D8B0B164}"/>
    <dgm:cxn modelId="{55FD73A0-2FE0-44ED-9BCF-534AECF7D124}" srcId="{6BB3AA41-3737-4FED-9565-D0937614F58C}" destId="{F3632150-5571-44D5-8941-D1B7EDE0C444}" srcOrd="2" destOrd="0" parTransId="{0EF908A0-1B1B-46F8-90EA-059648CFFAA4}" sibTransId="{47FD920F-84AB-465C-AEB8-B9DF25F04AA1}"/>
    <dgm:cxn modelId="{172707B0-083B-4EA6-9342-B0B18609CD3D}" srcId="{66ED84B9-760C-413D-A37A-E281FE3AD15C}" destId="{FF666B12-A876-48EA-9E0D-96069CB5B52E}" srcOrd="3" destOrd="0" parTransId="{082BFA48-7AAC-43BF-8725-91B114E27C76}" sibTransId="{5F5525C1-9C99-43E1-B554-8C0BB033AEAD}"/>
    <dgm:cxn modelId="{CABCD4B2-B2FF-4ED7-B90B-173C57D7D7FE}" type="presOf" srcId="{83FCC2FE-DBBE-4DF9-A647-24C5EA08F325}" destId="{44D7536C-579C-46B5-913D-1F546A65C9DF}" srcOrd="0" destOrd="1" presId="urn:microsoft.com/office/officeart/2016/7/layout/VerticalDownArrowProcess"/>
    <dgm:cxn modelId="{8CF4FACF-2453-4383-96D6-78CAED1969C6}" type="presOf" srcId="{FA818C18-9FA9-454F-AA3A-61738AA22CCB}" destId="{3900D189-994E-4A31-BA09-076981AD072D}" srcOrd="0" destOrd="0" presId="urn:microsoft.com/office/officeart/2016/7/layout/VerticalDownArrowProcess"/>
    <dgm:cxn modelId="{5CC999D5-3055-4315-AFD4-727E55ECED6F}" type="presOf" srcId="{1E739948-3F26-4ED4-BF39-C87682D27101}" destId="{F49B7DCB-94DD-4D40-B89C-6C8D1629345D}" srcOrd="0" destOrd="0" presId="urn:microsoft.com/office/officeart/2016/7/layout/VerticalDownArrowProcess"/>
    <dgm:cxn modelId="{E57864E0-8320-4876-A46C-DD7653C2AD54}" srcId="{66ED84B9-760C-413D-A37A-E281FE3AD15C}" destId="{396565CF-0FB3-4AD9-A790-2E669FBCF2DD}" srcOrd="0" destOrd="0" parTransId="{E966CA44-BBA3-4217-A46B-C12A16B4504A}" sibTransId="{A5AFB789-DB17-43EE-89DB-3D526236464E}"/>
    <dgm:cxn modelId="{0EA271E5-1B51-45C8-A462-5FEE4EDECBBB}" type="presOf" srcId="{84004684-90E8-4F82-A9D8-A9FCA0EFF778}" destId="{65816346-5735-4826-9C05-00CDB40DAEA6}" srcOrd="0" destOrd="0" presId="urn:microsoft.com/office/officeart/2016/7/layout/VerticalDownArrowProcess"/>
    <dgm:cxn modelId="{C8D0B6E5-8D26-4324-8D9B-015BA80EBE1C}" type="presOf" srcId="{8387BA5C-8CB0-4D82-82AD-B129E31E93E6}" destId="{44D7536C-579C-46B5-913D-1F546A65C9DF}" srcOrd="0" destOrd="2" presId="urn:microsoft.com/office/officeart/2016/7/layout/VerticalDownArrowProcess"/>
    <dgm:cxn modelId="{BF5292F0-22C4-4BC9-BD5F-8D38DCE1C80F}" type="presOf" srcId="{6BB3AA41-3737-4FED-9565-D0937614F58C}" destId="{6F5DD223-7751-406D-835D-D4C915474778}" srcOrd="0" destOrd="0" presId="urn:microsoft.com/office/officeart/2016/7/layout/VerticalDownArrowProcess"/>
    <dgm:cxn modelId="{661350F5-30D5-4B81-9738-796B2E0361E5}" srcId="{84004684-90E8-4F82-A9D8-A9FCA0EFF778}" destId="{85F32E8C-8E5A-49E7-960E-E301AFDB258A}" srcOrd="2" destOrd="0" parTransId="{8D86EB5D-E086-4F36-8BAC-B257769470D3}" sibTransId="{68E5F4C8-1BF2-4074-B111-BD1E16EE019F}"/>
    <dgm:cxn modelId="{AD979BF7-4483-4634-8444-4DC42F261BDF}" srcId="{FF666B12-A876-48EA-9E0D-96069CB5B52E}" destId="{59D98C26-4F8B-4B53-92FD-4FFC603DC1E4}" srcOrd="0" destOrd="0" parTransId="{76E770C0-460E-4F73-8B99-9321F6E26140}" sibTransId="{70B60DAE-1616-4D1F-8065-7F9FCCCE8D88}"/>
    <dgm:cxn modelId="{520F81F0-5B95-4B6A-AF51-4243BE03E625}" type="presParOf" srcId="{C2173906-F4E7-4E3D-829A-278F9FAE64AC}" destId="{8D7587BC-2239-4A37-BF78-B96BA504FF02}" srcOrd="0" destOrd="0" presId="urn:microsoft.com/office/officeart/2016/7/layout/VerticalDownArrowProcess"/>
    <dgm:cxn modelId="{86C0F149-44EF-4ADD-B7A6-910A0DC17EC6}" type="presParOf" srcId="{8D7587BC-2239-4A37-BF78-B96BA504FF02}" destId="{1497E5CB-AAD2-44E3-86B2-D7CFC7948D75}" srcOrd="0" destOrd="0" presId="urn:microsoft.com/office/officeart/2016/7/layout/VerticalDownArrowProcess"/>
    <dgm:cxn modelId="{2C21ECEA-09E7-4876-95EC-61057606FB3E}" type="presParOf" srcId="{8D7587BC-2239-4A37-BF78-B96BA504FF02}" destId="{931FA5F2-B8A3-4752-A6DC-3E1D2841BF78}" srcOrd="1" destOrd="0" presId="urn:microsoft.com/office/officeart/2016/7/layout/VerticalDownArrowProcess"/>
    <dgm:cxn modelId="{E675DB13-0875-4C5A-B3F4-641DF3A1B7FF}" type="presParOf" srcId="{C2173906-F4E7-4E3D-829A-278F9FAE64AC}" destId="{E72B2E8A-DE0F-432B-9D9C-C08807BAA7BD}" srcOrd="1" destOrd="0" presId="urn:microsoft.com/office/officeart/2016/7/layout/VerticalDownArrowProcess"/>
    <dgm:cxn modelId="{AFF70E11-074F-4EE9-AB70-7E5FC960E704}" type="presParOf" srcId="{C2173906-F4E7-4E3D-829A-278F9FAE64AC}" destId="{89456EAA-14C0-46AE-96FF-9D915C9ECDB1}" srcOrd="2" destOrd="0" presId="urn:microsoft.com/office/officeart/2016/7/layout/VerticalDownArrowProcess"/>
    <dgm:cxn modelId="{25529BDB-71F4-425E-B64D-EA2A4170C685}" type="presParOf" srcId="{89456EAA-14C0-46AE-96FF-9D915C9ECDB1}" destId="{65816346-5735-4826-9C05-00CDB40DAEA6}" srcOrd="0" destOrd="0" presId="urn:microsoft.com/office/officeart/2016/7/layout/VerticalDownArrowProcess"/>
    <dgm:cxn modelId="{6F1C616C-CFAA-4FCF-BD3D-1DB930588202}" type="presParOf" srcId="{89456EAA-14C0-46AE-96FF-9D915C9ECDB1}" destId="{8B426080-A8BA-4E44-AD4B-9E48E14E24AE}" srcOrd="1" destOrd="0" presId="urn:microsoft.com/office/officeart/2016/7/layout/VerticalDownArrowProcess"/>
    <dgm:cxn modelId="{1ABBD108-BBF9-428B-B51A-54AB7FD99C13}" type="presParOf" srcId="{89456EAA-14C0-46AE-96FF-9D915C9ECDB1}" destId="{F49B7DCB-94DD-4D40-B89C-6C8D1629345D}" srcOrd="2" destOrd="0" presId="urn:microsoft.com/office/officeart/2016/7/layout/VerticalDownArrowProcess"/>
    <dgm:cxn modelId="{FE2A9523-29A0-40D7-AF72-016177DDCB8C}" type="presParOf" srcId="{C2173906-F4E7-4E3D-829A-278F9FAE64AC}" destId="{E6B38535-A490-4568-8983-4191B319ED13}" srcOrd="3" destOrd="0" presId="urn:microsoft.com/office/officeart/2016/7/layout/VerticalDownArrowProcess"/>
    <dgm:cxn modelId="{D826DB83-5723-4640-8EB5-FCA11D570058}" type="presParOf" srcId="{C2173906-F4E7-4E3D-829A-278F9FAE64AC}" destId="{376413DC-6841-49FE-9B0E-3A0294935D70}" srcOrd="4" destOrd="0" presId="urn:microsoft.com/office/officeart/2016/7/layout/VerticalDownArrowProcess"/>
    <dgm:cxn modelId="{619A135A-6A29-454B-8C5A-3525F42BF5CC}" type="presParOf" srcId="{376413DC-6841-49FE-9B0E-3A0294935D70}" destId="{6F5DD223-7751-406D-835D-D4C915474778}" srcOrd="0" destOrd="0" presId="urn:microsoft.com/office/officeart/2016/7/layout/VerticalDownArrowProcess"/>
    <dgm:cxn modelId="{53D42D52-C1BE-4C46-AFA8-C0591DF972C0}" type="presParOf" srcId="{376413DC-6841-49FE-9B0E-3A0294935D70}" destId="{A5256625-D58C-4229-BCF8-4BA6399F4E58}" srcOrd="1" destOrd="0" presId="urn:microsoft.com/office/officeart/2016/7/layout/VerticalDownArrowProcess"/>
    <dgm:cxn modelId="{8A37283A-6505-451A-A7F0-F9D17330E452}" type="presParOf" srcId="{376413DC-6841-49FE-9B0E-3A0294935D70}" destId="{3900D189-994E-4A31-BA09-076981AD072D}" srcOrd="2" destOrd="0" presId="urn:microsoft.com/office/officeart/2016/7/layout/VerticalDownArrowProcess"/>
    <dgm:cxn modelId="{308ED3EB-48CC-4240-8AA3-140C973A7651}" type="presParOf" srcId="{C2173906-F4E7-4E3D-829A-278F9FAE64AC}" destId="{5AC00B35-2848-45F7-9291-10526903FF86}" srcOrd="5" destOrd="0" presId="urn:microsoft.com/office/officeart/2016/7/layout/VerticalDownArrowProcess"/>
    <dgm:cxn modelId="{055F58C9-DBF3-4C61-9A74-8C62890A817A}" type="presParOf" srcId="{C2173906-F4E7-4E3D-829A-278F9FAE64AC}" destId="{7FC2A60B-E377-4F26-BD22-951ECEB83C7F}" srcOrd="6" destOrd="0" presId="urn:microsoft.com/office/officeart/2016/7/layout/VerticalDownArrowProcess"/>
    <dgm:cxn modelId="{881F8FE0-C13C-44D0-BC12-7D25CFC6470B}" type="presParOf" srcId="{7FC2A60B-E377-4F26-BD22-951ECEB83C7F}" destId="{C980BF1D-4D97-4ABF-8922-F01826AED510}" srcOrd="0" destOrd="0" presId="urn:microsoft.com/office/officeart/2016/7/layout/VerticalDownArrowProcess"/>
    <dgm:cxn modelId="{0088B84E-0A78-46AC-B901-FF1A471C62A7}" type="presParOf" srcId="{7FC2A60B-E377-4F26-BD22-951ECEB83C7F}" destId="{CFF5DAA4-DD5F-4B47-992C-E3E3B63A0DA9}" srcOrd="1" destOrd="0" presId="urn:microsoft.com/office/officeart/2016/7/layout/VerticalDownArrowProcess"/>
    <dgm:cxn modelId="{B7AD0EC0-AD79-4342-8B3E-24909D570105}" type="presParOf" srcId="{7FC2A60B-E377-4F26-BD22-951ECEB83C7F}" destId="{44D7536C-579C-46B5-913D-1F546A65C9D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B0B09-171F-4E8A-9656-A714CC089C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1B86FF0-1CD8-4C83-B5BC-9F3C3E2062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b="1" i="0" baseline="0"/>
            <a:t>Connects to MQTT Broker</a:t>
          </a:r>
          <a:r>
            <a:rPr lang="pt-PT" b="0" i="0" baseline="0"/>
            <a:t>: Listens for incoming data from sensors.</a:t>
          </a:r>
          <a:endParaRPr lang="en-US"/>
        </a:p>
      </dgm:t>
    </dgm:pt>
    <dgm:pt modelId="{37EE1CDB-AF00-45E8-A819-10C27D86525B}" type="parTrans" cxnId="{DF1B2D22-4934-4EE0-AEAA-8D04D7227D76}">
      <dgm:prSet/>
      <dgm:spPr/>
      <dgm:t>
        <a:bodyPr/>
        <a:lstStyle/>
        <a:p>
          <a:endParaRPr lang="en-US"/>
        </a:p>
      </dgm:t>
    </dgm:pt>
    <dgm:pt modelId="{93E2895F-52C6-4413-A78D-2817667CAE3A}" type="sibTrans" cxnId="{DF1B2D22-4934-4EE0-AEAA-8D04D7227D76}">
      <dgm:prSet/>
      <dgm:spPr/>
      <dgm:t>
        <a:bodyPr/>
        <a:lstStyle/>
        <a:p>
          <a:endParaRPr lang="en-US"/>
        </a:p>
      </dgm:t>
    </dgm:pt>
    <dgm:pt modelId="{12354E8B-1EFA-48CD-82AF-815A449034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b="1" i="0" baseline="0" err="1"/>
            <a:t>Receives</a:t>
          </a:r>
          <a:r>
            <a:rPr lang="pt-PT" b="1" i="0" baseline="0"/>
            <a:t> </a:t>
          </a:r>
          <a:r>
            <a:rPr lang="pt-PT" b="1" i="0" baseline="0" err="1"/>
            <a:t>Incoming</a:t>
          </a:r>
          <a:r>
            <a:rPr lang="pt-PT" b="1" i="0" baseline="0"/>
            <a:t> </a:t>
          </a:r>
          <a:r>
            <a:rPr lang="pt-PT" b="1" i="0" baseline="0" err="1"/>
            <a:t>Messages</a:t>
          </a:r>
          <a:r>
            <a:rPr lang="pt-PT" b="1" i="0" baseline="0"/>
            <a:t> </a:t>
          </a:r>
          <a:r>
            <a:rPr lang="pt-PT" b="1" i="0" baseline="0" err="1"/>
            <a:t>from</a:t>
          </a:r>
          <a:r>
            <a:rPr lang="pt-PT" b="1" i="0" baseline="0"/>
            <a:t> </a:t>
          </a:r>
          <a:r>
            <a:rPr lang="pt-PT" b="1" i="0" baseline="0" err="1"/>
            <a:t>sensors</a:t>
          </a:r>
          <a:r>
            <a:rPr lang="pt-PT" b="1" i="0" baseline="0"/>
            <a:t> via MQTT</a:t>
          </a:r>
          <a:r>
            <a:rPr lang="pt-PT" b="0" i="0" baseline="0"/>
            <a:t>:</a:t>
          </a:r>
          <a:endParaRPr lang="en-US"/>
        </a:p>
      </dgm:t>
    </dgm:pt>
    <dgm:pt modelId="{F5BFC788-AEC5-48AC-8845-05C8C002D042}" type="parTrans" cxnId="{BC5444B9-FCA0-4F82-984C-4E7EBEFE7B09}">
      <dgm:prSet/>
      <dgm:spPr/>
      <dgm:t>
        <a:bodyPr/>
        <a:lstStyle/>
        <a:p>
          <a:endParaRPr lang="en-US"/>
        </a:p>
      </dgm:t>
    </dgm:pt>
    <dgm:pt modelId="{4810CCC3-EFF8-4428-8F20-B18C867612B9}" type="sibTrans" cxnId="{BC5444B9-FCA0-4F82-984C-4E7EBEFE7B09}">
      <dgm:prSet/>
      <dgm:spPr/>
      <dgm:t>
        <a:bodyPr/>
        <a:lstStyle/>
        <a:p>
          <a:endParaRPr lang="en-US"/>
        </a:p>
      </dgm:t>
    </dgm:pt>
    <dgm:pt modelId="{E771C3A6-AAE5-4AF5-8D2F-4E1F3199F0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err="1"/>
            <a:t>Transforming</a:t>
          </a:r>
          <a:r>
            <a:rPr lang="pt-PT"/>
            <a:t> Sensor Data</a:t>
          </a:r>
        </a:p>
        <a:p>
          <a:pPr>
            <a:lnSpc>
              <a:spcPct val="100000"/>
            </a:lnSpc>
            <a:defRPr cap="all"/>
          </a:pPr>
          <a:r>
            <a:rPr lang="pt-PT" err="1"/>
            <a:t>According</a:t>
          </a:r>
          <a:r>
            <a:rPr lang="pt-PT"/>
            <a:t> </a:t>
          </a:r>
          <a:r>
            <a:rPr lang="pt-PT" err="1"/>
            <a:t>our</a:t>
          </a:r>
          <a:r>
            <a:rPr lang="pt-PT"/>
            <a:t> data </a:t>
          </a:r>
          <a:r>
            <a:rPr lang="pt-PT" err="1"/>
            <a:t>model</a:t>
          </a:r>
          <a:endParaRPr lang="pt-PT"/>
        </a:p>
        <a:p>
          <a:pPr>
            <a:lnSpc>
              <a:spcPct val="100000"/>
            </a:lnSpc>
            <a:defRPr cap="all"/>
          </a:pPr>
          <a:r>
            <a:rPr lang="pt-PT">
              <a:hlinkClick xmlns:r="http://schemas.openxmlformats.org/officeDocument/2006/relationships" r:id="rId1"/>
            </a:rPr>
            <a:t>https://www.rateospc.pt/swagger-ui/</a:t>
          </a:r>
          <a:endParaRPr lang="en-US"/>
        </a:p>
      </dgm:t>
    </dgm:pt>
    <dgm:pt modelId="{772A1A18-CB20-430B-B075-87F85AC9D7E7}" type="parTrans" cxnId="{BA7D71FD-D4FB-4483-8C2E-9341EE2E95E2}">
      <dgm:prSet/>
      <dgm:spPr/>
      <dgm:t>
        <a:bodyPr/>
        <a:lstStyle/>
        <a:p>
          <a:endParaRPr lang="en-US"/>
        </a:p>
      </dgm:t>
    </dgm:pt>
    <dgm:pt modelId="{79CD2BFA-EEB8-488F-B855-49BA59A4F5E8}" type="sibTrans" cxnId="{BA7D71FD-D4FB-4483-8C2E-9341EE2E95E2}">
      <dgm:prSet/>
      <dgm:spPr/>
      <dgm:t>
        <a:bodyPr/>
        <a:lstStyle/>
        <a:p>
          <a:endParaRPr lang="en-US"/>
        </a:p>
      </dgm:t>
    </dgm:pt>
    <dgm:pt modelId="{4D103E33-CA1F-4BDD-B5C1-842713248A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Creating Kafka Producer and send data to our platform</a:t>
          </a:r>
          <a:endParaRPr lang="en-US"/>
        </a:p>
      </dgm:t>
    </dgm:pt>
    <dgm:pt modelId="{E1C49424-4BCA-4729-8204-46EB2419DA4C}" type="parTrans" cxnId="{CC1F370C-0F57-4D4F-8D8E-2EDE3CC1E739}">
      <dgm:prSet/>
      <dgm:spPr/>
      <dgm:t>
        <a:bodyPr/>
        <a:lstStyle/>
        <a:p>
          <a:endParaRPr lang="en-US"/>
        </a:p>
      </dgm:t>
    </dgm:pt>
    <dgm:pt modelId="{0EBCF645-4441-43FD-94C5-16ADDF16068A}" type="sibTrans" cxnId="{CC1F370C-0F57-4D4F-8D8E-2EDE3CC1E739}">
      <dgm:prSet/>
      <dgm:spPr/>
      <dgm:t>
        <a:bodyPr/>
        <a:lstStyle/>
        <a:p>
          <a:endParaRPr lang="en-US"/>
        </a:p>
      </dgm:t>
    </dgm:pt>
    <dgm:pt modelId="{CAEDEF69-3CCF-41B3-B055-FB85D1E4C90C}" type="pres">
      <dgm:prSet presAssocID="{E4BB0B09-171F-4E8A-9656-A714CC089C61}" presName="root" presStyleCnt="0">
        <dgm:presLayoutVars>
          <dgm:dir/>
          <dgm:resizeHandles val="exact"/>
        </dgm:presLayoutVars>
      </dgm:prSet>
      <dgm:spPr/>
    </dgm:pt>
    <dgm:pt modelId="{A4261B8C-EFC3-4BDD-8FF6-074B024643BB}" type="pres">
      <dgm:prSet presAssocID="{C1B86FF0-1CD8-4C83-B5BC-9F3C3E2062CD}" presName="compNode" presStyleCnt="0"/>
      <dgm:spPr/>
    </dgm:pt>
    <dgm:pt modelId="{392E09EB-931D-4534-8433-6F46C7ED24E6}" type="pres">
      <dgm:prSet presAssocID="{C1B86FF0-1CD8-4C83-B5BC-9F3C3E2062CD}" presName="iconBgRect" presStyleLbl="bgShp" presStyleIdx="0" presStyleCnt="4"/>
      <dgm:spPr/>
    </dgm:pt>
    <dgm:pt modelId="{90607E81-D623-49CC-887E-BC2A336390BB}" type="pres">
      <dgm:prSet presAssocID="{C1B86FF0-1CD8-4C83-B5BC-9F3C3E2062CD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eiro"/>
        </a:ext>
      </dgm:extLst>
    </dgm:pt>
    <dgm:pt modelId="{5E52635E-E047-4073-8571-41AAF76C1B83}" type="pres">
      <dgm:prSet presAssocID="{C1B86FF0-1CD8-4C83-B5BC-9F3C3E2062CD}" presName="spaceRect" presStyleCnt="0"/>
      <dgm:spPr/>
    </dgm:pt>
    <dgm:pt modelId="{AA3EDA54-A6D3-4867-B85C-2E2281BBE435}" type="pres">
      <dgm:prSet presAssocID="{C1B86FF0-1CD8-4C83-B5BC-9F3C3E2062CD}" presName="textRect" presStyleLbl="revTx" presStyleIdx="0" presStyleCnt="4">
        <dgm:presLayoutVars>
          <dgm:chMax val="1"/>
          <dgm:chPref val="1"/>
        </dgm:presLayoutVars>
      </dgm:prSet>
      <dgm:spPr/>
    </dgm:pt>
    <dgm:pt modelId="{3568DC95-4C6F-4580-ADB6-6ADE9CC34D7C}" type="pres">
      <dgm:prSet presAssocID="{93E2895F-52C6-4413-A78D-2817667CAE3A}" presName="sibTrans" presStyleCnt="0"/>
      <dgm:spPr/>
    </dgm:pt>
    <dgm:pt modelId="{87F99B29-42B1-4BCC-9141-93763D04DFC4}" type="pres">
      <dgm:prSet presAssocID="{12354E8B-1EFA-48CD-82AF-815A449034E4}" presName="compNode" presStyleCnt="0"/>
      <dgm:spPr/>
    </dgm:pt>
    <dgm:pt modelId="{38F2AED5-510C-413A-A2BB-7933F81277CB}" type="pres">
      <dgm:prSet presAssocID="{12354E8B-1EFA-48CD-82AF-815A449034E4}" presName="iconBgRect" presStyleLbl="bgShp" presStyleIdx="1" presStyleCnt="4"/>
      <dgm:spPr/>
    </dgm:pt>
    <dgm:pt modelId="{91D650D8-10B6-4616-9F35-CD37C5B01577}" type="pres">
      <dgm:prSet presAssocID="{12354E8B-1EFA-48CD-82AF-815A449034E4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40BC00EF-30E5-472B-8778-7EB4A2024353}" type="pres">
      <dgm:prSet presAssocID="{12354E8B-1EFA-48CD-82AF-815A449034E4}" presName="spaceRect" presStyleCnt="0"/>
      <dgm:spPr/>
    </dgm:pt>
    <dgm:pt modelId="{35DA99D5-4833-49BF-AC45-D7A68D06BB28}" type="pres">
      <dgm:prSet presAssocID="{12354E8B-1EFA-48CD-82AF-815A449034E4}" presName="textRect" presStyleLbl="revTx" presStyleIdx="1" presStyleCnt="4">
        <dgm:presLayoutVars>
          <dgm:chMax val="1"/>
          <dgm:chPref val="1"/>
        </dgm:presLayoutVars>
      </dgm:prSet>
      <dgm:spPr/>
    </dgm:pt>
    <dgm:pt modelId="{15C406C5-7E87-44B3-8144-8BA6E7574216}" type="pres">
      <dgm:prSet presAssocID="{4810CCC3-EFF8-4428-8F20-B18C867612B9}" presName="sibTrans" presStyleCnt="0"/>
      <dgm:spPr/>
    </dgm:pt>
    <dgm:pt modelId="{38FE7308-3CF7-4D71-BC27-2653AAE85B0C}" type="pres">
      <dgm:prSet presAssocID="{E771C3A6-AAE5-4AF5-8D2F-4E1F3199F077}" presName="compNode" presStyleCnt="0"/>
      <dgm:spPr/>
    </dgm:pt>
    <dgm:pt modelId="{B5A822B4-5EA4-4988-924C-00340B8601C6}" type="pres">
      <dgm:prSet presAssocID="{E771C3A6-AAE5-4AF5-8D2F-4E1F3199F077}" presName="iconBgRect" presStyleLbl="bgShp" presStyleIdx="2" presStyleCnt="4"/>
      <dgm:spPr/>
    </dgm:pt>
    <dgm:pt modelId="{07483666-5A1B-43E8-BD2B-428B249151EF}" type="pres">
      <dgm:prSet presAssocID="{E771C3A6-AAE5-4AF5-8D2F-4E1F3199F077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816CB3A-B802-4E8B-A1D3-FFE3ADED218C}" type="pres">
      <dgm:prSet presAssocID="{E771C3A6-AAE5-4AF5-8D2F-4E1F3199F077}" presName="spaceRect" presStyleCnt="0"/>
      <dgm:spPr/>
    </dgm:pt>
    <dgm:pt modelId="{5B9FF9D2-CF69-45B6-9C08-3F5A0B5BF49C}" type="pres">
      <dgm:prSet presAssocID="{E771C3A6-AAE5-4AF5-8D2F-4E1F3199F077}" presName="textRect" presStyleLbl="revTx" presStyleIdx="2" presStyleCnt="4">
        <dgm:presLayoutVars>
          <dgm:chMax val="1"/>
          <dgm:chPref val="1"/>
        </dgm:presLayoutVars>
      </dgm:prSet>
      <dgm:spPr/>
    </dgm:pt>
    <dgm:pt modelId="{90A15C4E-9772-43C2-AE90-00B5DC216378}" type="pres">
      <dgm:prSet presAssocID="{79CD2BFA-EEB8-488F-B855-49BA59A4F5E8}" presName="sibTrans" presStyleCnt="0"/>
      <dgm:spPr/>
    </dgm:pt>
    <dgm:pt modelId="{7BCAD8E7-E4A6-4C11-84BD-960B0468A706}" type="pres">
      <dgm:prSet presAssocID="{4D103E33-CA1F-4BDD-B5C1-842713248AAF}" presName="compNode" presStyleCnt="0"/>
      <dgm:spPr/>
    </dgm:pt>
    <dgm:pt modelId="{17D4D143-D328-47A0-8072-40D33B91BF22}" type="pres">
      <dgm:prSet presAssocID="{4D103E33-CA1F-4BDD-B5C1-842713248AAF}" presName="iconBgRect" presStyleLbl="bgShp" presStyleIdx="3" presStyleCnt="4"/>
      <dgm:spPr/>
    </dgm:pt>
    <dgm:pt modelId="{0C307152-93D8-49C0-A43A-36485FAAA7DD}" type="pres">
      <dgm:prSet presAssocID="{4D103E33-CA1F-4BDD-B5C1-842713248AA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3BCE54C-4DD7-41FC-B6B5-6EE34E615961}" type="pres">
      <dgm:prSet presAssocID="{4D103E33-CA1F-4BDD-B5C1-842713248AAF}" presName="spaceRect" presStyleCnt="0"/>
      <dgm:spPr/>
    </dgm:pt>
    <dgm:pt modelId="{BE777C33-9148-45D2-AD54-E339606F29A6}" type="pres">
      <dgm:prSet presAssocID="{4D103E33-CA1F-4BDD-B5C1-842713248A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1F370C-0F57-4D4F-8D8E-2EDE3CC1E739}" srcId="{E4BB0B09-171F-4E8A-9656-A714CC089C61}" destId="{4D103E33-CA1F-4BDD-B5C1-842713248AAF}" srcOrd="3" destOrd="0" parTransId="{E1C49424-4BCA-4729-8204-46EB2419DA4C}" sibTransId="{0EBCF645-4441-43FD-94C5-16ADDF16068A}"/>
    <dgm:cxn modelId="{DF1B2D22-4934-4EE0-AEAA-8D04D7227D76}" srcId="{E4BB0B09-171F-4E8A-9656-A714CC089C61}" destId="{C1B86FF0-1CD8-4C83-B5BC-9F3C3E2062CD}" srcOrd="0" destOrd="0" parTransId="{37EE1CDB-AF00-45E8-A819-10C27D86525B}" sibTransId="{93E2895F-52C6-4413-A78D-2817667CAE3A}"/>
    <dgm:cxn modelId="{BE5FFE41-2323-4FCE-934F-F6996B03D81D}" type="presOf" srcId="{C1B86FF0-1CD8-4C83-B5BC-9F3C3E2062CD}" destId="{AA3EDA54-A6D3-4867-B85C-2E2281BBE435}" srcOrd="0" destOrd="0" presId="urn:microsoft.com/office/officeart/2018/5/layout/IconCircleLabelList"/>
    <dgm:cxn modelId="{E1F77A67-523A-4630-821D-AB93D9120175}" type="presOf" srcId="{E771C3A6-AAE5-4AF5-8D2F-4E1F3199F077}" destId="{5B9FF9D2-CF69-45B6-9C08-3F5A0B5BF49C}" srcOrd="0" destOrd="0" presId="urn:microsoft.com/office/officeart/2018/5/layout/IconCircleLabelList"/>
    <dgm:cxn modelId="{634D814C-48F5-418E-A39C-5F76EC02C269}" type="presOf" srcId="{E4BB0B09-171F-4E8A-9656-A714CC089C61}" destId="{CAEDEF69-3CCF-41B3-B055-FB85D1E4C90C}" srcOrd="0" destOrd="0" presId="urn:microsoft.com/office/officeart/2018/5/layout/IconCircleLabelList"/>
    <dgm:cxn modelId="{7A3E627E-7853-416A-A231-86B0EE3B586C}" type="presOf" srcId="{4D103E33-CA1F-4BDD-B5C1-842713248AAF}" destId="{BE777C33-9148-45D2-AD54-E339606F29A6}" srcOrd="0" destOrd="0" presId="urn:microsoft.com/office/officeart/2018/5/layout/IconCircleLabelList"/>
    <dgm:cxn modelId="{94A8D5B6-1706-4E44-B410-3C0C22DB22A4}" type="presOf" srcId="{12354E8B-1EFA-48CD-82AF-815A449034E4}" destId="{35DA99D5-4833-49BF-AC45-D7A68D06BB28}" srcOrd="0" destOrd="0" presId="urn:microsoft.com/office/officeart/2018/5/layout/IconCircleLabelList"/>
    <dgm:cxn modelId="{BC5444B9-FCA0-4F82-984C-4E7EBEFE7B09}" srcId="{E4BB0B09-171F-4E8A-9656-A714CC089C61}" destId="{12354E8B-1EFA-48CD-82AF-815A449034E4}" srcOrd="1" destOrd="0" parTransId="{F5BFC788-AEC5-48AC-8845-05C8C002D042}" sibTransId="{4810CCC3-EFF8-4428-8F20-B18C867612B9}"/>
    <dgm:cxn modelId="{BA7D71FD-D4FB-4483-8C2E-9341EE2E95E2}" srcId="{E4BB0B09-171F-4E8A-9656-A714CC089C61}" destId="{E771C3A6-AAE5-4AF5-8D2F-4E1F3199F077}" srcOrd="2" destOrd="0" parTransId="{772A1A18-CB20-430B-B075-87F85AC9D7E7}" sibTransId="{79CD2BFA-EEB8-488F-B855-49BA59A4F5E8}"/>
    <dgm:cxn modelId="{CB11DD65-C546-44DE-86B0-CBD96837ED27}" type="presParOf" srcId="{CAEDEF69-3CCF-41B3-B055-FB85D1E4C90C}" destId="{A4261B8C-EFC3-4BDD-8FF6-074B024643BB}" srcOrd="0" destOrd="0" presId="urn:microsoft.com/office/officeart/2018/5/layout/IconCircleLabelList"/>
    <dgm:cxn modelId="{3EC01E61-B40F-4DBC-8502-0C30B9404CA2}" type="presParOf" srcId="{A4261B8C-EFC3-4BDD-8FF6-074B024643BB}" destId="{392E09EB-931D-4534-8433-6F46C7ED24E6}" srcOrd="0" destOrd="0" presId="urn:microsoft.com/office/officeart/2018/5/layout/IconCircleLabelList"/>
    <dgm:cxn modelId="{E377BD58-4092-477A-88B9-4DA90A7CFE66}" type="presParOf" srcId="{A4261B8C-EFC3-4BDD-8FF6-074B024643BB}" destId="{90607E81-D623-49CC-887E-BC2A336390BB}" srcOrd="1" destOrd="0" presId="urn:microsoft.com/office/officeart/2018/5/layout/IconCircleLabelList"/>
    <dgm:cxn modelId="{C995D588-56B7-47E6-8AA1-FF58A640E5E7}" type="presParOf" srcId="{A4261B8C-EFC3-4BDD-8FF6-074B024643BB}" destId="{5E52635E-E047-4073-8571-41AAF76C1B83}" srcOrd="2" destOrd="0" presId="urn:microsoft.com/office/officeart/2018/5/layout/IconCircleLabelList"/>
    <dgm:cxn modelId="{C59D526A-26DC-4A83-922A-1F3DAE0509D9}" type="presParOf" srcId="{A4261B8C-EFC3-4BDD-8FF6-074B024643BB}" destId="{AA3EDA54-A6D3-4867-B85C-2E2281BBE435}" srcOrd="3" destOrd="0" presId="urn:microsoft.com/office/officeart/2018/5/layout/IconCircleLabelList"/>
    <dgm:cxn modelId="{FEE91A94-5A4A-49CD-B907-563494CE3D89}" type="presParOf" srcId="{CAEDEF69-3CCF-41B3-B055-FB85D1E4C90C}" destId="{3568DC95-4C6F-4580-ADB6-6ADE9CC34D7C}" srcOrd="1" destOrd="0" presId="urn:microsoft.com/office/officeart/2018/5/layout/IconCircleLabelList"/>
    <dgm:cxn modelId="{C60B885C-D47E-4182-A2C4-7EB6236250B9}" type="presParOf" srcId="{CAEDEF69-3CCF-41B3-B055-FB85D1E4C90C}" destId="{87F99B29-42B1-4BCC-9141-93763D04DFC4}" srcOrd="2" destOrd="0" presId="urn:microsoft.com/office/officeart/2018/5/layout/IconCircleLabelList"/>
    <dgm:cxn modelId="{7145B255-A393-4C90-B8EC-55A1BA2185BF}" type="presParOf" srcId="{87F99B29-42B1-4BCC-9141-93763D04DFC4}" destId="{38F2AED5-510C-413A-A2BB-7933F81277CB}" srcOrd="0" destOrd="0" presId="urn:microsoft.com/office/officeart/2018/5/layout/IconCircleLabelList"/>
    <dgm:cxn modelId="{D8374D40-9298-42E3-B5D5-9CC9456DF38A}" type="presParOf" srcId="{87F99B29-42B1-4BCC-9141-93763D04DFC4}" destId="{91D650D8-10B6-4616-9F35-CD37C5B01577}" srcOrd="1" destOrd="0" presId="urn:microsoft.com/office/officeart/2018/5/layout/IconCircleLabelList"/>
    <dgm:cxn modelId="{3A9D7F1A-5341-4A22-9F01-CABE1AD245F4}" type="presParOf" srcId="{87F99B29-42B1-4BCC-9141-93763D04DFC4}" destId="{40BC00EF-30E5-472B-8778-7EB4A2024353}" srcOrd="2" destOrd="0" presId="urn:microsoft.com/office/officeart/2018/5/layout/IconCircleLabelList"/>
    <dgm:cxn modelId="{D625B454-08CB-4DF3-85FE-41CA5BCBF5E4}" type="presParOf" srcId="{87F99B29-42B1-4BCC-9141-93763D04DFC4}" destId="{35DA99D5-4833-49BF-AC45-D7A68D06BB28}" srcOrd="3" destOrd="0" presId="urn:microsoft.com/office/officeart/2018/5/layout/IconCircleLabelList"/>
    <dgm:cxn modelId="{0F805480-8474-4D35-B036-372A548B4178}" type="presParOf" srcId="{CAEDEF69-3CCF-41B3-B055-FB85D1E4C90C}" destId="{15C406C5-7E87-44B3-8144-8BA6E7574216}" srcOrd="3" destOrd="0" presId="urn:microsoft.com/office/officeart/2018/5/layout/IconCircleLabelList"/>
    <dgm:cxn modelId="{24EC29AE-02F1-42CA-9D87-7DF24F93C25E}" type="presParOf" srcId="{CAEDEF69-3CCF-41B3-B055-FB85D1E4C90C}" destId="{38FE7308-3CF7-4D71-BC27-2653AAE85B0C}" srcOrd="4" destOrd="0" presId="urn:microsoft.com/office/officeart/2018/5/layout/IconCircleLabelList"/>
    <dgm:cxn modelId="{5631389F-0DEC-44A1-A6A3-1416EC06A2AD}" type="presParOf" srcId="{38FE7308-3CF7-4D71-BC27-2653AAE85B0C}" destId="{B5A822B4-5EA4-4988-924C-00340B8601C6}" srcOrd="0" destOrd="0" presId="urn:microsoft.com/office/officeart/2018/5/layout/IconCircleLabelList"/>
    <dgm:cxn modelId="{22E2F1B4-686E-4BE1-881E-A0AEC61477E6}" type="presParOf" srcId="{38FE7308-3CF7-4D71-BC27-2653AAE85B0C}" destId="{07483666-5A1B-43E8-BD2B-428B249151EF}" srcOrd="1" destOrd="0" presId="urn:microsoft.com/office/officeart/2018/5/layout/IconCircleLabelList"/>
    <dgm:cxn modelId="{C0A7757E-593E-403E-8046-FD12E620F430}" type="presParOf" srcId="{38FE7308-3CF7-4D71-BC27-2653AAE85B0C}" destId="{A816CB3A-B802-4E8B-A1D3-FFE3ADED218C}" srcOrd="2" destOrd="0" presId="urn:microsoft.com/office/officeart/2018/5/layout/IconCircleLabelList"/>
    <dgm:cxn modelId="{9509A06D-5F93-4E6D-ADBF-B07CE6DFA69E}" type="presParOf" srcId="{38FE7308-3CF7-4D71-BC27-2653AAE85B0C}" destId="{5B9FF9D2-CF69-45B6-9C08-3F5A0B5BF49C}" srcOrd="3" destOrd="0" presId="urn:microsoft.com/office/officeart/2018/5/layout/IconCircleLabelList"/>
    <dgm:cxn modelId="{38A8705A-B8F5-4DE8-A14A-1837CFB31E1B}" type="presParOf" srcId="{CAEDEF69-3CCF-41B3-B055-FB85D1E4C90C}" destId="{90A15C4E-9772-43C2-AE90-00B5DC216378}" srcOrd="5" destOrd="0" presId="urn:microsoft.com/office/officeart/2018/5/layout/IconCircleLabelList"/>
    <dgm:cxn modelId="{3C44EFDF-809F-49B6-AFF5-42DA03503DD7}" type="presParOf" srcId="{CAEDEF69-3CCF-41B3-B055-FB85D1E4C90C}" destId="{7BCAD8E7-E4A6-4C11-84BD-960B0468A706}" srcOrd="6" destOrd="0" presId="urn:microsoft.com/office/officeart/2018/5/layout/IconCircleLabelList"/>
    <dgm:cxn modelId="{7C702EE9-D4A5-492D-8657-74470A20433D}" type="presParOf" srcId="{7BCAD8E7-E4A6-4C11-84BD-960B0468A706}" destId="{17D4D143-D328-47A0-8072-40D33B91BF22}" srcOrd="0" destOrd="0" presId="urn:microsoft.com/office/officeart/2018/5/layout/IconCircleLabelList"/>
    <dgm:cxn modelId="{BABF16AD-7FFC-4E84-A107-6D2C8B28862D}" type="presParOf" srcId="{7BCAD8E7-E4A6-4C11-84BD-960B0468A706}" destId="{0C307152-93D8-49C0-A43A-36485FAAA7DD}" srcOrd="1" destOrd="0" presId="urn:microsoft.com/office/officeart/2018/5/layout/IconCircleLabelList"/>
    <dgm:cxn modelId="{67804EA8-5B3D-4B2F-B6E9-236CBE116AC8}" type="presParOf" srcId="{7BCAD8E7-E4A6-4C11-84BD-960B0468A706}" destId="{43BCE54C-4DD7-41FC-B6B5-6EE34E615961}" srcOrd="2" destOrd="0" presId="urn:microsoft.com/office/officeart/2018/5/layout/IconCircleLabelList"/>
    <dgm:cxn modelId="{4A06586B-3D8C-4BAC-981A-28330A6B2CB1}" type="presParOf" srcId="{7BCAD8E7-E4A6-4C11-84BD-960B0468A706}" destId="{BE777C33-9148-45D2-AD54-E339606F29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7E5CB-AAD2-44E3-86B2-D7CFC7948D75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Configuration File(</a:t>
          </a:r>
          <a:r>
            <a:rPr lang="en-US" sz="1800" b="1" kern="1200" err="1"/>
            <a:t>config.json</a:t>
          </a:r>
          <a:r>
            <a:rPr lang="en-US" sz="1800" b="1" kern="1200"/>
            <a:t>)</a:t>
          </a:r>
          <a:endParaRPr lang="en-US" sz="1800" kern="1200"/>
        </a:p>
      </dsp:txBody>
      <dsp:txXfrm>
        <a:off x="0" y="3569039"/>
        <a:ext cx="2628900" cy="780818"/>
      </dsp:txXfrm>
    </dsp:sp>
    <dsp:sp modelId="{931FA5F2-B8A3-4752-A6DC-3E1D2841BF78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Kafka connection credentials</a:t>
          </a:r>
        </a:p>
      </dsp:txBody>
      <dsp:txXfrm>
        <a:off x="2628900" y="3569039"/>
        <a:ext cx="7886700" cy="780818"/>
      </dsp:txXfrm>
    </dsp:sp>
    <dsp:sp modelId="{8B426080-A8BA-4E44-AD4B-9E48E14E24AE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Environment File (.env)</a:t>
          </a:r>
          <a:endParaRPr lang="en-US" sz="1800" kern="1200"/>
        </a:p>
      </dsp:txBody>
      <dsp:txXfrm rot="-10800000">
        <a:off x="0" y="2379853"/>
        <a:ext cx="2628900" cy="780584"/>
      </dsp:txXfrm>
    </dsp:sp>
    <dsp:sp modelId="{F49B7DCB-94DD-4D40-B89C-6C8D1629345D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Stores sensitive MQTT credentials and app configurations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Permissions should be configured to restrict access to the </a:t>
          </a:r>
          <a:r>
            <a:rPr lang="en-US" sz="1100" b="0" kern="1200">
              <a:latin typeface="Consolas"/>
            </a:rPr>
            <a:t>.env</a:t>
          </a:r>
          <a:r>
            <a:rPr lang="en-US" sz="1100" b="0" kern="1200"/>
            <a:t> file</a:t>
          </a:r>
          <a:endParaRPr lang="en-US" sz="1100" b="0" kern="1200">
            <a:latin typeface="Calibri Light" panose="020F0302020204030204"/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 Light" panose="020F0302020204030204"/>
            </a:rPr>
            <a:t>Files</a:t>
          </a:r>
          <a:r>
            <a:rPr lang="en-US" sz="1100" b="0" kern="1200"/>
            <a:t> are simple text files and can be read and written using any text editor</a:t>
          </a:r>
          <a:endParaRPr lang="en-US" sz="1100" b="0" kern="1200">
            <a:latin typeface="Calibri Light" panose="020F0302020204030204"/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It is a good security practice to set the </a:t>
          </a:r>
          <a:r>
            <a:rPr lang="en-US" sz="1100" b="0" kern="1200">
              <a:latin typeface="Consolas"/>
            </a:rPr>
            <a:t>.env</a:t>
          </a:r>
          <a:r>
            <a:rPr lang="en-US" sz="1100" b="0" kern="1200"/>
            <a:t> file as </a:t>
          </a:r>
          <a:r>
            <a:rPr lang="en-US" sz="1100" b="1" kern="1200"/>
            <a:t>read-only</a:t>
          </a:r>
          <a:r>
            <a:rPr lang="en-US" sz="1100" b="0" kern="1200"/>
            <a:t> for the application or specific users, preventing accidental modification.</a:t>
          </a:r>
          <a:endParaRPr lang="en-US" sz="1100" b="0" kern="1200">
            <a:latin typeface="Calibri Light" panose="020F0302020204030204"/>
          </a:endParaRPr>
        </a:p>
      </dsp:txBody>
      <dsp:txXfrm>
        <a:off x="2628900" y="2379853"/>
        <a:ext cx="7886700" cy="780584"/>
      </dsp:txXfrm>
    </dsp:sp>
    <dsp:sp modelId="{A5256625-D58C-4229-BCF8-4BA6399F4E58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Dedicated CSV Files for Each Model:</a:t>
          </a:r>
          <a:endParaRPr lang="en-US" sz="1800" kern="1200"/>
        </a:p>
      </dsp:txBody>
      <dsp:txXfrm rot="-10800000">
        <a:off x="0" y="1190666"/>
        <a:ext cx="2628900" cy="780584"/>
      </dsp:txXfrm>
    </dsp:sp>
    <dsp:sp modelId="{3900D189-994E-4A31-BA09-076981AD072D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Stores device-specific information (e.g., ID, location) for each model.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u="sng" kern="1200"/>
            <a:t>Same CSV file imported to TTN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Facilitates easy management and updates.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modular approach ensures scalability as the number of sensors and models grows and makes updating more straightforward.</a:t>
          </a:r>
        </a:p>
      </dsp:txBody>
      <dsp:txXfrm>
        <a:off x="2628900" y="1190666"/>
        <a:ext cx="7886700" cy="780584"/>
      </dsp:txXfrm>
    </dsp:sp>
    <dsp:sp modelId="{CFF5DAA4-DD5F-4B47-992C-E3E3B63A0DA9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8016" rIns="18696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Separate Python Scripts for Each Sensor Model:</a:t>
          </a:r>
          <a:endParaRPr lang="en-US" sz="1800" kern="1200"/>
        </a:p>
      </dsp:txBody>
      <dsp:txXfrm rot="-10800000">
        <a:off x="0" y="1479"/>
        <a:ext cx="2628900" cy="780584"/>
      </dsp:txXfrm>
    </dsp:sp>
    <dsp:sp modelId="{44D7536C-579C-46B5-913D-1F546A65C9DF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sensor type (e.g., </a:t>
          </a:r>
          <a:r>
            <a:rPr lang="en-US" sz="1100" kern="1200" err="1"/>
            <a:t>Dragino</a:t>
          </a:r>
          <a:r>
            <a:rPr lang="en-US" sz="1100" kern="1200"/>
            <a:t> Soil, </a:t>
          </a:r>
          <a:r>
            <a:rPr lang="en-US" sz="1100" kern="1200" err="1"/>
            <a:t>Dragino</a:t>
          </a:r>
          <a:r>
            <a:rPr lang="en-US" sz="1100" kern="1200"/>
            <a:t> Temperature Humidity, em500) has a unique data structure.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Separate scripts for each specific models* makes updating more straightforward.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u="sng" kern="1200"/>
            <a:t>Future updates and scripts for additional models will also be available in this repository</a:t>
          </a:r>
        </a:p>
      </dsp:txBody>
      <dsp:txXfrm>
        <a:off x="2628900" y="1479"/>
        <a:ext cx="7886700" cy="7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09EB-931D-4534-8433-6F46C7ED24E6}">
      <dsp:nvSpPr>
        <dsp:cNvPr id="0" name=""/>
        <dsp:cNvSpPr/>
      </dsp:nvSpPr>
      <dsp:spPr>
        <a:xfrm>
          <a:off x="973190" y="740492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07E81-D623-49CC-887E-BC2A336390BB}">
      <dsp:nvSpPr>
        <dsp:cNvPr id="0" name=""/>
        <dsp:cNvSpPr/>
      </dsp:nvSpPr>
      <dsp:spPr>
        <a:xfrm>
          <a:off x="1242597" y="1009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DA54-A6D3-4867-B85C-2E2281BBE435}">
      <dsp:nvSpPr>
        <dsp:cNvPr id="0" name=""/>
        <dsp:cNvSpPr/>
      </dsp:nvSpPr>
      <dsp:spPr>
        <a:xfrm>
          <a:off x="569079" y="2398382"/>
          <a:ext cx="207236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b="1" i="0" kern="1200" baseline="0"/>
            <a:t>Connects to MQTT Broker</a:t>
          </a:r>
          <a:r>
            <a:rPr lang="pt-PT" sz="1100" b="0" i="0" kern="1200" baseline="0"/>
            <a:t>: Listens for incoming data from sensors.</a:t>
          </a:r>
          <a:endParaRPr lang="en-US" sz="1100" kern="1200"/>
        </a:p>
      </dsp:txBody>
      <dsp:txXfrm>
        <a:off x="569079" y="2398382"/>
        <a:ext cx="2072362" cy="810000"/>
      </dsp:txXfrm>
    </dsp:sp>
    <dsp:sp modelId="{38F2AED5-510C-413A-A2BB-7933F81277CB}">
      <dsp:nvSpPr>
        <dsp:cNvPr id="0" name=""/>
        <dsp:cNvSpPr/>
      </dsp:nvSpPr>
      <dsp:spPr>
        <a:xfrm>
          <a:off x="3408216" y="740492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50D8-10B6-4616-9F35-CD37C5B01577}">
      <dsp:nvSpPr>
        <dsp:cNvPr id="0" name=""/>
        <dsp:cNvSpPr/>
      </dsp:nvSpPr>
      <dsp:spPr>
        <a:xfrm>
          <a:off x="3677623" y="1009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A99D5-4833-49BF-AC45-D7A68D06BB28}">
      <dsp:nvSpPr>
        <dsp:cNvPr id="0" name=""/>
        <dsp:cNvSpPr/>
      </dsp:nvSpPr>
      <dsp:spPr>
        <a:xfrm>
          <a:off x="3004105" y="2398382"/>
          <a:ext cx="207236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b="1" i="0" kern="1200" baseline="0" err="1"/>
            <a:t>Receives</a:t>
          </a:r>
          <a:r>
            <a:rPr lang="pt-PT" sz="1100" b="1" i="0" kern="1200" baseline="0"/>
            <a:t> </a:t>
          </a:r>
          <a:r>
            <a:rPr lang="pt-PT" sz="1100" b="1" i="0" kern="1200" baseline="0" err="1"/>
            <a:t>Incoming</a:t>
          </a:r>
          <a:r>
            <a:rPr lang="pt-PT" sz="1100" b="1" i="0" kern="1200" baseline="0"/>
            <a:t> </a:t>
          </a:r>
          <a:r>
            <a:rPr lang="pt-PT" sz="1100" b="1" i="0" kern="1200" baseline="0" err="1"/>
            <a:t>Messages</a:t>
          </a:r>
          <a:r>
            <a:rPr lang="pt-PT" sz="1100" b="1" i="0" kern="1200" baseline="0"/>
            <a:t> </a:t>
          </a:r>
          <a:r>
            <a:rPr lang="pt-PT" sz="1100" b="1" i="0" kern="1200" baseline="0" err="1"/>
            <a:t>from</a:t>
          </a:r>
          <a:r>
            <a:rPr lang="pt-PT" sz="1100" b="1" i="0" kern="1200" baseline="0"/>
            <a:t> </a:t>
          </a:r>
          <a:r>
            <a:rPr lang="pt-PT" sz="1100" b="1" i="0" kern="1200" baseline="0" err="1"/>
            <a:t>sensors</a:t>
          </a:r>
          <a:r>
            <a:rPr lang="pt-PT" sz="1100" b="1" i="0" kern="1200" baseline="0"/>
            <a:t> via MQTT</a:t>
          </a:r>
          <a:r>
            <a:rPr lang="pt-PT" sz="1100" b="0" i="0" kern="1200" baseline="0"/>
            <a:t>:</a:t>
          </a:r>
          <a:endParaRPr lang="en-US" sz="1100" kern="1200"/>
        </a:p>
      </dsp:txBody>
      <dsp:txXfrm>
        <a:off x="3004105" y="2398382"/>
        <a:ext cx="2072362" cy="810000"/>
      </dsp:txXfrm>
    </dsp:sp>
    <dsp:sp modelId="{B5A822B4-5EA4-4988-924C-00340B8601C6}">
      <dsp:nvSpPr>
        <dsp:cNvPr id="0" name=""/>
        <dsp:cNvSpPr/>
      </dsp:nvSpPr>
      <dsp:spPr>
        <a:xfrm>
          <a:off x="5843242" y="740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83666-5A1B-43E8-BD2B-428B249151EF}">
      <dsp:nvSpPr>
        <dsp:cNvPr id="0" name=""/>
        <dsp:cNvSpPr/>
      </dsp:nvSpPr>
      <dsp:spPr>
        <a:xfrm>
          <a:off x="6112649" y="1009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FF9D2-CF69-45B6-9C08-3F5A0B5BF49C}">
      <dsp:nvSpPr>
        <dsp:cNvPr id="0" name=""/>
        <dsp:cNvSpPr/>
      </dsp:nvSpPr>
      <dsp:spPr>
        <a:xfrm>
          <a:off x="5439131" y="2398382"/>
          <a:ext cx="207236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err="1"/>
            <a:t>Transforming</a:t>
          </a:r>
          <a:r>
            <a:rPr lang="pt-PT" sz="1100" kern="1200"/>
            <a:t> Sensor Data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err="1"/>
            <a:t>According</a:t>
          </a:r>
          <a:r>
            <a:rPr lang="pt-PT" sz="1100" kern="1200"/>
            <a:t> </a:t>
          </a:r>
          <a:r>
            <a:rPr lang="pt-PT" sz="1100" kern="1200" err="1"/>
            <a:t>our</a:t>
          </a:r>
          <a:r>
            <a:rPr lang="pt-PT" sz="1100" kern="1200"/>
            <a:t> data </a:t>
          </a:r>
          <a:r>
            <a:rPr lang="pt-PT" sz="1100" kern="1200" err="1"/>
            <a:t>model</a:t>
          </a:r>
          <a:endParaRPr lang="pt-PT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>
              <a:hlinkClick xmlns:r="http://schemas.openxmlformats.org/officeDocument/2006/relationships" r:id="rId7"/>
            </a:rPr>
            <a:t>https://www.rateospc.pt/swagger-ui/</a:t>
          </a:r>
          <a:endParaRPr lang="en-US" sz="1100" kern="1200"/>
        </a:p>
      </dsp:txBody>
      <dsp:txXfrm>
        <a:off x="5439131" y="2398382"/>
        <a:ext cx="2072362" cy="810000"/>
      </dsp:txXfrm>
    </dsp:sp>
    <dsp:sp modelId="{17D4D143-D328-47A0-8072-40D33B91BF22}">
      <dsp:nvSpPr>
        <dsp:cNvPr id="0" name=""/>
        <dsp:cNvSpPr/>
      </dsp:nvSpPr>
      <dsp:spPr>
        <a:xfrm>
          <a:off x="8278268" y="740492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07152-93D8-49C0-A43A-36485FAAA7DD}">
      <dsp:nvSpPr>
        <dsp:cNvPr id="0" name=""/>
        <dsp:cNvSpPr/>
      </dsp:nvSpPr>
      <dsp:spPr>
        <a:xfrm>
          <a:off x="8547675" y="1009900"/>
          <a:ext cx="725326" cy="72532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7C33-9148-45D2-AD54-E339606F29A6}">
      <dsp:nvSpPr>
        <dsp:cNvPr id="0" name=""/>
        <dsp:cNvSpPr/>
      </dsp:nvSpPr>
      <dsp:spPr>
        <a:xfrm>
          <a:off x="7874157" y="2398382"/>
          <a:ext cx="207236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Creating Kafka Producer and send data to our platform</a:t>
          </a:r>
          <a:endParaRPr lang="en-US" sz="1100" kern="1200"/>
        </a:p>
      </dsp:txBody>
      <dsp:txXfrm>
        <a:off x="7874157" y="2398382"/>
        <a:ext cx="2072362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A1D7-4BE8-4397-B646-A4A789B2E158}" type="datetimeFigureOut">
              <a:t>11/20/2024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57D23-F795-4DB4-A405-C81327D86CE8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665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57D23-F795-4DB4-A405-C81327D86CE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2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6BE23-99DA-6EC7-F0B4-F53EB9B8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4F782-2FFA-DCBA-5B5A-62C57ABE1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2FFC2-4819-6290-DBCB-F673BBD69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42F3C-AB4C-E2EA-D572-D73E4E02A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57D23-F795-4DB4-A405-C81327D86CE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077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Before starting </a:t>
            </a:r>
            <a:r>
              <a:rPr lang="en-US" err="1">
                <a:cs typeface="Calibri"/>
              </a:rPr>
              <a:t>explaning</a:t>
            </a:r>
            <a:r>
              <a:rPr lang="en-US">
                <a:cs typeface="Calibri"/>
              </a:rPr>
              <a:t> how the sensor integration will work lets give an overview of the steps and then analyze It in more detail</a:t>
            </a:r>
          </a:p>
          <a:p>
            <a:r>
              <a:rPr lang="en-US">
                <a:cs typeface="Calibri"/>
              </a:rPr>
              <a:t>Put the correct names for the data fields that the sensor captures according our data model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57D23-F795-4DB4-A405-C81327D86CE8}" type="slidenum"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89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rat-eos-pc-ua/tutorial/tree/main/TTN/MQTT_Integr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-eos-pc-ua/tutorial/tree/main/TTN/MQTT_Integra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easiest-way-to-run-a-python-script-in-the-background-4aada206cf29" TargetMode="External"/><Relationship Id="rId2" Type="http://schemas.openxmlformats.org/officeDocument/2006/relationships/hyperlink" Target="https://www.geeksforgeeks.org/how-to-run-a-python-script-using-docke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pt-PT" sz="4000"/>
              <a:t>SENSORS INTEGRATION TUTORIAL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pt-PT" sz="1700">
                <a:latin typeface="+mj-lt"/>
                <a:ea typeface="+mj-ea"/>
                <a:cs typeface="+mj-cs"/>
              </a:rPr>
              <a:t>Project RAT_EOS_PC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pt-PT" sz="1700">
                <a:latin typeface="+mj-lt"/>
                <a:ea typeface="+mj-ea"/>
                <a:cs typeface="+mj-cs"/>
              </a:rPr>
              <a:t>ACTIVITY 3. BIOPHYSICAL INDICES FUEL Mediterranean climate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endParaRPr lang="pt-PT" sz="1700"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Uma imagem com texto, captura de ecrã, Gráficos, design gráfico&#10;&#10;Descrição gerada automaticamente">
            <a:extLst>
              <a:ext uri="{FF2B5EF4-FFF2-40B4-BE49-F238E27FC236}">
                <a16:creationId xmlns:a16="http://schemas.microsoft.com/office/drawing/2014/main" id="{EE0A8CD3-05B9-2EC3-526C-1E872B72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931892"/>
            <a:ext cx="11097349" cy="25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B6919-0A04-CE48-22CC-12BE09B8E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0AC21-0933-3092-B422-B50BC332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Integration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Steps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3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8C0C45F4-4365-B020-C1CA-D3CAE57A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Steps overview using TTN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/>
              <a:t>Sensors are installed and send data to The Things Network (TTN) </a:t>
            </a:r>
            <a:endParaRPr lang="en-US">
              <a:ea typeface="Calibri"/>
              <a:cs typeface="Calibri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/>
              <a:t>Retrieve sensor data using MQTT integration from TTN</a:t>
            </a:r>
            <a:endParaRPr lang="en-US">
              <a:ea typeface="Calibri"/>
              <a:cs typeface="Calibri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/>
              <a:t>Python script retrieves data (using MQTT integration), normalizes it (data model), and sends it to our platform using Kafka.</a:t>
            </a:r>
            <a:endParaRPr lang="en-US">
              <a:ea typeface="Calibri"/>
              <a:cs typeface="Calibri"/>
            </a:endParaRP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12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21074B-4B5C-BFEF-6011-9D5FE77D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pt-PT" sz="3600">
                <a:ea typeface="+mj-lt"/>
                <a:cs typeface="+mj-lt"/>
              </a:rPr>
              <a:t>MQTT</a:t>
            </a:r>
            <a:endParaRPr lang="pt-PT" sz="360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EA5EF0-B6FF-588C-8EE2-77072846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603350"/>
            <a:ext cx="8702936" cy="2136805"/>
          </a:xfrm>
          <a:prstGeom prst="rect">
            <a:avLst/>
          </a:prstGeom>
        </p:spPr>
      </p:pic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E77529D-C169-FA1B-5C50-5F2DC54F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MQTT is an OASIS standard messaging protocol for the Internet of Things (IoT).</a:t>
            </a:r>
            <a:endParaRPr lang="pt-PT" sz="1800">
              <a:ea typeface="+mn-lt"/>
              <a:cs typeface="+mn-lt"/>
            </a:endParaRPr>
          </a:p>
          <a:p>
            <a:r>
              <a:rPr lang="pt-PT" sz="1800" err="1">
                <a:ea typeface="+mn-lt"/>
                <a:cs typeface="+mn-lt"/>
              </a:rPr>
              <a:t>It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allows for messaging between device to cloud and cloud to device.</a:t>
            </a:r>
            <a:endParaRPr lang="pt-PT" sz="18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MQTT integration via TTN Provides a way to stream data from sensors using MQTT.</a:t>
            </a:r>
          </a:p>
        </p:txBody>
      </p:sp>
    </p:spTree>
    <p:extLst>
      <p:ext uri="{BB962C8B-B14F-4D97-AF65-F5344CB8AC3E}">
        <p14:creationId xmlns:p14="http://schemas.microsoft.com/office/powerpoint/2010/main" val="166796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BB0414-062D-105B-0F24-2DE2BA70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pt-PT" sz="3400"/>
              <a:t>Kafka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72E112B7-C22A-C88A-75FC-C1DDC543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279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In order to visualize the data in our </a:t>
            </a:r>
            <a:r>
              <a:rPr lang="en-US" sz="1800" err="1"/>
              <a:t>kibana</a:t>
            </a:r>
            <a:r>
              <a:rPr lang="en-US" sz="1800"/>
              <a:t> platform, we need to send the sensor data to our Kafka (automated process).</a:t>
            </a:r>
            <a:endParaRPr lang="en-US" sz="1800">
              <a:cs typeface="Calibri"/>
            </a:endParaRPr>
          </a:p>
          <a:p>
            <a:r>
              <a:rPr lang="en-US" sz="1800"/>
              <a:t>Kafka is used for building real-time data pipelines </a:t>
            </a:r>
            <a:r>
              <a:rPr lang="pt-PT" sz="1800" err="1"/>
              <a:t>streaming</a:t>
            </a:r>
            <a:r>
              <a:rPr lang="pt-PT" sz="1800"/>
              <a:t> </a:t>
            </a:r>
            <a:r>
              <a:rPr lang="pt-PT" sz="1800" err="1"/>
              <a:t>analytics</a:t>
            </a:r>
            <a:r>
              <a:rPr lang="pt-PT" sz="1800"/>
              <a:t>, data </a:t>
            </a:r>
            <a:r>
              <a:rPr lang="pt-PT" sz="1800" err="1"/>
              <a:t>integration</a:t>
            </a:r>
            <a:r>
              <a:rPr lang="pt-PT" sz="1800"/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serves as a storage system.</a:t>
            </a:r>
            <a:endParaRPr lang="en-US" sz="1800">
              <a:cs typeface="Calibri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B1A1509-D2AF-FC6D-5A87-C737EA40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14" y="517600"/>
            <a:ext cx="5103627" cy="27432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7F8E9D7-9CB8-9692-5A2E-4751846B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14" y="3597201"/>
            <a:ext cx="5135719" cy="24523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C56975-0020-88EA-C639-FCC986B71281}"/>
              </a:ext>
            </a:extLst>
          </p:cNvPr>
          <p:cNvSpPr txBox="1"/>
          <p:nvPr/>
        </p:nvSpPr>
        <p:spPr>
          <a:xfrm>
            <a:off x="6790481" y="2112379"/>
            <a:ext cx="8777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solidFill>
                  <a:schemeClr val="accent2"/>
                </a:solidFill>
                <a:cs typeface="Calibri"/>
              </a:rPr>
              <a:t>Our</a:t>
            </a:r>
            <a:r>
              <a:rPr lang="pt-PT" sz="1200" b="1">
                <a:solidFill>
                  <a:schemeClr val="accent2"/>
                </a:solidFill>
                <a:cs typeface="Calibri"/>
              </a:rPr>
              <a:t> script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6A713D-5FCC-6882-B955-83A5F8499462}"/>
              </a:ext>
            </a:extLst>
          </p:cNvPr>
          <p:cNvSpPr/>
          <p:nvPr/>
        </p:nvSpPr>
        <p:spPr>
          <a:xfrm>
            <a:off x="6896582" y="1504709"/>
            <a:ext cx="655898" cy="6076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Kafka Operational Architecture Diagram | Download Scientific Diagram">
            <a:extLst>
              <a:ext uri="{FF2B5EF4-FFF2-40B4-BE49-F238E27FC236}">
                <a16:creationId xmlns:a16="http://schemas.microsoft.com/office/drawing/2014/main" id="{86A5797D-1916-B3BE-6D7A-163717F5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36" y="4483789"/>
            <a:ext cx="2055454" cy="209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EC1D3-6770-6CE8-A0AE-0436683B7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7704E-DAF2-CE2A-108A-A0161583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Resources</a:t>
            </a:r>
          </a:p>
        </p:txBody>
      </p:sp>
      <p:sp>
        <p:nvSpPr>
          <p:cNvPr id="617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4E901-A50D-D177-D55F-57B2632E9E0D}"/>
              </a:ext>
            </a:extLst>
          </p:cNvPr>
          <p:cNvSpPr txBox="1"/>
          <p:nvPr/>
        </p:nvSpPr>
        <p:spPr>
          <a:xfrm>
            <a:off x="572493" y="2547436"/>
            <a:ext cx="6713552" cy="288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At the moment our </a:t>
            </a:r>
            <a:r>
              <a:rPr lang="en-US" err="1">
                <a:ea typeface="+mn-lt"/>
                <a:cs typeface="+mn-lt"/>
              </a:rPr>
              <a:t>plataform</a:t>
            </a:r>
            <a:r>
              <a:rPr lang="en-US">
                <a:ea typeface="+mn-lt"/>
                <a:cs typeface="+mn-lt"/>
              </a:rPr>
              <a:t> is receiving data from 5 different sensors. Two of which are from </a:t>
            </a:r>
            <a:r>
              <a:rPr lang="en-US" err="1">
                <a:ea typeface="+mn-lt"/>
                <a:cs typeface="+mn-lt"/>
              </a:rPr>
              <a:t>Dragino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 defTabSz="9144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1 </a:t>
            </a:r>
            <a:r>
              <a:rPr lang="en-US" err="1">
                <a:ea typeface="+mn-lt"/>
                <a:cs typeface="+mn-lt"/>
              </a:rPr>
              <a:t>dragino</a:t>
            </a:r>
            <a:r>
              <a:rPr lang="en-US">
                <a:ea typeface="+mn-lt"/>
                <a:cs typeface="+mn-lt"/>
              </a:rPr>
              <a:t> soil </a:t>
            </a:r>
          </a:p>
          <a:p>
            <a:pPr lvl="1" defTabSz="9144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1 </a:t>
            </a:r>
            <a:r>
              <a:rPr lang="en-US" err="1">
                <a:ea typeface="+mn-lt"/>
                <a:cs typeface="+mn-lt"/>
              </a:rPr>
              <a:t>dragino</a:t>
            </a:r>
            <a:r>
              <a:rPr lang="en-US">
                <a:ea typeface="+mn-lt"/>
                <a:cs typeface="+mn-lt"/>
              </a:rPr>
              <a:t> temperature humidity.</a:t>
            </a:r>
            <a:endParaRPr lang="en-US">
              <a:cs typeface="Calibri" panose="020F0502020204030204"/>
            </a:endParaRPr>
          </a:p>
          <a:p>
            <a:pPr lvl="1" defTabSz="914400"/>
            <a:endParaRPr lang="en-US">
              <a:ea typeface="+mn-lt"/>
              <a:cs typeface="+mn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scripts and tutorial to fetch Sensor Data from those two sensors  using MQTT Integration from TTN can be accessed here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2"/>
              </a:rPr>
              <a:t>https://github.com/rat-eos-pc-ua/tutorial/tree/main/TTN/MQTT_Integration</a:t>
            </a:r>
            <a:endParaRPr lang="en-US">
              <a:ea typeface="+mn-lt"/>
              <a:cs typeface="+mn-lt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endParaRPr lang="en-US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>
                <a:ea typeface="+mn-lt"/>
                <a:cs typeface="+mn-lt"/>
              </a:rPr>
              <a:t>We are actively working on expanding support for other sensor models. Future updates and scripts for additional models will also be available in this repository.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6148" name="Picture 4" descr="Github Logo - Free social media icons">
            <a:extLst>
              <a:ext uri="{FF2B5EF4-FFF2-40B4-BE49-F238E27FC236}">
                <a16:creationId xmlns:a16="http://schemas.microsoft.com/office/drawing/2014/main" id="{67484914-46E7-A0E1-384A-28B1E2FF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874B7-2C07-AAB3-706F-C4CBD0128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E60B3D-2152-6AEF-052D-361FFC976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23D79-E122-31AD-1613-440480213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B7A01D-3B7A-20DA-079A-B09EF51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pt-PT" sz="5400" err="1"/>
              <a:t>Folder</a:t>
            </a:r>
            <a:r>
              <a:rPr lang="pt-PT" sz="5400"/>
              <a:t> </a:t>
            </a:r>
            <a:r>
              <a:rPr lang="pt-PT" sz="5400" err="1"/>
              <a:t>structure</a:t>
            </a:r>
            <a:r>
              <a:rPr lang="pt-PT" sz="5400"/>
              <a:t> </a:t>
            </a:r>
            <a:r>
              <a:rPr lang="pt-PT" sz="5400" err="1"/>
              <a:t>Overview</a:t>
            </a:r>
            <a:endParaRPr lang="pt-PT" sz="54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314AAC-2F04-FBFB-3343-F2EAFCF7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A0737E-4ECF-0563-F4A5-8C2BB53F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92E792-DA8F-9335-BC9E-0A8949737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025923-7368-8FE8-140F-BBAF53BC6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195FF7-9052-0EAD-8A4B-4019EB849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2E84B6-D440-6F29-3B4B-09FE6FD4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CFA93E-FDC1-80EF-61DA-DDC1E088C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61C51CD-1811-A92C-AD6F-C989C29B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D4AC37-61C2-567C-9985-CADD2D4E8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2AE698-1DF6-7265-5D61-B8315491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44F7DCF-9260-10B3-838C-315C4726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" y="1975873"/>
            <a:ext cx="12192000" cy="3427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21DA08-B5E2-5D5B-55D5-C90E2032CE31}"/>
              </a:ext>
            </a:extLst>
          </p:cNvPr>
          <p:cNvSpPr txBox="1"/>
          <p:nvPr/>
        </p:nvSpPr>
        <p:spPr>
          <a:xfrm>
            <a:off x="2211921" y="5465129"/>
            <a:ext cx="806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linkClick r:id="rId3"/>
              </a:rPr>
              <a:t>https://github.com/rat-eos-pc-ua/tutorial/tree/main/TTN/MQTT_Integration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13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EC1D3-6770-6CE8-A0AE-0436683B7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4" name="Picture 6177">
            <a:extLst>
              <a:ext uri="{FF2B5EF4-FFF2-40B4-BE49-F238E27FC236}">
                <a16:creationId xmlns:a16="http://schemas.microsoft.com/office/drawing/2014/main" id="{F498BF71-1790-CDCE-A666-3A44083F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75" b="24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215" name="Rectangle 618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7704E-DAF2-CE2A-108A-A0161583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Folder structure Overview </a:t>
            </a:r>
          </a:p>
        </p:txBody>
      </p:sp>
      <p:graphicFrame>
        <p:nvGraphicFramePr>
          <p:cNvPr id="6216" name="CaixaDeTexto 3">
            <a:extLst>
              <a:ext uri="{FF2B5EF4-FFF2-40B4-BE49-F238E27FC236}">
                <a16:creationId xmlns:a16="http://schemas.microsoft.com/office/drawing/2014/main" id="{DD55F48F-1EAB-B80A-B9A5-A8ABAECBA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885701"/>
              </p:ext>
            </p:extLst>
          </p:nvPr>
        </p:nvGraphicFramePr>
        <p:xfrm>
          <a:off x="838200" y="10925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A83D7786-8D1D-A435-E3D9-6165629BA617}"/>
              </a:ext>
            </a:extLst>
          </p:cNvPr>
          <p:cNvSpPr txBox="1"/>
          <p:nvPr/>
        </p:nvSpPr>
        <p:spPr>
          <a:xfrm>
            <a:off x="838200" y="6308209"/>
            <a:ext cx="6158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/>
              <a:t>*</a:t>
            </a:r>
            <a:r>
              <a:rPr lang="en-US" sz="1100"/>
              <a:t>If we have 20 sensors of </a:t>
            </a:r>
            <a:r>
              <a:rPr lang="en-US" sz="1100" i="1" err="1"/>
              <a:t>dragino_soil</a:t>
            </a:r>
            <a:r>
              <a:rPr lang="en-US" sz="1100" i="1"/>
              <a:t> </a:t>
            </a:r>
            <a:r>
              <a:rPr lang="en-US" sz="1100"/>
              <a:t>will he have only one script to that model</a:t>
            </a:r>
            <a:r>
              <a:rPr lang="en-US" sz="1400"/>
              <a:t>.</a:t>
            </a:r>
            <a:endParaRPr lang="en-US" sz="1400" u="sng"/>
          </a:p>
        </p:txBody>
      </p:sp>
    </p:spTree>
    <p:extLst>
      <p:ext uri="{BB962C8B-B14F-4D97-AF65-F5344CB8AC3E}">
        <p14:creationId xmlns:p14="http://schemas.microsoft.com/office/powerpoint/2010/main" val="109818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5008F6-E660-5BA3-6483-F9714384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err="1"/>
              <a:t>Script’s</a:t>
            </a:r>
            <a:r>
              <a:rPr lang="pt-PT" sz="5400"/>
              <a:t> </a:t>
            </a:r>
            <a:r>
              <a:rPr lang="pt-PT" sz="5400" err="1"/>
              <a:t>Overview</a:t>
            </a:r>
            <a:endParaRPr lang="pt-PT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Marcador de Posição de Conteúdo 4">
            <a:extLst>
              <a:ext uri="{FF2B5EF4-FFF2-40B4-BE49-F238E27FC236}">
                <a16:creationId xmlns:a16="http://schemas.microsoft.com/office/drawing/2014/main" id="{E87E3BE5-8524-0435-574D-F5607542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48054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7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58073-7CCB-E4AC-2617-BC233C90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B5498AB-DBF2-E6F3-C851-6B69A962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B28B47F1-787E-53F1-4FC0-46FB66A06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F89B89E-7E2D-463C-8BC7-FE917C0D2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59B9E8-5F9F-8489-7FE6-F3A6B39C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068978"/>
            <a:ext cx="4023360" cy="825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kern="120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Config.Json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EED6E-15D7-EFD3-9D0C-48E6CC0E8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29BBC3-AB97-4CC6-B78F-04A6CFDC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9EE11AA-231D-8E4E-4DAA-59984C2D1310}"/>
              </a:ext>
            </a:extLst>
          </p:cNvPr>
          <p:cNvCxnSpPr/>
          <p:nvPr/>
        </p:nvCxnSpPr>
        <p:spPr>
          <a:xfrm>
            <a:off x="6096000" y="2854960"/>
            <a:ext cx="69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0DFCE1B-7D38-7C44-4C0B-9AB065B0C8C2}"/>
              </a:ext>
            </a:extLst>
          </p:cNvPr>
          <p:cNvCxnSpPr>
            <a:cxnSpLocks/>
          </p:cNvCxnSpPr>
          <p:nvPr/>
        </p:nvCxnSpPr>
        <p:spPr>
          <a:xfrm>
            <a:off x="6123203" y="3076186"/>
            <a:ext cx="8898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7363DD32-2EB0-99C0-CB78-5D1522A3CCFC}"/>
              </a:ext>
            </a:extLst>
          </p:cNvPr>
          <p:cNvCxnSpPr/>
          <p:nvPr/>
        </p:nvCxnSpPr>
        <p:spPr>
          <a:xfrm>
            <a:off x="6123203" y="3272831"/>
            <a:ext cx="69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338112-1E17-4C2A-044F-CF1F877843F9}"/>
              </a:ext>
            </a:extLst>
          </p:cNvPr>
          <p:cNvSpPr txBox="1"/>
          <p:nvPr/>
        </p:nvSpPr>
        <p:spPr>
          <a:xfrm>
            <a:off x="487952" y="1997839"/>
            <a:ext cx="3146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In </a:t>
            </a:r>
            <a:r>
              <a:rPr lang="pt-PT" err="1"/>
              <a:t>order</a:t>
            </a:r>
            <a:r>
              <a:rPr lang="pt-PT"/>
              <a:t> to </a:t>
            </a:r>
            <a:r>
              <a:rPr lang="pt-PT" err="1"/>
              <a:t>connecto</a:t>
            </a:r>
            <a:r>
              <a:rPr lang="pt-PT"/>
              <a:t> to </a:t>
            </a:r>
            <a:r>
              <a:rPr lang="pt-PT" err="1"/>
              <a:t>kafka</a:t>
            </a:r>
            <a:r>
              <a:rPr lang="pt-PT"/>
              <a:t> </a:t>
            </a:r>
            <a:r>
              <a:rPr lang="pt-PT" err="1"/>
              <a:t>you</a:t>
            </a:r>
            <a:r>
              <a:rPr lang="pt-PT"/>
              <a:t> </a:t>
            </a:r>
            <a:r>
              <a:rPr lang="pt-PT" err="1"/>
              <a:t>will</a:t>
            </a:r>
            <a:r>
              <a:rPr lang="pt-PT"/>
              <a:t> </a:t>
            </a:r>
            <a:r>
              <a:rPr lang="pt-PT" err="1"/>
              <a:t>need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following</a:t>
            </a:r>
            <a:r>
              <a:rPr lang="pt-PT"/>
              <a:t> file </a:t>
            </a:r>
            <a:r>
              <a:rPr lang="pt-PT" err="1"/>
              <a:t>configuration</a:t>
            </a:r>
            <a:r>
              <a:rPr lang="pt-PT"/>
              <a:t>.</a:t>
            </a:r>
          </a:p>
          <a:p>
            <a:r>
              <a:rPr lang="en-US"/>
              <a:t>The values username, password, security protocol will be sent via email to ensure security and to not be exposed publicly.</a:t>
            </a:r>
          </a:p>
          <a:p>
            <a:endParaRPr lang="en-US"/>
          </a:p>
          <a:p>
            <a:endParaRPr lang="pt-PT"/>
          </a:p>
          <a:p>
            <a:r>
              <a:rPr lang="pt-PT" u="sng" err="1"/>
              <a:t>Adjust</a:t>
            </a:r>
            <a:r>
              <a:rPr lang="pt-PT" u="sng"/>
              <a:t> </a:t>
            </a:r>
            <a:r>
              <a:rPr lang="pt-PT" u="sng" err="1"/>
              <a:t>the</a:t>
            </a:r>
            <a:r>
              <a:rPr lang="pt-PT" u="sng"/>
              <a:t> </a:t>
            </a:r>
            <a:r>
              <a:rPr lang="pt-PT" u="sng" err="1"/>
              <a:t>values</a:t>
            </a:r>
            <a:r>
              <a:rPr lang="pt-PT" u="sng"/>
              <a:t> for </a:t>
            </a:r>
            <a:r>
              <a:rPr lang="pt-PT" u="sng" err="1"/>
              <a:t>the</a:t>
            </a:r>
            <a:r>
              <a:rPr lang="pt-PT" u="sng"/>
              <a:t> </a:t>
            </a:r>
            <a:r>
              <a:rPr lang="pt-PT" u="sng" err="1"/>
              <a:t>ones</a:t>
            </a:r>
            <a:r>
              <a:rPr lang="pt-PT" u="sng"/>
              <a:t> </a:t>
            </a:r>
            <a:r>
              <a:rPr lang="pt-PT" u="sng" err="1"/>
              <a:t>we</a:t>
            </a:r>
            <a:r>
              <a:rPr lang="pt-PT" u="sng"/>
              <a:t> </a:t>
            </a:r>
            <a:r>
              <a:rPr lang="pt-PT" u="sng" err="1"/>
              <a:t>will</a:t>
            </a:r>
            <a:r>
              <a:rPr lang="pt-PT" u="sng"/>
              <a:t> </a:t>
            </a:r>
            <a:r>
              <a:rPr lang="pt-PT" u="sng" err="1"/>
              <a:t>send</a:t>
            </a:r>
            <a:r>
              <a:rPr lang="pt-PT" u="sng"/>
              <a:t> </a:t>
            </a:r>
            <a:r>
              <a:rPr lang="pt-PT" u="sng" err="1"/>
              <a:t>you</a:t>
            </a:r>
            <a:r>
              <a:rPr lang="pt-PT" u="sng"/>
              <a:t>.</a:t>
            </a:r>
          </a:p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1091F4-C15A-7114-6B22-A1D84B1B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25" y="1896324"/>
            <a:ext cx="4959047" cy="26597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4F03CD-EF0F-3860-C425-350A5085934B}"/>
              </a:ext>
            </a:extLst>
          </p:cNvPr>
          <p:cNvSpPr txBox="1"/>
          <p:nvPr/>
        </p:nvSpPr>
        <p:spPr>
          <a:xfrm>
            <a:off x="481029" y="5416138"/>
            <a:ext cx="375958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u="sng"/>
              <a:t>Ensure that the configuration file is in the same directory as the script</a:t>
            </a:r>
          </a:p>
        </p:txBody>
      </p:sp>
    </p:spTree>
    <p:extLst>
      <p:ext uri="{BB962C8B-B14F-4D97-AF65-F5344CB8AC3E}">
        <p14:creationId xmlns:p14="http://schemas.microsoft.com/office/powerpoint/2010/main" val="416450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3EFC7-F96C-8C49-BCE9-D0EADC13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5F83DEC-67E7-A31D-A3A4-7A4F39E0E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A627CD-0025-76AB-423B-835640B3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Kafka Producer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CD26AC-9348-27EA-02E5-14FC3EC8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C3272D-94ED-8C19-6D5A-594C7D594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30F76A-8E99-4760-FEDB-F0A1A3BC4385}"/>
              </a:ext>
            </a:extLst>
          </p:cNvPr>
          <p:cNvSpPr txBox="1"/>
          <p:nvPr/>
        </p:nvSpPr>
        <p:spPr>
          <a:xfrm>
            <a:off x="411480" y="2684095"/>
            <a:ext cx="4443154" cy="136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Creates our Kafka using authentication using the values on a configuration file(</a:t>
            </a:r>
            <a:r>
              <a:rPr lang="en-US" err="1"/>
              <a:t>config.json</a:t>
            </a:r>
            <a:r>
              <a:rPr lang="en-US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u="sng"/>
              <a:t>No adjustments needed.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37C508-1E45-0383-5EF0-5A3046AE2AD2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97AA2B-B6F6-9968-BC7F-E5267ACF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062" y="2285541"/>
            <a:ext cx="576342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48D4F-3F41-CA45-39F4-50514C67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8C7B66D-8C78-480F-A98B-3F195E65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54740-22E7-6353-43BB-A4EBBD3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32" y="-99354"/>
            <a:ext cx="5991227" cy="1683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0" baseline="0"/>
              <a:t>CSV FILES</a:t>
            </a:r>
            <a:endParaRPr lang="en-US" sz="40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3B8356-640B-8C06-98BA-E013509FC7C4}"/>
              </a:ext>
            </a:extLst>
          </p:cNvPr>
          <p:cNvSpPr txBox="1"/>
          <p:nvPr/>
        </p:nvSpPr>
        <p:spPr>
          <a:xfrm>
            <a:off x="5435724" y="2697892"/>
            <a:ext cx="5991227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Relevant fields for the script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/>
              <a:t>Same CSV that was uploaded in TTN to import new devices.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/>
              <a:t>One CSV file for each model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 CSV file for all the </a:t>
            </a:r>
            <a:r>
              <a:rPr lang="en-US" sz="2000" err="1"/>
              <a:t>dragino</a:t>
            </a:r>
            <a:r>
              <a:rPr lang="en-US" sz="2000"/>
              <a:t> temperature humidity sensors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 CSV file for all the </a:t>
            </a:r>
            <a:r>
              <a:rPr lang="en-US" sz="2000" err="1"/>
              <a:t>dragino</a:t>
            </a:r>
            <a:r>
              <a:rPr lang="en-US" sz="2000"/>
              <a:t> soil sensors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 CSV file for em-500 sensors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 CSV file for all the weather-Station sensors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/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C1252B77-3367-AC2E-84A7-4F04DFFC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41823"/>
              </p:ext>
            </p:extLst>
          </p:nvPr>
        </p:nvGraphicFramePr>
        <p:xfrm>
          <a:off x="185357" y="3007956"/>
          <a:ext cx="4810875" cy="30704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30812">
                  <a:extLst>
                    <a:ext uri="{9D8B030D-6E8A-4147-A177-3AD203B41FA5}">
                      <a16:colId xmlns:a16="http://schemas.microsoft.com/office/drawing/2014/main" val="2847064420"/>
                    </a:ext>
                  </a:extLst>
                </a:gridCol>
                <a:gridCol w="2980063">
                  <a:extLst>
                    <a:ext uri="{9D8B030D-6E8A-4147-A177-3AD203B41FA5}">
                      <a16:colId xmlns:a16="http://schemas.microsoft.com/office/drawing/2014/main" val="1549280820"/>
                    </a:ext>
                  </a:extLst>
                </a:gridCol>
              </a:tblGrid>
              <a:tr h="365132">
                <a:tc>
                  <a:txBody>
                    <a:bodyPr/>
                    <a:lstStyle/>
                    <a:p>
                      <a:r>
                        <a:rPr lang="pt-PT" sz="1600" b="1" err="1"/>
                        <a:t>Column</a:t>
                      </a:r>
                      <a:endParaRPr lang="pt-PT" sz="1600"/>
                    </a:p>
                  </a:txBody>
                  <a:tcPr marL="82984" marR="82984" marT="41492" marB="41492" anchor="ctr"/>
                </a:tc>
                <a:tc>
                  <a:txBody>
                    <a:bodyPr/>
                    <a:lstStyle/>
                    <a:p>
                      <a:r>
                        <a:rPr lang="pt-PT" sz="1600" b="1"/>
                        <a:t>Description</a:t>
                      </a:r>
                      <a:endParaRPr lang="pt-PT" sz="1600"/>
                    </a:p>
                  </a:txBody>
                  <a:tcPr marL="82984" marR="82984" marT="41492" marB="41492" anchor="ctr"/>
                </a:tc>
                <a:extLst>
                  <a:ext uri="{0D108BD9-81ED-4DB2-BD59-A6C34878D82A}">
                    <a16:rowId xmlns:a16="http://schemas.microsoft.com/office/drawing/2014/main" val="2080268409"/>
                  </a:ext>
                </a:extLst>
              </a:tr>
              <a:tr h="614085">
                <a:tc>
                  <a:txBody>
                    <a:bodyPr/>
                    <a:lstStyle/>
                    <a:p>
                      <a:r>
                        <a:rPr lang="pt-PT" sz="1600" b="1"/>
                        <a:t>id</a:t>
                      </a:r>
                      <a:endParaRPr lang="pt-PT" sz="1600"/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unique identifier for each sensor </a:t>
                      </a:r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54645"/>
                  </a:ext>
                </a:extLst>
              </a:tr>
              <a:tr h="614085">
                <a:tc>
                  <a:txBody>
                    <a:bodyPr/>
                    <a:lstStyle/>
                    <a:p>
                      <a:r>
                        <a:rPr lang="pt-PT" sz="1600" b="1"/>
                        <a:t>Latitude</a:t>
                      </a:r>
                      <a:endParaRPr lang="pt-PT" sz="1600"/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latitude coordinate where the sensor is installed.</a:t>
                      </a:r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15971"/>
                  </a:ext>
                </a:extLst>
              </a:tr>
              <a:tr h="614085">
                <a:tc>
                  <a:txBody>
                    <a:bodyPr/>
                    <a:lstStyle/>
                    <a:p>
                      <a:r>
                        <a:rPr lang="pt-PT" sz="1600" b="1"/>
                        <a:t>Longitude</a:t>
                      </a:r>
                      <a:endParaRPr lang="pt-PT" sz="1600"/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longitude coordinate where the sensor is installed.</a:t>
                      </a:r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6909"/>
                  </a:ext>
                </a:extLst>
              </a:tr>
              <a:tr h="863038">
                <a:tc>
                  <a:txBody>
                    <a:bodyPr/>
                    <a:lstStyle/>
                    <a:p>
                      <a:r>
                        <a:rPr lang="pt-PT" sz="1600" b="1" err="1"/>
                        <a:t>Location</a:t>
                      </a:r>
                      <a:endParaRPr lang="pt-PT" sz="1600"/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descriptive name of the location (e.g., city, region, building).</a:t>
                      </a:r>
                    </a:p>
                  </a:txBody>
                  <a:tcPr marL="82984" marR="82984" marT="41492" marB="414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11815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9890F3E-472D-7401-9143-D5630BDC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" y="1301138"/>
            <a:ext cx="12192000" cy="8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2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2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21074B-4B5C-BFEF-6011-9D5FE77D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/>
              <a:t>TTN </a:t>
            </a:r>
            <a:r>
              <a:rPr lang="pt-PT" sz="4000" err="1"/>
              <a:t>Integration</a:t>
            </a:r>
            <a:r>
              <a:rPr lang="pt-PT" sz="4000"/>
              <a:t> - Steps</a:t>
            </a:r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Marcador de Posição de Conteúdo 12">
            <a:extLst>
              <a:ext uri="{FF2B5EF4-FFF2-40B4-BE49-F238E27FC236}">
                <a16:creationId xmlns:a16="http://schemas.microsoft.com/office/drawing/2014/main" id="{889DC84C-5ADE-28B1-98E7-1EED8EE8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5558"/>
            <a:ext cx="5808785" cy="279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Step 1: TTN </a:t>
            </a:r>
            <a:r>
              <a:rPr lang="pt-PT" err="1">
                <a:cs typeface="Calibri"/>
              </a:rPr>
              <a:t>Application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creation</a:t>
            </a:r>
            <a:r>
              <a:rPr lang="pt-PT">
                <a:cs typeface="Calibri"/>
              </a:rPr>
              <a:t>.</a:t>
            </a:r>
          </a:p>
          <a:p>
            <a:r>
              <a:rPr lang="pt-PT">
                <a:cs typeface="Calibri"/>
              </a:rPr>
              <a:t>Step 2: </a:t>
            </a:r>
            <a:r>
              <a:rPr lang="pt-PT" err="1">
                <a:cs typeface="Calibri"/>
              </a:rPr>
              <a:t>Device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importing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through</a:t>
            </a:r>
            <a:r>
              <a:rPr lang="pt-PT">
                <a:cs typeface="Calibri"/>
              </a:rPr>
              <a:t> .</a:t>
            </a:r>
            <a:r>
              <a:rPr lang="pt-PT" err="1">
                <a:cs typeface="Calibri"/>
              </a:rPr>
              <a:t>csv</a:t>
            </a:r>
            <a:r>
              <a:rPr lang="pt-PT">
                <a:cs typeface="Calibri"/>
              </a:rPr>
              <a:t> file.</a:t>
            </a:r>
          </a:p>
          <a:p>
            <a:r>
              <a:rPr lang="pt-PT">
                <a:cs typeface="Calibri"/>
              </a:rPr>
              <a:t>Step 3: </a:t>
            </a:r>
            <a:r>
              <a:rPr lang="pt-PT" err="1">
                <a:cs typeface="Calibri"/>
              </a:rPr>
              <a:t>Decoder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aplication</a:t>
            </a:r>
            <a:r>
              <a:rPr lang="pt-PT">
                <a:cs typeface="Calibri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17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F4ECD-F87D-4B0B-1540-AB3DCC68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4968A57-CB00-B3B0-912A-09F03DE0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03FE224-566A-A8EC-6DC9-A29573A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02C3DBBE-CD42-1D28-685A-2577B707D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A72D53-BC5C-F270-F3C5-79273D1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Credentials to connect to MQTT Broker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54E25-7194-87AF-441B-342F57ED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FF3812-E6F0-FD6D-7D45-68D9232B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Uma imagem com texto, software, número, captura de ecrã&#10;&#10;Descrição gerada automaticamente">
            <a:extLst>
              <a:ext uri="{FF2B5EF4-FFF2-40B4-BE49-F238E27FC236}">
                <a16:creationId xmlns:a16="http://schemas.microsoft.com/office/drawing/2014/main" id="{3065AE47-4AAB-42FF-FFB8-6BE4E248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90945"/>
            <a:ext cx="6408836" cy="3524858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EAE887D5-B773-04B2-FA87-D15BFEF0D983}"/>
              </a:ext>
            </a:extLst>
          </p:cNvPr>
          <p:cNvSpPr/>
          <p:nvPr/>
        </p:nvSpPr>
        <p:spPr>
          <a:xfrm>
            <a:off x="7307600" y="1261026"/>
            <a:ext cx="232852" cy="3299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98851CB7-9532-80CB-F91F-6D2A71838697}"/>
              </a:ext>
            </a:extLst>
          </p:cNvPr>
          <p:cNvSpPr/>
          <p:nvPr/>
        </p:nvSpPr>
        <p:spPr>
          <a:xfrm rot="16200000">
            <a:off x="9022543" y="4161537"/>
            <a:ext cx="232852" cy="3299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76526F25-C994-0C3A-05CE-505BC72A6DA8}"/>
              </a:ext>
            </a:extLst>
          </p:cNvPr>
          <p:cNvSpPr/>
          <p:nvPr/>
        </p:nvSpPr>
        <p:spPr>
          <a:xfrm rot="16200000">
            <a:off x="9022543" y="4400248"/>
            <a:ext cx="232852" cy="329919"/>
          </a:xfrm>
          <a:prstGeom prst="downArrow">
            <a:avLst>
              <a:gd name="adj1" fmla="val 50000"/>
              <a:gd name="adj2" fmla="val 259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BB98B-CCCC-1DDA-1BCF-21E8960D8169}"/>
              </a:ext>
            </a:extLst>
          </p:cNvPr>
          <p:cNvSpPr txBox="1"/>
          <p:nvPr/>
        </p:nvSpPr>
        <p:spPr>
          <a:xfrm>
            <a:off x="8145258" y="4408420"/>
            <a:ext cx="198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err="1"/>
              <a:t>Acess_Key</a:t>
            </a:r>
            <a:endParaRPr lang="pt-PT" sz="1200" b="1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96CF9C-A0C4-261B-13E4-EAB8B4D1899C}"/>
              </a:ext>
            </a:extLst>
          </p:cNvPr>
          <p:cNvSpPr txBox="1"/>
          <p:nvPr/>
        </p:nvSpPr>
        <p:spPr>
          <a:xfrm>
            <a:off x="6991625" y="925943"/>
            <a:ext cx="135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/>
              <a:t>APP</a:t>
            </a:r>
            <a:r>
              <a:rPr lang="pt-PT" sz="1800" b="1"/>
              <a:t>_</a:t>
            </a:r>
            <a:r>
              <a:rPr lang="pt-PT" sz="1400" b="1"/>
              <a:t>NAME</a:t>
            </a:r>
            <a:endParaRPr lang="pt-PT" sz="1800" b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4F0848-7CC1-3207-1EB9-723DF45DB4EC}"/>
              </a:ext>
            </a:extLst>
          </p:cNvPr>
          <p:cNvSpPr txBox="1"/>
          <p:nvPr/>
        </p:nvSpPr>
        <p:spPr>
          <a:xfrm>
            <a:off x="8145257" y="4175567"/>
            <a:ext cx="198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6796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4ECD9-902E-AC70-6120-A2D820CBB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AB47B5-5DF0-8EE5-E35B-85D74330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9AD7603-84F1-4362-6360-B7C7733B1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13BA17EF-011B-7B09-F405-F8449B4F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BC804-68C4-051D-3EBA-BB8351F5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.env file</a:t>
            </a:r>
            <a:br>
              <a:rPr lang="en-US" sz="480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C5D68D-E165-5FA7-014F-C4D18D8DD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BB814F-08B8-C138-13F0-CE8A93C7A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773A27-260A-CD6C-C026-74882CBF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25" y="2080983"/>
            <a:ext cx="6024941" cy="2696034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8C21954-65F2-CC4E-5C0C-E6C54841C4F7}"/>
              </a:ext>
            </a:extLst>
          </p:cNvPr>
          <p:cNvCxnSpPr/>
          <p:nvPr/>
        </p:nvCxnSpPr>
        <p:spPr>
          <a:xfrm>
            <a:off x="6096000" y="2854960"/>
            <a:ext cx="69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ED5A8-8ED4-D630-4C57-8AAA3E19BFF5}"/>
              </a:ext>
            </a:extLst>
          </p:cNvPr>
          <p:cNvCxnSpPr>
            <a:cxnSpLocks/>
          </p:cNvCxnSpPr>
          <p:nvPr/>
        </p:nvCxnSpPr>
        <p:spPr>
          <a:xfrm>
            <a:off x="6123203" y="3076186"/>
            <a:ext cx="8898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091C948F-F1D1-A368-DC89-341F7D9AE7E5}"/>
              </a:ext>
            </a:extLst>
          </p:cNvPr>
          <p:cNvCxnSpPr/>
          <p:nvPr/>
        </p:nvCxnSpPr>
        <p:spPr>
          <a:xfrm>
            <a:off x="6123203" y="3272831"/>
            <a:ext cx="69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DEBE8E-C375-7C69-2071-EA70B5766BE2}"/>
              </a:ext>
            </a:extLst>
          </p:cNvPr>
          <p:cNvSpPr txBox="1"/>
          <p:nvPr/>
        </p:nvSpPr>
        <p:spPr>
          <a:xfrm>
            <a:off x="477981" y="4785631"/>
            <a:ext cx="3146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err="1"/>
              <a:t>Adjust</a:t>
            </a:r>
            <a:r>
              <a:rPr lang="pt-PT"/>
              <a:t> </a:t>
            </a:r>
            <a:r>
              <a:rPr lang="pt-PT" err="1"/>
              <a:t>only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fields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</a:t>
            </a:r>
            <a:r>
              <a:rPr lang="pt-PT" err="1"/>
              <a:t>shown</a:t>
            </a:r>
            <a:r>
              <a:rPr lang="pt-PT"/>
              <a:t> </a:t>
            </a:r>
            <a:r>
              <a:rPr lang="pt-PT" err="1"/>
              <a:t>previosuly</a:t>
            </a: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APP_NAME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ACESS_KEY_MQTT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USERNAME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D6EDC-836C-49A6-69E8-259794F6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6BE0328-5181-60CC-4063-9F9237A37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1C661263-5C35-4EFB-82F3-3E1BD71FE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0AAECB0E-3866-BC08-206C-44804D681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7284F-041E-29F3-F9F2-B794E3CF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Credentials to connect to MQTT Broker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F3837F-F8C9-FFAC-87E6-D3C26A0E4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433316-7261-6919-9FCF-C92408CED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75BE64-BAAD-205F-89D3-17CBE255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32" y="2373030"/>
            <a:ext cx="5777782" cy="16845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276B06-2627-FCE8-0944-123C74D63B23}"/>
              </a:ext>
            </a:extLst>
          </p:cNvPr>
          <p:cNvSpPr txBox="1"/>
          <p:nvPr/>
        </p:nvSpPr>
        <p:spPr>
          <a:xfrm>
            <a:off x="514446" y="4977276"/>
            <a:ext cx="2819304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u="sng"/>
              <a:t>No adjustments needed.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u="sng"/>
              <a:t>Ensure that the .env file is in the same directory as the script</a:t>
            </a:r>
          </a:p>
        </p:txBody>
      </p:sp>
    </p:spTree>
    <p:extLst>
      <p:ext uri="{BB962C8B-B14F-4D97-AF65-F5344CB8AC3E}">
        <p14:creationId xmlns:p14="http://schemas.microsoft.com/office/powerpoint/2010/main" val="10859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8FECB9-4E81-4657-B416-59AC61B3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i="0" baseline="0"/>
              <a:t>Connecting to MQTT Broker</a:t>
            </a:r>
            <a:br>
              <a:rPr lang="en-US" sz="3400" i="0" baseline="0"/>
            </a:br>
            <a:r>
              <a:rPr lang="en-US" sz="3400" i="0" baseline="0"/>
              <a:t>script </a:t>
            </a:r>
            <a:endParaRPr lang="en-US" sz="3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70C8E9-1EF5-749A-8176-D316FF2B7257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Using the values of the fields that were shown on the MQTT integration page (previous slide).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err="1"/>
              <a:t>on_connect</a:t>
            </a:r>
            <a:r>
              <a:rPr lang="en-US"/>
              <a:t> is a function triggered when the MQTT client connects to the broker.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i="1" err="1"/>
              <a:t>on_message</a:t>
            </a:r>
            <a:r>
              <a:rPr lang="en-US" b="1" i="1"/>
              <a:t> </a:t>
            </a:r>
            <a:r>
              <a:rPr lang="en-US"/>
              <a:t>is </a:t>
            </a:r>
            <a:r>
              <a:rPr lang="en-US" err="1"/>
              <a:t>gonna</a:t>
            </a:r>
            <a:r>
              <a:rPr lang="en-US"/>
              <a:t> be called every time new data is received from the broker.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/>
              <a:t>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u="sng"/>
              <a:t>No adjustments needed.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0F2819-42D6-BE1B-176C-B31F83D1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53" y="4344786"/>
            <a:ext cx="5876310" cy="13727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4761B5-79BC-F5E5-BCD9-5E374F74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53" y="1152144"/>
            <a:ext cx="482032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CD7F3-7221-EE7C-1285-BF8BAE50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A0DFA4-E187-C608-DCB5-A681D5315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5ACB395-79E3-BE7C-D7B0-B75D7E85A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D308E5F-1DC3-4984-BD81-8CC37DDD9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CDD28A-B16A-6793-1332-F7C7839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i="0" baseline="0"/>
              <a:t>Receiving MQTT Messages</a:t>
            </a:r>
            <a:br>
              <a:rPr lang="en-US" sz="3400" i="0" baseline="0"/>
            </a:br>
            <a:r>
              <a:rPr lang="en-US" sz="3400" i="0" baseline="0"/>
              <a:t>script</a:t>
            </a:r>
            <a:endParaRPr lang="en-US" sz="3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D21BED-81EB-7AC1-C8FE-F1E4AFE75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4066F3-44DA-3172-2CB3-86D144310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454C03-E6FB-FE69-FB28-5FCDD790A8A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2045FE-031C-BC38-4FC5-678D2694E289}"/>
              </a:ext>
            </a:extLst>
          </p:cNvPr>
          <p:cNvSpPr txBox="1"/>
          <p:nvPr/>
        </p:nvSpPr>
        <p:spPr>
          <a:xfrm>
            <a:off x="359664" y="2640308"/>
            <a:ext cx="467674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err="1"/>
              <a:t>on_message</a:t>
            </a:r>
            <a:r>
              <a:rPr lang="en-US"/>
              <a:t> is triggered when a message is received from the subscribed MQTT topic (new data from the sensor as arrived).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Parses the incoming message and transforms the raw sensor data into a structured format using </a:t>
            </a:r>
            <a:r>
              <a:rPr lang="en-US" i="1" err="1"/>
              <a:t>transform_to_model</a:t>
            </a:r>
            <a:r>
              <a:rPr lang="en-US"/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Sends the processed data to the Kafka topic in order to be visualized in our platform.</a:t>
            </a:r>
          </a:p>
          <a:p>
            <a:endParaRPr lang="en-US"/>
          </a:p>
          <a:p>
            <a:r>
              <a:rPr lang="en-US" u="sng"/>
              <a:t>No adjustments needed.</a:t>
            </a:r>
          </a:p>
          <a:p>
            <a:endParaRPr lang="en-US"/>
          </a:p>
          <a:p>
            <a:endParaRPr lang="pt-PT" sz="2300"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424AFE-E210-5D0C-C3DB-4E5EC129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93" y="2772493"/>
            <a:ext cx="5826214" cy="20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40F38-9798-A7F7-473B-447483E7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03E5E-2F3E-CFB5-5472-EC9427F5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Transforming Sensor Data</a:t>
            </a: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According our data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A8FB4D-93C9-F1EE-284C-0B05452FCFC4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i="1" err="1"/>
              <a:t>transform_to_model</a:t>
            </a:r>
            <a:r>
              <a:rPr lang="en-US" i="1"/>
              <a:t> </a:t>
            </a:r>
            <a:r>
              <a:rPr lang="en-US"/>
              <a:t>processes the MQTT message to extract sensor data and constructs a structured message with the sensor values with the correct data model structure.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The status field indicates if all sensors are working properly or if there's an issue. If there are empty fields, we add the information that the sensor is ‘</a:t>
            </a:r>
            <a:r>
              <a:rPr lang="en-US" err="1"/>
              <a:t>withIncidence</a:t>
            </a:r>
            <a:r>
              <a:rPr lang="en-US"/>
              <a:t>’.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The fields on “message” needs to be according our data model. If not, the data will not be available in our platform.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u="sng"/>
              <a:t>No adjustments needed.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B0F446-810F-2742-C161-6436FB68A4FA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10E9AB-1322-8518-1C05-40ADE8DF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34" y="991443"/>
            <a:ext cx="5992386" cy="52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711A6-C7B6-176A-AD64-3065B697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283BB-D3E4-04AB-EFBF-D9AF21D3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4800" err="1"/>
              <a:t>Conclusion</a:t>
            </a:r>
            <a:r>
              <a:rPr lang="pt-PT" sz="4800"/>
              <a:t>: </a:t>
            </a:r>
            <a:r>
              <a:rPr lang="pt-PT" sz="4800" err="1"/>
              <a:t>Overall</a:t>
            </a:r>
            <a:r>
              <a:rPr lang="pt-PT" sz="4800"/>
              <a:t> </a:t>
            </a:r>
            <a:r>
              <a:rPr lang="pt-PT" sz="4800" err="1"/>
              <a:t>adjustments</a:t>
            </a:r>
            <a:r>
              <a:rPr lang="pt-PT" sz="4800"/>
              <a:t> </a:t>
            </a:r>
            <a:endParaRPr lang="en-US" sz="480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CC2557-34AA-F83A-318A-F10C2C0F7765}"/>
              </a:ext>
            </a:extLst>
          </p:cNvPr>
          <p:cNvSpPr txBox="1"/>
          <p:nvPr/>
        </p:nvSpPr>
        <p:spPr>
          <a:xfrm>
            <a:off x="838200" y="1929384"/>
            <a:ext cx="10515600" cy="1956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The only changes </a:t>
            </a:r>
            <a:r>
              <a:rPr lang="en-US" sz="2200"/>
              <a:t>needed are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Update the env file with the correct MQTT credentials from your TTN.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Adjust the </a:t>
            </a:r>
            <a:r>
              <a:rPr lang="en-US" sz="2200" err="1"/>
              <a:t>configuration.json</a:t>
            </a:r>
            <a:r>
              <a:rPr lang="en-US" sz="2200"/>
              <a:t> with the given credentials to you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Populate the csv files with the device information for each sensor model. The name of the csv files need to be as our repository: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sensor_dragino_TH.csv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sensor_dragino_soil.csv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6342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EACE9-AD5A-C31F-01FF-C4F68C6C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99FEA19B-BAAB-B341-457C-B3099736E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B808B-A149-522C-D4A2-4C32DAF8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52437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err="1"/>
              <a:t>Requirements</a:t>
            </a:r>
            <a:endParaRPr lang="pt-PT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63B994A-6BE0-60C5-FB62-2BE75E7EE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96D4D20-4EEA-1D14-CAFD-ACA36EDA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141537"/>
            <a:ext cx="10515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PT"/>
              <a:t>VM/Server</a:t>
            </a:r>
          </a:p>
          <a:p>
            <a:pPr lvl="1"/>
            <a:r>
              <a:rPr lang="en-US"/>
              <a:t>To run the script continuously and handle real-time data.</a:t>
            </a:r>
            <a:endParaRPr lang="en-US">
              <a:cs typeface="Calibri"/>
            </a:endParaRPr>
          </a:p>
          <a:p>
            <a:r>
              <a:rPr lang="en-US"/>
              <a:t>Preparing CSV Files for Each Sensor model</a:t>
            </a:r>
            <a:endParaRPr lang="en-US">
              <a:cs typeface="Calibri"/>
            </a:endParaRPr>
          </a:p>
          <a:p>
            <a:r>
              <a:rPr lang="fr-FR" err="1"/>
              <a:t>Creating</a:t>
            </a:r>
            <a:r>
              <a:rPr lang="fr-FR"/>
              <a:t> </a:t>
            </a:r>
            <a:r>
              <a:rPr lang="fr-FR" err="1"/>
              <a:t>Environment</a:t>
            </a:r>
            <a:r>
              <a:rPr lang="fr-FR"/>
              <a:t> Variables (.</a:t>
            </a:r>
            <a:r>
              <a:rPr lang="fr-FR" err="1"/>
              <a:t>env</a:t>
            </a:r>
            <a:r>
              <a:rPr lang="fr-FR"/>
              <a:t> file)</a:t>
            </a:r>
            <a:endParaRPr lang="fr-FR">
              <a:cs typeface="Calibri"/>
            </a:endParaRPr>
          </a:p>
          <a:p>
            <a:r>
              <a:rPr lang="en-US"/>
              <a:t>Setting Up Kafka Configuration (</a:t>
            </a:r>
            <a:r>
              <a:rPr lang="en-US" err="1"/>
              <a:t>config.json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 u="sng"/>
              <a:t>Stay Updated with Script Changes</a:t>
            </a:r>
            <a:endParaRPr lang="en-US" u="sng">
              <a:cs typeface="Calibri"/>
            </a:endParaRPr>
          </a:p>
          <a:p>
            <a:pPr lvl="1"/>
            <a:r>
              <a:rPr lang="en-US"/>
              <a:t>Check the repository regularly for new changes or releases.</a:t>
            </a:r>
            <a:endParaRPr lang="en-US">
              <a:cs typeface="Calibri"/>
            </a:endParaRPr>
          </a:p>
          <a:p>
            <a:pPr lvl="1"/>
            <a:r>
              <a:rPr lang="en-US"/>
              <a:t>If there are updates: </a:t>
            </a:r>
            <a:r>
              <a:rPr lang="en-US" b="1"/>
              <a:t>Download the latest script</a:t>
            </a:r>
            <a:r>
              <a:rPr lang="en-US"/>
              <a:t> from the GitHub repository given and replace it (to the corresponding script).</a:t>
            </a:r>
            <a:endParaRPr lang="pt-PT"/>
          </a:p>
          <a:p>
            <a:r>
              <a:rPr lang="en-US"/>
              <a:t>Running Scripts on a VM/Server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Ensure Network configurations like firewalls, VPNs, or NATs don't block access to MQTT and KAFKA communications.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Install the required dependencies using </a:t>
            </a:r>
            <a:r>
              <a:rPr lang="en-US">
                <a:latin typeface="Consolas"/>
              </a:rPr>
              <a:t>pip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pip install </a:t>
            </a:r>
            <a:r>
              <a:rPr lang="en-US" err="1">
                <a:ea typeface="+mn-lt"/>
                <a:cs typeface="+mn-lt"/>
              </a:rPr>
              <a:t>paho-mqtt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kafka</a:t>
            </a:r>
            <a:r>
              <a:rPr lang="en-US">
                <a:ea typeface="+mn-lt"/>
                <a:cs typeface="+mn-lt"/>
              </a:rPr>
              <a:t>-python python-</a:t>
            </a:r>
            <a:r>
              <a:rPr lang="en-US" err="1">
                <a:ea typeface="+mn-lt"/>
                <a:cs typeface="+mn-lt"/>
              </a:rPr>
              <a:t>dateutil</a:t>
            </a:r>
            <a:endParaRPr lang="en-US" err="1">
              <a:latin typeface="Consolas"/>
            </a:endParaRPr>
          </a:p>
          <a:p>
            <a:r>
              <a:rPr lang="en-US"/>
              <a:t>Verify the correct behavior of the scripts</a:t>
            </a:r>
            <a:endParaRPr lang="en-US">
              <a:cs typeface="Calibri"/>
            </a:endParaRPr>
          </a:p>
          <a:p>
            <a:endParaRPr lang="fr-FR"/>
          </a:p>
          <a:p>
            <a:pPr lvl="1"/>
            <a:endParaRPr lang="pt-PT"/>
          </a:p>
        </p:txBody>
      </p:sp>
      <p:pic>
        <p:nvPicPr>
          <p:cNvPr id="4" name="Gráfico 3" descr="Informática na Nuvem com preenchimento sólido">
            <a:extLst>
              <a:ext uri="{FF2B5EF4-FFF2-40B4-BE49-F238E27FC236}">
                <a16:creationId xmlns:a16="http://schemas.microsoft.com/office/drawing/2014/main" id="{F40F0800-6D72-4380-0CF3-9F4AFA7C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634" y="2035936"/>
            <a:ext cx="1455019" cy="14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9BBBE-1A10-1F21-E733-5B40469F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C473F-A67B-44B1-43F2-86D9D2A1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F7E13C-A082-E9AC-1809-DAE5DC46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A54A2B-C275-0E33-32E8-7674232B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A5061F-2745-F25B-ECB2-27DB2179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Correct </a:t>
            </a:r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behaviour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DBB84-7D38-B1DF-F4B2-91D79B81F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7AC120-DDD6-9FA6-B9E3-17A6413F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085947"/>
            <a:ext cx="9156758" cy="171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2DE498-718A-7D8B-2F43-13E4943A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1" y="3872445"/>
            <a:ext cx="11867838" cy="4685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E97634-38E2-6D78-6E5A-150EEB83C06A}"/>
              </a:ext>
            </a:extLst>
          </p:cNvPr>
          <p:cNvSpPr txBox="1"/>
          <p:nvPr/>
        </p:nvSpPr>
        <p:spPr>
          <a:xfrm>
            <a:off x="4815840" y="4428211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Successful</a:t>
            </a:r>
            <a:r>
              <a:rPr lang="pt-PT" b="1"/>
              <a:t> case</a:t>
            </a:r>
          </a:p>
        </p:txBody>
      </p:sp>
      <p:pic>
        <p:nvPicPr>
          <p:cNvPr id="8" name="Gráfico 7" descr="Distintivo: Visto1 com preenchimento sólido">
            <a:extLst>
              <a:ext uri="{FF2B5EF4-FFF2-40B4-BE49-F238E27FC236}">
                <a16:creationId xmlns:a16="http://schemas.microsoft.com/office/drawing/2014/main" id="{F9BA32A8-B5C6-A4FB-C9AE-C0F66235F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2532" y="541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B4E4D-BA5A-C734-EED7-EA5A057F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3B2C9-422A-FEC4-A71F-1F4E61437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FD9AA3-A27E-707E-CB4D-F72321C67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9DFA27-BC73-B61D-C9BC-9C1633B11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B0FC6-38F3-31D9-C5F2-221C484B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Errors and Troubleshooting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6BED9-7DCE-2BE7-EBAC-3872DCE85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774839-8B70-783A-4707-046130F65DBC}"/>
              </a:ext>
            </a:extLst>
          </p:cNvPr>
          <p:cNvSpPr txBox="1"/>
          <p:nvPr/>
        </p:nvSpPr>
        <p:spPr>
          <a:xfrm>
            <a:off x="5332341" y="620167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Unsuccessful</a:t>
            </a:r>
            <a:r>
              <a:rPr lang="pt-PT" b="1"/>
              <a:t> cases</a:t>
            </a:r>
          </a:p>
        </p:txBody>
      </p:sp>
      <p:pic>
        <p:nvPicPr>
          <p:cNvPr id="12" name="Gráfico 11" descr="Distintivo: deixar de seguir com preenchimento sólido">
            <a:extLst>
              <a:ext uri="{FF2B5EF4-FFF2-40B4-BE49-F238E27FC236}">
                <a16:creationId xmlns:a16="http://schemas.microsoft.com/office/drawing/2014/main" id="{1EC018E5-099A-7913-58AA-B5D4C846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2532" y="512257"/>
            <a:ext cx="914400" cy="9144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1C9E4F-9588-2DB9-4185-5B1D8BF26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3" y="2276856"/>
            <a:ext cx="5332396" cy="16815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F67648-86F4-5CF8-C04B-F33F6622A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301" y="2262587"/>
            <a:ext cx="5995043" cy="17101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25992AD-5AE4-64E5-6247-77B1ECBC0DFE}"/>
              </a:ext>
            </a:extLst>
          </p:cNvPr>
          <p:cNvSpPr txBox="1"/>
          <p:nvPr/>
        </p:nvSpPr>
        <p:spPr>
          <a:xfrm>
            <a:off x="1682729" y="3972708"/>
            <a:ext cx="2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Wrong</a:t>
            </a:r>
            <a:r>
              <a:rPr lang="pt-PT"/>
              <a:t> Kafka </a:t>
            </a:r>
            <a:r>
              <a:rPr lang="pt-PT" err="1"/>
              <a:t>Credentials</a:t>
            </a:r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95C179-DD48-40F5-9903-0993F1679DAA}"/>
              </a:ext>
            </a:extLst>
          </p:cNvPr>
          <p:cNvSpPr txBox="1"/>
          <p:nvPr/>
        </p:nvSpPr>
        <p:spPr>
          <a:xfrm>
            <a:off x="7376160" y="3990803"/>
            <a:ext cx="38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Wrong</a:t>
            </a:r>
            <a:r>
              <a:rPr lang="pt-PT"/>
              <a:t> MQTT </a:t>
            </a:r>
            <a:r>
              <a:rPr lang="pt-PT" err="1"/>
              <a:t>Credentials</a:t>
            </a:r>
            <a:r>
              <a:rPr lang="pt-PT"/>
              <a:t>/</a:t>
            </a:r>
            <a:r>
              <a:rPr lang="pt-PT" err="1"/>
              <a:t>environments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B4EB95-EBAF-2474-8207-5B8C8B664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13" y="4863542"/>
            <a:ext cx="7190727" cy="11117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EA3AEC-E4E9-F7D1-1B31-032B6C308F7B}"/>
              </a:ext>
            </a:extLst>
          </p:cNvPr>
          <p:cNvSpPr txBox="1"/>
          <p:nvPr/>
        </p:nvSpPr>
        <p:spPr>
          <a:xfrm>
            <a:off x="7712964" y="5193569"/>
            <a:ext cx="38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CSV </a:t>
            </a:r>
            <a:r>
              <a:rPr lang="pt-PT" err="1"/>
              <a:t>name</a:t>
            </a:r>
            <a:r>
              <a:rPr lang="pt-PT"/>
              <a:t> files </a:t>
            </a:r>
            <a:r>
              <a:rPr lang="pt-PT" err="1"/>
              <a:t>dont</a:t>
            </a:r>
            <a:r>
              <a:rPr lang="pt-PT"/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196846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1FE4-1635-584F-7C1E-4570D23C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81D8D-253D-D2A4-EE53-FE3808EE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/>
              <a:t>TTN </a:t>
            </a:r>
            <a:r>
              <a:rPr lang="pt-PT" sz="4000" err="1"/>
              <a:t>Integration</a:t>
            </a:r>
            <a:r>
              <a:rPr lang="pt-PT" sz="4000"/>
              <a:t>  - Step </a:t>
            </a:r>
            <a:r>
              <a:rPr lang="pt-PT" sz="4000" err="1"/>
              <a:t>One</a:t>
            </a:r>
            <a:r>
              <a:rPr lang="pt-PT" sz="4000"/>
              <a:t>: </a:t>
            </a:r>
            <a:r>
              <a:rPr lang="pt-PT" sz="4000" err="1"/>
              <a:t>Create</a:t>
            </a:r>
            <a:r>
              <a:rPr lang="pt-PT" sz="4000"/>
              <a:t> </a:t>
            </a:r>
            <a:r>
              <a:rPr lang="pt-PT" sz="4000" err="1"/>
              <a:t>Application</a:t>
            </a:r>
            <a:endParaRPr lang="pt-PT" sz="4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FBD3D-B770-09C5-E36E-2C9964B4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7" y="1362757"/>
            <a:ext cx="10644553" cy="5241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02A83-52BA-2B82-7DEE-45987AB3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7" y="1378243"/>
            <a:ext cx="10627261" cy="52416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2D2284-6A9A-50A0-1F37-EEA4F48C0F14}"/>
              </a:ext>
            </a:extLst>
          </p:cNvPr>
          <p:cNvCxnSpPr>
            <a:cxnSpLocks/>
          </p:cNvCxnSpPr>
          <p:nvPr/>
        </p:nvCxnSpPr>
        <p:spPr>
          <a:xfrm>
            <a:off x="982133" y="2635990"/>
            <a:ext cx="1253067" cy="59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CA3B5C9-70E4-7DF8-133C-2986EEE80E61}"/>
              </a:ext>
            </a:extLst>
          </p:cNvPr>
          <p:cNvSpPr/>
          <p:nvPr/>
        </p:nvSpPr>
        <p:spPr>
          <a:xfrm>
            <a:off x="2294467" y="3429000"/>
            <a:ext cx="922866" cy="2709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A709DD-8BA1-167B-7502-D6CECD28B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94" y="1387396"/>
            <a:ext cx="10686414" cy="52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18A07B-AFED-CEDA-50C9-F4878BF2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Errors and Troubleshooting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BF3DE7-E26A-C790-8DC9-FCC9415F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" y="2560320"/>
            <a:ext cx="10607040" cy="2866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pt-PT" sz="2200"/>
              <a:t>Connection Issues:</a:t>
            </a: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/>
              <a:t>Ensure correct MQTT Broker URL and credentials.</a:t>
            </a:r>
            <a:endParaRPr lang="en-US" altLang="pt-PT" sz="2200">
              <a:cs typeface="Calibri"/>
            </a:endParaRP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/>
              <a:t>Verify Kafka configurations.</a:t>
            </a:r>
            <a:endParaRPr lang="en-US" altLang="pt-PT" sz="2200">
              <a:cs typeface="Calibri"/>
            </a:endParaRPr>
          </a:p>
          <a:p>
            <a:pPr lvl="1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>
                <a:cs typeface="Calibri"/>
              </a:rPr>
              <a:t>Check if the Kafka was produced and the connection to MQTT was successful.</a:t>
            </a:r>
          </a:p>
          <a:p>
            <a:pPr marL="228600" lvl="1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pt-PT" sz="2200">
              <a:cs typeface="Calibri"/>
            </a:endParaRP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>
                <a:cs typeface="Calibri"/>
              </a:rPr>
              <a:t>Availability of the files needed</a:t>
            </a:r>
          </a:p>
          <a:p>
            <a:pPr lvl="1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>
                <a:cs typeface="Calibri"/>
              </a:rPr>
              <a:t>Check if the values from </a:t>
            </a:r>
            <a:r>
              <a:rPr lang="en-US" altLang="pt-PT" sz="2200" u="sng">
                <a:cs typeface="Calibri"/>
              </a:rPr>
              <a:t>.env </a:t>
            </a:r>
            <a:r>
              <a:rPr lang="en-US" altLang="pt-PT" sz="2200">
                <a:cs typeface="Calibri"/>
              </a:rPr>
              <a:t>and </a:t>
            </a:r>
            <a:r>
              <a:rPr lang="en-US" altLang="pt-PT" sz="2200" u="sng" err="1">
                <a:cs typeface="Calibri"/>
              </a:rPr>
              <a:t>config.json</a:t>
            </a:r>
            <a:r>
              <a:rPr lang="en-US" altLang="pt-PT" sz="2200" u="sng">
                <a:cs typeface="Calibri"/>
              </a:rPr>
              <a:t> </a:t>
            </a:r>
            <a:r>
              <a:rPr lang="en-US" altLang="pt-PT" sz="2200">
                <a:cs typeface="Calibri"/>
              </a:rPr>
              <a:t>are being correctly loaded to the scripts (they need to be in the same directory as the scripts).</a:t>
            </a:r>
          </a:p>
          <a:p>
            <a:pPr lvl="1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>
                <a:cs typeface="Calibri"/>
              </a:rPr>
              <a:t>Check the names of the csv files are according our repository.</a:t>
            </a:r>
          </a:p>
          <a:p>
            <a:pPr lvl="1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PT" sz="2200" u="sng">
                <a:cs typeface="Calibri"/>
              </a:rPr>
              <a:t>This files need to be in the same directory as the script.</a:t>
            </a:r>
          </a:p>
          <a:p>
            <a:pPr lvl="1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pt-PT" sz="2200"/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PT" sz="22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9496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D4319-DB3F-AE43-EB2E-E3264C34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172175-3161-20F9-48F3-A92333E8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3A016C-72CD-35C3-7CB3-064AFAD0E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792BA5-ECB7-48DA-9685-DF8D35AA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04D17D-3840-F5E3-1253-7940B446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CC7D1-EBBF-2DDD-FF5F-B1EAD536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168718-1A7B-4FA0-004C-909C6992CAC7}"/>
              </a:ext>
            </a:extLst>
          </p:cNvPr>
          <p:cNvSpPr txBox="1"/>
          <p:nvPr/>
        </p:nvSpPr>
        <p:spPr>
          <a:xfrm>
            <a:off x="4259445" y="6121981"/>
            <a:ext cx="388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Check</a:t>
            </a:r>
            <a:r>
              <a:rPr lang="pt-PT"/>
              <a:t> </a:t>
            </a:r>
            <a:r>
              <a:rPr lang="pt-PT" err="1"/>
              <a:t>if</a:t>
            </a:r>
            <a:r>
              <a:rPr lang="pt-PT"/>
              <a:t> data </a:t>
            </a:r>
            <a:r>
              <a:rPr lang="pt-PT" err="1"/>
              <a:t>is</a:t>
            </a:r>
            <a:r>
              <a:rPr lang="pt-PT"/>
              <a:t> </a:t>
            </a:r>
            <a:r>
              <a:rPr lang="pt-PT" err="1"/>
              <a:t>being</a:t>
            </a:r>
            <a:r>
              <a:rPr lang="pt-PT"/>
              <a:t> </a:t>
            </a:r>
            <a:r>
              <a:rPr lang="pt-PT" err="1"/>
              <a:t>sent</a:t>
            </a:r>
            <a:r>
              <a:rPr lang="pt-PT"/>
              <a:t> to </a:t>
            </a:r>
            <a:r>
              <a:rPr lang="pt-PT" err="1"/>
              <a:t>our</a:t>
            </a:r>
            <a:r>
              <a:rPr lang="pt-PT"/>
              <a:t> </a:t>
            </a:r>
            <a:r>
              <a:rPr lang="pt-PT" err="1"/>
              <a:t>platform</a:t>
            </a:r>
            <a:r>
              <a:rPr lang="pt-PT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CF1F59-7087-3159-CF18-3B484595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128893"/>
            <a:ext cx="11167447" cy="39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1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49D91-3CCF-8C82-66FF-391E8BA2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857537-A450-3E68-230D-536A16E6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run a python script?</a:t>
            </a:r>
          </a:p>
        </p:txBody>
      </p:sp>
      <p:sp>
        <p:nvSpPr>
          <p:cNvPr id="33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49162-CEA4-C170-7417-B0B19DE64DA8}"/>
              </a:ext>
            </a:extLst>
          </p:cNvPr>
          <p:cNvSpPr txBox="1"/>
          <p:nvPr/>
        </p:nvSpPr>
        <p:spPr>
          <a:xfrm>
            <a:off x="5370153" y="1526033"/>
            <a:ext cx="5536397" cy="325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Suggestions: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Using Docker: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https://www.geeksforgeeks.org/how-to-run-a-python-script-using-docker/</a:t>
            </a: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Using tasks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https://medium.com/analytics-vidhya/easiest-way-to-run-a-python-script-in-the-background-4aada206cf29</a:t>
            </a:r>
            <a:endParaRPr lang="en-US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B9B6C-8077-8BB0-1A73-30EE79C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135E33-E989-2394-F0A9-FC7CE38E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72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613BE-1A6A-7E3A-5A6E-A47E7C7EF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AAB3-BF48-6ED0-81F2-ED58BC2D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/>
              <a:t>TTN </a:t>
            </a:r>
            <a:r>
              <a:rPr lang="pt-PT" sz="4000" err="1"/>
              <a:t>Integration</a:t>
            </a:r>
            <a:r>
              <a:rPr lang="pt-PT" sz="4000"/>
              <a:t>  - Step </a:t>
            </a:r>
            <a:r>
              <a:rPr lang="pt-PT" sz="4000" err="1"/>
              <a:t>Two</a:t>
            </a:r>
            <a:r>
              <a:rPr lang="pt-PT" sz="4000"/>
              <a:t>: </a:t>
            </a:r>
            <a:r>
              <a:rPr lang="pt-PT" sz="4000" err="1"/>
              <a:t>Add</a:t>
            </a:r>
            <a:r>
              <a:rPr lang="pt-PT" sz="4000"/>
              <a:t> </a:t>
            </a:r>
            <a:r>
              <a:rPr lang="pt-PT" sz="4000" err="1"/>
              <a:t>Devices</a:t>
            </a:r>
            <a:endParaRPr lang="pt-PT" sz="4000"/>
          </a:p>
        </p:txBody>
      </p:sp>
      <p:sp>
        <p:nvSpPr>
          <p:cNvPr id="3" name="Marcador de Posição de Conteúdo 12">
            <a:extLst>
              <a:ext uri="{FF2B5EF4-FFF2-40B4-BE49-F238E27FC236}">
                <a16:creationId xmlns:a16="http://schemas.microsoft.com/office/drawing/2014/main" id="{5B28EBA5-8D85-7702-FC30-C4B82910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891"/>
            <a:ext cx="5808785" cy="279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.</a:t>
            </a:r>
            <a:r>
              <a:rPr lang="pt-PT" err="1">
                <a:cs typeface="Calibri"/>
              </a:rPr>
              <a:t>csv</a:t>
            </a:r>
            <a:r>
              <a:rPr lang="pt-PT">
                <a:cs typeface="Calibri"/>
              </a:rPr>
              <a:t> file for </a:t>
            </a:r>
            <a:r>
              <a:rPr lang="pt-PT" err="1">
                <a:cs typeface="Calibri"/>
              </a:rPr>
              <a:t>each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device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model</a:t>
            </a:r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.</a:t>
            </a:r>
            <a:r>
              <a:rPr lang="pt-PT" err="1">
                <a:cs typeface="Calibri"/>
              </a:rPr>
              <a:t>csv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import</a:t>
            </a:r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BD48-3AEC-B9C3-0692-E65C927D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7" y="2219474"/>
            <a:ext cx="11482006" cy="660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9F941-6AFC-F7D3-051C-93D87460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880"/>
          <a:stretch/>
        </p:blipFill>
        <p:spPr>
          <a:xfrm>
            <a:off x="931984" y="3723221"/>
            <a:ext cx="7947287" cy="29398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23B578-B522-FF2D-BC95-6E9CC4B7C57C}"/>
              </a:ext>
            </a:extLst>
          </p:cNvPr>
          <p:cNvCxnSpPr>
            <a:cxnSpLocks/>
          </p:cNvCxnSpPr>
          <p:nvPr/>
        </p:nvCxnSpPr>
        <p:spPr>
          <a:xfrm>
            <a:off x="6874933" y="3843867"/>
            <a:ext cx="6350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AAA4545-D486-3227-0AB3-1B4BDAD5F67A}"/>
              </a:ext>
            </a:extLst>
          </p:cNvPr>
          <p:cNvSpPr/>
          <p:nvPr/>
        </p:nvSpPr>
        <p:spPr>
          <a:xfrm>
            <a:off x="7474934" y="4224867"/>
            <a:ext cx="669999" cy="29676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046A7-C978-1515-94AF-142E2649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16401-6488-915D-B5B2-F053C3D9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/>
              <a:t>TTN </a:t>
            </a:r>
            <a:r>
              <a:rPr lang="pt-PT" sz="4000" err="1"/>
              <a:t>Integration</a:t>
            </a:r>
            <a:r>
              <a:rPr lang="pt-PT" sz="4000"/>
              <a:t>  - Step </a:t>
            </a:r>
            <a:r>
              <a:rPr lang="pt-PT" sz="4000" err="1"/>
              <a:t>Two</a:t>
            </a:r>
            <a:r>
              <a:rPr lang="pt-PT" sz="4000"/>
              <a:t>: </a:t>
            </a:r>
            <a:r>
              <a:rPr lang="pt-PT" sz="4000" err="1"/>
              <a:t>Add</a:t>
            </a:r>
            <a:r>
              <a:rPr lang="pt-PT" sz="4000"/>
              <a:t> </a:t>
            </a:r>
            <a:r>
              <a:rPr lang="pt-PT" sz="4000" err="1"/>
              <a:t>Devices</a:t>
            </a:r>
            <a:endParaRPr lang="pt-PT" sz="4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5C017-B193-54B4-4B78-2EB2FF13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600"/>
            <a:ext cx="10515600" cy="52943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36B763-A1A7-329B-2D04-46935CB2C250}"/>
              </a:ext>
            </a:extLst>
          </p:cNvPr>
          <p:cNvCxnSpPr/>
          <p:nvPr/>
        </p:nvCxnSpPr>
        <p:spPr>
          <a:xfrm>
            <a:off x="1024467" y="3107267"/>
            <a:ext cx="265853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24D7E0-D856-ED13-15CE-7DB0B725CE9A}"/>
              </a:ext>
            </a:extLst>
          </p:cNvPr>
          <p:cNvCxnSpPr>
            <a:cxnSpLocks/>
          </p:cNvCxnSpPr>
          <p:nvPr/>
        </p:nvCxnSpPr>
        <p:spPr>
          <a:xfrm>
            <a:off x="1913466" y="4013201"/>
            <a:ext cx="146473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55D3F08-7051-A687-C26D-F84AC9E6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7599"/>
            <a:ext cx="10371667" cy="533700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02741A7-2EA0-413A-02DA-9CA843FEA2E8}"/>
              </a:ext>
            </a:extLst>
          </p:cNvPr>
          <p:cNvSpPr/>
          <p:nvPr/>
        </p:nvSpPr>
        <p:spPr>
          <a:xfrm>
            <a:off x="905934" y="6155555"/>
            <a:ext cx="1532466" cy="47035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7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7793-3CF8-81F9-68A0-718373EBC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4D71-D94F-A3FB-B9EB-D80DBB4C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/>
              <a:t>TTN </a:t>
            </a:r>
            <a:r>
              <a:rPr lang="pt-PT" sz="4000" err="1"/>
              <a:t>Integration</a:t>
            </a:r>
            <a:r>
              <a:rPr lang="pt-PT" sz="4000"/>
              <a:t>  - Step </a:t>
            </a:r>
            <a:r>
              <a:rPr lang="pt-PT" sz="4000" err="1"/>
              <a:t>Two</a:t>
            </a:r>
            <a:r>
              <a:rPr lang="pt-PT" sz="4000"/>
              <a:t>: </a:t>
            </a:r>
            <a:r>
              <a:rPr lang="pt-PT" sz="4000" err="1"/>
              <a:t>Add</a:t>
            </a:r>
            <a:r>
              <a:rPr lang="pt-PT" sz="4000"/>
              <a:t> </a:t>
            </a:r>
            <a:r>
              <a:rPr lang="pt-PT" sz="4000" err="1"/>
              <a:t>Devices</a:t>
            </a:r>
            <a:endParaRPr lang="pt-PT" sz="40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2DF370-74A9-2111-D581-0799E6FD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677"/>
          <a:stretch/>
        </p:blipFill>
        <p:spPr>
          <a:xfrm>
            <a:off x="298366" y="1837267"/>
            <a:ext cx="11595268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6FD2-627F-2A9D-0902-4F86E8CF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59B8-B830-35EE-9D0F-46B7E0EC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/>
              <a:t>TTN </a:t>
            </a:r>
            <a:r>
              <a:rPr lang="pt-PT" sz="4000" err="1"/>
              <a:t>Integration</a:t>
            </a:r>
            <a:r>
              <a:rPr lang="pt-PT" sz="4000"/>
              <a:t> - Step </a:t>
            </a:r>
            <a:r>
              <a:rPr lang="pt-PT" sz="4000" err="1"/>
              <a:t>three</a:t>
            </a:r>
            <a:r>
              <a:rPr lang="pt-PT" sz="4000"/>
              <a:t>: </a:t>
            </a:r>
            <a:r>
              <a:rPr lang="pt-PT" sz="4000" err="1"/>
              <a:t>Apply</a:t>
            </a:r>
            <a:r>
              <a:rPr lang="pt-PT" sz="4000"/>
              <a:t> </a:t>
            </a:r>
            <a:r>
              <a:rPr lang="pt-PT" sz="4000" err="1"/>
              <a:t>Application</a:t>
            </a:r>
            <a:r>
              <a:rPr lang="pt-PT" sz="4000"/>
              <a:t> </a:t>
            </a:r>
            <a:r>
              <a:rPr lang="pt-PT" sz="4000" err="1"/>
              <a:t>Level</a:t>
            </a:r>
            <a:r>
              <a:rPr lang="pt-PT" sz="4000"/>
              <a:t> </a:t>
            </a:r>
            <a:r>
              <a:rPr lang="pt-PT" sz="4000" err="1"/>
              <a:t>Decoder</a:t>
            </a:r>
            <a:endParaRPr lang="pt-PT" sz="4000"/>
          </a:p>
        </p:txBody>
      </p:sp>
      <p:sp>
        <p:nvSpPr>
          <p:cNvPr id="7" name="Marcador de Posição de Conteúdo 12">
            <a:extLst>
              <a:ext uri="{FF2B5EF4-FFF2-40B4-BE49-F238E27FC236}">
                <a16:creationId xmlns:a16="http://schemas.microsoft.com/office/drawing/2014/main" id="{EE5D42BD-0E54-548D-7180-C839DDED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875"/>
            <a:ext cx="5808785" cy="279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Step 3.1: </a:t>
            </a:r>
            <a:r>
              <a:rPr lang="pt-PT" err="1">
                <a:cs typeface="Calibri"/>
              </a:rPr>
              <a:t>How</a:t>
            </a:r>
            <a:r>
              <a:rPr lang="pt-PT">
                <a:cs typeface="Calibri"/>
              </a:rPr>
              <a:t> to </a:t>
            </a:r>
            <a:r>
              <a:rPr lang="pt-PT" err="1">
                <a:cs typeface="Calibri"/>
              </a:rPr>
              <a:t>distinguish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each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device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model</a:t>
            </a:r>
            <a:r>
              <a:rPr lang="pt-PT">
                <a:cs typeface="Calibri"/>
              </a:rPr>
              <a:t>. </a:t>
            </a:r>
          </a:p>
          <a:p>
            <a:r>
              <a:rPr lang="pt-PT">
                <a:cs typeface="Calibri"/>
              </a:rPr>
              <a:t>Step 2: </a:t>
            </a:r>
            <a:r>
              <a:rPr lang="pt-PT" err="1">
                <a:cs typeface="Calibri"/>
              </a:rPr>
              <a:t>Make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one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payload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formatter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with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all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the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decoders</a:t>
            </a:r>
            <a:r>
              <a:rPr lang="pt-PT">
                <a:cs typeface="Calibri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31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4926-9461-9D0B-AE2A-51838D7C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08A9-DA96-ABBB-D157-61B930F3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 err="1"/>
              <a:t>Application</a:t>
            </a:r>
            <a:r>
              <a:rPr lang="pt-PT" sz="4000"/>
              <a:t> </a:t>
            </a:r>
            <a:r>
              <a:rPr lang="pt-PT" sz="4000" err="1"/>
              <a:t>Level</a:t>
            </a:r>
            <a:r>
              <a:rPr lang="pt-PT" sz="4000"/>
              <a:t> </a:t>
            </a:r>
            <a:r>
              <a:rPr lang="pt-PT" sz="4000" err="1"/>
              <a:t>Decoder</a:t>
            </a:r>
            <a:r>
              <a:rPr lang="pt-PT" sz="4000"/>
              <a:t> : Step 3.1</a:t>
            </a:r>
          </a:p>
        </p:txBody>
      </p:sp>
      <p:sp>
        <p:nvSpPr>
          <p:cNvPr id="7" name="Marcador de Posição de Conteúdo 12">
            <a:extLst>
              <a:ext uri="{FF2B5EF4-FFF2-40B4-BE49-F238E27FC236}">
                <a16:creationId xmlns:a16="http://schemas.microsoft.com/office/drawing/2014/main" id="{9654D4C7-3A31-9D8C-7132-6984CF43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55"/>
            <a:ext cx="5808785" cy="279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Step 3.1: </a:t>
            </a:r>
            <a:r>
              <a:rPr lang="pt-PT" err="1">
                <a:cs typeface="Calibri"/>
              </a:rPr>
              <a:t>How</a:t>
            </a:r>
            <a:r>
              <a:rPr lang="pt-PT">
                <a:cs typeface="Calibri"/>
              </a:rPr>
              <a:t> to </a:t>
            </a:r>
            <a:r>
              <a:rPr lang="pt-PT" err="1">
                <a:cs typeface="Calibri"/>
              </a:rPr>
              <a:t>distinguish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each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device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model</a:t>
            </a:r>
            <a:endParaRPr lang="pt-PT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1F0E3-6E46-321A-422A-C01B3F4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0" y="2189835"/>
            <a:ext cx="7843520" cy="441476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8C6F36-E7CB-C8DB-CFC1-EB97AECF00D7}"/>
              </a:ext>
            </a:extLst>
          </p:cNvPr>
          <p:cNvCxnSpPr/>
          <p:nvPr/>
        </p:nvCxnSpPr>
        <p:spPr>
          <a:xfrm>
            <a:off x="9166013" y="5328920"/>
            <a:ext cx="5181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12B0-474D-97D4-AA84-5F197C51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3CF9D9-5AC9-9A53-E049-80230EAE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5" y="1991638"/>
            <a:ext cx="7322988" cy="45127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08C448-0F40-09E2-6214-5FAB130E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sz="4000" err="1"/>
              <a:t>Application</a:t>
            </a:r>
            <a:r>
              <a:rPr lang="pt-PT" sz="4000"/>
              <a:t> </a:t>
            </a:r>
            <a:r>
              <a:rPr lang="pt-PT" sz="4000" err="1"/>
              <a:t>Level</a:t>
            </a:r>
            <a:r>
              <a:rPr lang="pt-PT" sz="4000"/>
              <a:t> </a:t>
            </a:r>
            <a:r>
              <a:rPr lang="pt-PT" sz="4000" err="1"/>
              <a:t>Decoder</a:t>
            </a:r>
            <a:r>
              <a:rPr lang="pt-PT" sz="4000"/>
              <a:t> : Step 3.2</a:t>
            </a:r>
          </a:p>
        </p:txBody>
      </p:sp>
      <p:sp>
        <p:nvSpPr>
          <p:cNvPr id="7" name="Marcador de Posição de Conteúdo 12">
            <a:extLst>
              <a:ext uri="{FF2B5EF4-FFF2-40B4-BE49-F238E27FC236}">
                <a16:creationId xmlns:a16="http://schemas.microsoft.com/office/drawing/2014/main" id="{83F60131-A6C3-E7F8-B5F9-C4F49CA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55"/>
            <a:ext cx="9660467" cy="2796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Step 3.2: </a:t>
            </a:r>
            <a:r>
              <a:rPr lang="pt-PT" err="1">
                <a:cs typeface="Calibri"/>
              </a:rPr>
              <a:t>Make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one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payload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formatter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with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all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the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decoders</a:t>
            </a:r>
            <a:r>
              <a:rPr lang="pt-PT">
                <a:cs typeface="Calibri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2C44D-1FB0-3DB3-9336-F88D6AD12B49}"/>
              </a:ext>
            </a:extLst>
          </p:cNvPr>
          <p:cNvCxnSpPr/>
          <p:nvPr/>
        </p:nvCxnSpPr>
        <p:spPr>
          <a:xfrm>
            <a:off x="2858346" y="4524586"/>
            <a:ext cx="115824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E0B924-0BAA-0784-5417-04F712E992C2}"/>
              </a:ext>
            </a:extLst>
          </p:cNvPr>
          <p:cNvCxnSpPr>
            <a:cxnSpLocks/>
          </p:cNvCxnSpPr>
          <p:nvPr/>
        </p:nvCxnSpPr>
        <p:spPr>
          <a:xfrm>
            <a:off x="2975187" y="4237275"/>
            <a:ext cx="68072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630707-5882-EDE5-C7D7-0D0CC64572DE}"/>
              </a:ext>
            </a:extLst>
          </p:cNvPr>
          <p:cNvCxnSpPr/>
          <p:nvPr/>
        </p:nvCxnSpPr>
        <p:spPr>
          <a:xfrm>
            <a:off x="2975187" y="4389894"/>
            <a:ext cx="1405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90CC3-7DF6-A30D-7788-ADFA7077F9FF}"/>
              </a:ext>
            </a:extLst>
          </p:cNvPr>
          <p:cNvCxnSpPr>
            <a:cxnSpLocks/>
          </p:cNvCxnSpPr>
          <p:nvPr/>
        </p:nvCxnSpPr>
        <p:spPr>
          <a:xfrm>
            <a:off x="2975187" y="4699000"/>
            <a:ext cx="17695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32C3665-63F5-F4A2-FF88-8E8D3308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666" y="3733583"/>
            <a:ext cx="281026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Office 2013 - 2022">
  <a:themeElements>
    <a:clrScheme name="Tema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c52481-43fc-4b23-b32c-48262c42efea">
      <Terms xmlns="http://schemas.microsoft.com/office/infopath/2007/PartnerControls"/>
    </lcf76f155ced4ddcb4097134ff3c332f>
    <TaxCatchAll xmlns="65e495ec-81c3-4f84-a421-63f7e92a02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F7B475D4014CB3010C79BA856359" ma:contentTypeVersion="11" ma:contentTypeDescription="Criar um novo documento." ma:contentTypeScope="" ma:versionID="c12258b4b696b930b7dfe069353d8fac">
  <xsd:schema xmlns:xsd="http://www.w3.org/2001/XMLSchema" xmlns:xs="http://www.w3.org/2001/XMLSchema" xmlns:p="http://schemas.microsoft.com/office/2006/metadata/properties" xmlns:ns2="b0c52481-43fc-4b23-b32c-48262c42efea" xmlns:ns3="65e495ec-81c3-4f84-a421-63f7e92a0275" targetNamespace="http://schemas.microsoft.com/office/2006/metadata/properties" ma:root="true" ma:fieldsID="30d5d1c6636cde106bff210ef2d35ea2" ns2:_="" ns3:_="">
    <xsd:import namespace="b0c52481-43fc-4b23-b32c-48262c42efea"/>
    <xsd:import namespace="65e495ec-81c3-4f84-a421-63f7e92a02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52481-43fc-4b23-b32c-48262c42ef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1d602765-7830-46ba-a66b-13b8df2c5c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495ec-81c3-4f84-a421-63f7e92a02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2bfe30d-b641-4f6b-afe5-d17bb90bd34b}" ma:internalName="TaxCatchAll" ma:showField="CatchAllData" ma:web="65e495ec-81c3-4f84-a421-63f7e92a02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9D99-1EF0-41C3-94CB-E07897C49DE7}">
  <ds:schemaRefs>
    <ds:schemaRef ds:uri="65e495ec-81c3-4f84-a421-63f7e92a0275"/>
    <ds:schemaRef ds:uri="b0c52481-43fc-4b23-b32c-48262c42ef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8EB3B4-E58F-4078-BE62-B52192B85B76}">
  <ds:schemaRefs>
    <ds:schemaRef ds:uri="65e495ec-81c3-4f84-a421-63f7e92a0275"/>
    <ds:schemaRef ds:uri="b0c52481-43fc-4b23-b32c-48262c42ef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5CBB65-B8B0-4525-B3A0-4BFA341132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33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Tema Office 2013 - 2022</vt:lpstr>
      <vt:lpstr>SENSORS INTEGRATION TUTORIAL</vt:lpstr>
      <vt:lpstr>TTN Integration - Steps</vt:lpstr>
      <vt:lpstr>TTN Integration  - Step One: Create Application</vt:lpstr>
      <vt:lpstr>TTN Integration  - Step Two: Add Devices</vt:lpstr>
      <vt:lpstr>TTN Integration  - Step Two: Add Devices</vt:lpstr>
      <vt:lpstr>TTN Integration  - Step Two: Add Devices</vt:lpstr>
      <vt:lpstr>TTN Integration - Step three: Apply Application Level Decoder</vt:lpstr>
      <vt:lpstr>Application Level Decoder : Step 3.1</vt:lpstr>
      <vt:lpstr>Application Level Decoder : Step 3.2</vt:lpstr>
      <vt:lpstr>Integration Steps</vt:lpstr>
      <vt:lpstr>MQTT</vt:lpstr>
      <vt:lpstr>Kafka</vt:lpstr>
      <vt:lpstr>Resources</vt:lpstr>
      <vt:lpstr>Folder structure Overview</vt:lpstr>
      <vt:lpstr>Folder structure Overview </vt:lpstr>
      <vt:lpstr>Script’s Overview</vt:lpstr>
      <vt:lpstr>Config.Json</vt:lpstr>
      <vt:lpstr>Create Kafka Producer</vt:lpstr>
      <vt:lpstr>CSV FILES</vt:lpstr>
      <vt:lpstr>Credentials to connect to MQTT Broker</vt:lpstr>
      <vt:lpstr>.env file </vt:lpstr>
      <vt:lpstr>Credentials to connect to MQTT Broker</vt:lpstr>
      <vt:lpstr>Connecting to MQTT Broker script </vt:lpstr>
      <vt:lpstr>Receiving MQTT Messages script</vt:lpstr>
      <vt:lpstr>Transforming Sensor Data According our data model</vt:lpstr>
      <vt:lpstr>Conclusion: Overall adjustments </vt:lpstr>
      <vt:lpstr>Requirements</vt:lpstr>
      <vt:lpstr>Correct behaviour</vt:lpstr>
      <vt:lpstr>Common Errors and Troubleshooting </vt:lpstr>
      <vt:lpstr>Common Errors and Troubleshooting </vt:lpstr>
      <vt:lpstr>Verification</vt:lpstr>
      <vt:lpstr>How to run a python script?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2024-11-15T16:19:59Z</dcterms:created>
  <dcterms:modified xsi:type="dcterms:W3CDTF">2024-11-20T14:31:37Z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0x0101007EB6F7B475D4014CB3010C79BA856359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