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932" r:id="rId5"/>
    <p:sldId id="938" r:id="rId6"/>
    <p:sldId id="934" r:id="rId7"/>
    <p:sldId id="935" r:id="rId8"/>
    <p:sldId id="937" r:id="rId9"/>
    <p:sldId id="936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  <p:cmAuthor id="5" name="admin" initials="a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114" d="100"/>
          <a:sy n="114" d="100"/>
        </p:scale>
        <p:origin x="-624" y="-96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53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61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9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1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921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126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22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99D29FBF-A473-46DA-BC14-675AC1C8F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48005198-8FB0-4BE5-A5FF-99FA697371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8"/>
          <p:cNvSpPr>
            <a:spLocks noGrp="1" noChangeArrowheads="1"/>
          </p:cNvSpPr>
          <p:nvPr>
            <p:ph type="subTitle" sz="quarter" idx="1"/>
          </p:nvPr>
        </p:nvSpPr>
        <p:spPr>
          <a:noFill/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err="1" smtClean="0"/>
              <a:t>Zynq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Vivado 2014.2 Version</a:t>
            </a:r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ctrTitle" sz="quarter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Embedded Systems Development using</a:t>
            </a:r>
            <a:br>
              <a:rPr lang="en-US" dirty="0" smtClean="0"/>
            </a:br>
            <a:r>
              <a:rPr lang="en-US" dirty="0" err="1" smtClean="0"/>
              <a:t>Zynq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>
                <a:solidFill>
                  <a:schemeClr val="tx1"/>
                </a:solidFill>
                <a:cs typeface="Arial" pitchFamily="34" charset="0"/>
              </a:rPr>
              <a:t>After completing this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course, </a:t>
            </a:r>
            <a:r>
              <a:rPr lang="en-US" altLang="zh-CN" dirty="0">
                <a:solidFill>
                  <a:schemeClr val="tx1"/>
                </a:solidFill>
                <a:cs typeface="Arial" pitchFamily="34" charset="0"/>
              </a:rPr>
              <a:t>you will be able to:</a:t>
            </a:r>
          </a:p>
          <a:p>
            <a:pPr>
              <a:lnSpc>
                <a:spcPts val="1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tabLst>
                <a:tab pos="228600" algn="l"/>
              </a:tabLst>
            </a:pPr>
            <a:r>
              <a:rPr lang="en-US" dirty="0"/>
              <a:t>Rapidly architect an embedded </a:t>
            </a:r>
            <a:r>
              <a:rPr lang="en-US" dirty="0" smtClean="0"/>
              <a:t>system </a:t>
            </a:r>
            <a:r>
              <a:rPr lang="en-US" dirty="0"/>
              <a:t>targeting </a:t>
            </a:r>
            <a:r>
              <a:rPr lang="en-US" dirty="0" smtClean="0"/>
              <a:t>Zynq, and the AXI4 </a:t>
            </a:r>
            <a:r>
              <a:rPr lang="en-US" dirty="0"/>
              <a:t>interface </a:t>
            </a:r>
            <a:r>
              <a:rPr lang="en-US" dirty="0" smtClean="0"/>
              <a:t>standard, </a:t>
            </a:r>
            <a:r>
              <a:rPr lang="en-US" dirty="0"/>
              <a:t>using </a:t>
            </a:r>
            <a:r>
              <a:rPr lang="en-US" dirty="0" smtClean="0"/>
              <a:t>Vivado and IP Integrator</a:t>
            </a:r>
          </a:p>
          <a:p>
            <a:pPr lvl="1">
              <a:lnSpc>
                <a:spcPts val="1800"/>
              </a:lnSpc>
              <a:tabLst>
                <a:tab pos="228600" algn="l"/>
              </a:tabLst>
            </a:pPr>
            <a:r>
              <a:rPr lang="en-US" dirty="0"/>
              <a:t>Extend the system by adding peripherals </a:t>
            </a:r>
            <a:endParaRPr lang="en-US" dirty="0" smtClean="0"/>
          </a:p>
          <a:p>
            <a:pPr lvl="2">
              <a:lnSpc>
                <a:spcPts val="1800"/>
              </a:lnSpc>
              <a:tabLst>
                <a:tab pos="228600" algn="l"/>
              </a:tabLst>
            </a:pPr>
            <a:r>
              <a:rPr lang="en-US" dirty="0"/>
              <a:t>Add Xilinx provided peripherals from the IP catalog </a:t>
            </a:r>
            <a:endParaRPr lang="en-US" dirty="0" smtClean="0"/>
          </a:p>
          <a:p>
            <a:pPr lvl="2">
              <a:lnSpc>
                <a:spcPts val="1800"/>
              </a:lnSpc>
              <a:tabLst>
                <a:tab pos="228600" algn="l"/>
              </a:tabLst>
            </a:pPr>
            <a:r>
              <a:rPr lang="en-US" dirty="0"/>
              <a:t>Create and add a custom peripheral using </a:t>
            </a:r>
            <a:r>
              <a:rPr lang="en-US" dirty="0" smtClean="0"/>
              <a:t>IP Integrator</a:t>
            </a:r>
          </a:p>
          <a:p>
            <a:pPr lvl="1">
              <a:lnSpc>
                <a:spcPts val="1800"/>
              </a:lnSpc>
              <a:tabLst>
                <a:tab pos="228600" algn="l"/>
              </a:tabLst>
            </a:pPr>
            <a:r>
              <a:rPr lang="en-US" dirty="0"/>
              <a:t>Create and debug software applications </a:t>
            </a:r>
            <a:endParaRPr lang="en-US" dirty="0" smtClean="0"/>
          </a:p>
          <a:p>
            <a:pPr lvl="2">
              <a:lnSpc>
                <a:spcPts val="1800"/>
              </a:lnSpc>
              <a:tabLst>
                <a:tab pos="228600" algn="l"/>
              </a:tabLst>
            </a:pPr>
            <a:r>
              <a:rPr lang="en-US" dirty="0"/>
              <a:t>Create software applications in </a:t>
            </a:r>
            <a:r>
              <a:rPr lang="en-US" dirty="0" smtClean="0"/>
              <a:t>the Software </a:t>
            </a:r>
            <a:r>
              <a:rPr lang="en-US" dirty="0"/>
              <a:t>Development Kit (SDK) </a:t>
            </a:r>
            <a:endParaRPr lang="en-US" dirty="0" smtClean="0"/>
          </a:p>
          <a:p>
            <a:pPr lvl="2">
              <a:lnSpc>
                <a:spcPts val="1800"/>
              </a:lnSpc>
              <a:tabLst>
                <a:tab pos="228600" algn="l"/>
              </a:tabLst>
            </a:pPr>
            <a:r>
              <a:rPr lang="en-US" dirty="0"/>
              <a:t>Debug an application on-chip using the GNU debugger via </a:t>
            </a:r>
            <a:r>
              <a:rPr lang="en-US" dirty="0" smtClean="0"/>
              <a:t>SDK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b="1" dirty="0" smtClean="0"/>
              <a:t>The course consists of the following modules:</a:t>
            </a:r>
          </a:p>
          <a:p>
            <a:r>
              <a:rPr lang="en-US" dirty="0" smtClean="0"/>
              <a:t>Introduction to Embedded System Design using Zynq and Vivado</a:t>
            </a:r>
          </a:p>
          <a:p>
            <a:r>
              <a:rPr lang="en-US" b="1" dirty="0" smtClean="0"/>
              <a:t>Lab 1</a:t>
            </a:r>
            <a:r>
              <a:rPr lang="en-US" dirty="0" smtClean="0"/>
              <a:t>: Simple Hardware Design</a:t>
            </a:r>
          </a:p>
          <a:p>
            <a:r>
              <a:rPr lang="en-US" dirty="0" err="1" smtClean="0"/>
              <a:t>Zynq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Extending the Embedded System into PL</a:t>
            </a:r>
          </a:p>
          <a:p>
            <a:r>
              <a:rPr lang="en-US" b="1" dirty="0" smtClean="0"/>
              <a:t>Lab 2</a:t>
            </a:r>
            <a:r>
              <a:rPr lang="en-US" dirty="0" smtClean="0"/>
              <a:t>: Adding IPs in Programmable Logic</a:t>
            </a:r>
          </a:p>
          <a:p>
            <a:r>
              <a:rPr lang="en-US" dirty="0" smtClean="0"/>
              <a:t>Adding Your Own Peripheral </a:t>
            </a:r>
          </a:p>
          <a:p>
            <a:r>
              <a:rPr lang="en-US" b="1" dirty="0" smtClean="0"/>
              <a:t>Lab 3</a:t>
            </a:r>
            <a:r>
              <a:rPr lang="en-US" dirty="0" smtClean="0"/>
              <a:t>: Creating and Adding Custom IP</a:t>
            </a: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br>
              <a:rPr lang="en-US" dirty="0" smtClean="0"/>
            </a:br>
            <a:r>
              <a:rPr lang="en-US" dirty="0" smtClean="0"/>
              <a:t>Day 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Environment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Lab 4: Writing Basic Software Applications </a:t>
            </a:r>
          </a:p>
          <a:p>
            <a:r>
              <a:rPr lang="en-US" dirty="0" smtClean="0"/>
              <a:t>Software Development and Debugging</a:t>
            </a:r>
          </a:p>
          <a:p>
            <a:r>
              <a:rPr lang="en-US" dirty="0" smtClean="0"/>
              <a:t>Lab 5: Software Debugging Using SDK</a:t>
            </a:r>
          </a:p>
          <a:p>
            <a:endParaRPr lang="en-US" sz="28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br>
              <a:rPr lang="en-US" dirty="0" smtClean="0"/>
            </a:br>
            <a:r>
              <a:rPr lang="en-US" dirty="0" smtClean="0"/>
              <a:t>Day 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 the Xilinx tool set and design flow</a:t>
            </a:r>
          </a:p>
          <a:p>
            <a:r>
              <a:rPr lang="en-US" dirty="0" smtClean="0"/>
              <a:t>Basic C programming</a:t>
            </a:r>
          </a:p>
          <a:p>
            <a:r>
              <a:rPr lang="en-US" dirty="0" smtClean="0"/>
              <a:t>Basic understanding of processor-based system</a:t>
            </a:r>
          </a:p>
          <a:p>
            <a:r>
              <a:rPr lang="en-US" dirty="0" smtClean="0"/>
              <a:t>Basic HDL knowledge </a:t>
            </a:r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Vivado System Edition 2014.2</a:t>
            </a:r>
          </a:p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Xilinx University board</a:t>
            </a:r>
          </a:p>
          <a:p>
            <a:pPr lvl="1"/>
            <a:r>
              <a:rPr lang="en-US" altLang="zh-CN" dirty="0" smtClean="0">
                <a:ea typeface="宋体" charset="-122"/>
              </a:rPr>
              <a:t>Zedboard or </a:t>
            </a:r>
            <a:r>
              <a:rPr lang="en-US" altLang="zh-CN" dirty="0" err="1" smtClean="0">
                <a:ea typeface="宋体" charset="-122"/>
              </a:rPr>
              <a:t>Zybo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Supported Operating Systems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XP (SP2) (32/64 Bit)</a:t>
            </a:r>
          </a:p>
          <a:p>
            <a:pPr lvl="1"/>
            <a:r>
              <a:rPr lang="en-US" altLang="zh-CN" u="sng" dirty="0" smtClean="0">
                <a:ea typeface="宋体" charset="-122"/>
              </a:rPr>
              <a:t>Windows 7 Professional (32/64 Bit)</a:t>
            </a:r>
          </a:p>
          <a:p>
            <a:pPr lvl="1"/>
            <a:r>
              <a:rPr lang="en-IE" altLang="zh-CN" dirty="0" smtClean="0">
                <a:ea typeface="宋体" charset="-122"/>
              </a:rPr>
              <a:t>Windows 8.1 Professional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Red Hat Enterprise Workstation 5.8-5.10 and 6.4 – 6.5 (32/64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SUSE Linux Enterprise 11.1 – 11.2 (32/64 Bit)</a:t>
            </a:r>
          </a:p>
          <a:p>
            <a:pPr lvl="1"/>
            <a:r>
              <a:rPr lang="en-IE" altLang="zh-CN" dirty="0" smtClean="0">
                <a:ea typeface="宋体" charset="-122"/>
              </a:rPr>
              <a:t>Cent OS 6.4 6.5 (64-bit)</a:t>
            </a:r>
            <a:endParaRPr lang="en-US" altLang="zh-CN" dirty="0" smtClean="0">
              <a:ea typeface="宋体" charset="-122"/>
            </a:endParaRPr>
          </a:p>
          <a:p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Platform Support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D46A7F71-384C-4B0A-B6CB-1869FF28952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448</TotalTime>
  <Words>294</Words>
  <Application>Microsoft Office PowerPoint</Application>
  <PresentationFormat>Custom</PresentationFormat>
  <Paragraphs>55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Xilinx_All_Programmable_Template</vt:lpstr>
      <vt:lpstr>Embedded Systems Development using Zynq </vt:lpstr>
      <vt:lpstr>Course Objectives</vt:lpstr>
      <vt:lpstr>Course Outline Day 1</vt:lpstr>
      <vt:lpstr>Course Outline  Day 2</vt:lpstr>
      <vt:lpstr>Prerequisites</vt:lpstr>
      <vt:lpstr>Platform Support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Development with MicroBlaze and AXI4</dc:title>
  <dc:creator>Xilinx</dc:creator>
  <cp:keywords>Public</cp:keywords>
  <cp:lastModifiedBy>admin</cp:lastModifiedBy>
  <cp:revision>35</cp:revision>
  <cp:lastPrinted>2014-02-20T23:55:58Z</cp:lastPrinted>
  <dcterms:created xsi:type="dcterms:W3CDTF">2012-07-11T02:09:45Z</dcterms:created>
  <dcterms:modified xsi:type="dcterms:W3CDTF">2014-08-11T15:06:02Z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a9aae0fc-3140-4ed0-bda0-9b4226246ca9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