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899" r:id="rId5"/>
    <p:sldId id="907" r:id="rId6"/>
    <p:sldId id="908" r:id="rId7"/>
    <p:sldId id="906" r:id="rId8"/>
    <p:sldId id="905" r:id="rId9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95738" autoAdjust="0"/>
  </p:normalViewPr>
  <p:slideViewPr>
    <p:cSldViewPr snapToGrid="0" showGuides="1">
      <p:cViewPr varScale="1">
        <p:scale>
          <a:sx n="114" d="100"/>
          <a:sy n="114" d="100"/>
        </p:scale>
        <p:origin x="-624" y="-96"/>
      </p:cViewPr>
      <p:guideLst>
        <p:guide orient="horz" pos="2160"/>
        <p:guide orient="horz" pos="836"/>
        <p:guide pos="7307"/>
        <p:guide pos="384"/>
        <p:guide pos="3841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684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1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5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0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50941" y="461593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Copyright 2013 </a:t>
            </a:r>
          </a:p>
        </p:txBody>
      </p:sp>
    </p:spTree>
    <p:extLst>
      <p:ext uri="{BB962C8B-B14F-4D97-AF65-F5344CB8AC3E}">
        <p14:creationId xmlns:p14="http://schemas.microsoft.com/office/powerpoint/2010/main" val="128057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lIns="94741" tIns="47370" rIns="94741" bIns="47370"/>
          <a:lstStyle/>
          <a:p>
            <a:fld id="{311E3F85-60F9-4B86-B04C-BC92AF1B125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495300"/>
            <a:ext cx="6865938" cy="3863975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75" y="4959351"/>
            <a:ext cx="5251451" cy="3860800"/>
          </a:xfrm>
          <a:noFill/>
          <a:ln/>
        </p:spPr>
        <p:txBody>
          <a:bodyPr lIns="98464" tIns="49232" rIns="98464" bIns="49232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2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7" y="5535487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2" y="3660650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9" y="6621464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1"/>
            <a:ext cx="10975337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5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Lab2 Intro 13a-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5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Lab2 Intro 13a-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2" y="1600202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5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Lab2 Intro 13a- </a:t>
            </a:r>
            <a:fld id="{99D29FBF-A473-46DA-BC14-675AC1C8F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5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Lab2 Intro 13a- </a:t>
            </a:r>
            <a:fld id="{48005198-8FB0-4BE5-A5FF-99FA697371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2" y="1600201"/>
            <a:ext cx="10964548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Lab2 Intro 13a-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8"/>
            <a:ext cx="3108961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7" y="5535488"/>
            <a:ext cx="6627674" cy="676275"/>
          </a:xfrm>
        </p:spPr>
        <p:txBody>
          <a:bodyPr/>
          <a:lstStyle/>
          <a:p>
            <a:r>
              <a:rPr lang="en-US" dirty="0" err="1" smtClean="0"/>
              <a:t>Zynq</a:t>
            </a:r>
            <a:endParaRPr lang="en-US" dirty="0" smtClean="0"/>
          </a:p>
          <a:p>
            <a:r>
              <a:rPr lang="en-US" dirty="0" smtClean="0"/>
              <a:t>Vivado 2014.2 Version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175" y="3660650"/>
            <a:ext cx="7099834" cy="1114425"/>
          </a:xfrm>
        </p:spPr>
        <p:txBody>
          <a:bodyPr/>
          <a:lstStyle/>
          <a:p>
            <a:r>
              <a:rPr lang="en-US" dirty="0" smtClean="0"/>
              <a:t>Lab2 Intro</a:t>
            </a:r>
            <a:br>
              <a:rPr lang="en-US" dirty="0" smtClean="0"/>
            </a:br>
            <a:r>
              <a:rPr lang="en-US" dirty="0" smtClean="0"/>
              <a:t>Adding IP in PL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lab guides you through the process of extending the processing system you created in the previous lab by adding two GPIO </a:t>
            </a:r>
            <a:r>
              <a:rPr lang="en-US" dirty="0" smtClean="0"/>
              <a:t>IPs in PL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Lab2 Intro 13a-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 bwMode="auto">
          <a:xfrm>
            <a:off x="9629522" y="1262357"/>
            <a:ext cx="1626499" cy="22726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5622601" y="1261009"/>
            <a:ext cx="4023105" cy="4191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25309" y="1246173"/>
            <a:ext cx="2969777" cy="4191675"/>
          </a:xfrm>
          <a:prstGeom prst="rect">
            <a:avLst/>
          </a:prstGeom>
          <a:solidFill>
            <a:srgbClr val="92D05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Cortex-A9 based Embedded System Design</a:t>
            </a:r>
            <a:br>
              <a:rPr lang="en-US" dirty="0" smtClean="0"/>
            </a:br>
            <a:r>
              <a:rPr lang="en-US" dirty="0"/>
              <a:t>Lab2: Adding IPs in PL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92416" y="1387161"/>
            <a:ext cx="1117309" cy="365632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ARM</a:t>
            </a:r>
          </a:p>
          <a:p>
            <a:pPr algn="ctr"/>
            <a:r>
              <a:rPr lang="en-US" sz="1200" dirty="0" smtClean="0"/>
              <a:t>Cortex-A9</a:t>
            </a:r>
            <a:endParaRPr lang="en-US" sz="12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04779" y="1556154"/>
            <a:ext cx="1188720" cy="646331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spAutoFit/>
          </a:bodyPr>
          <a:lstStyle/>
          <a:p>
            <a:pPr algn="ctr"/>
            <a:r>
              <a:rPr lang="en-US" sz="1200" dirty="0" smtClean="0"/>
              <a:t>DDR3 </a:t>
            </a:r>
            <a:endParaRPr lang="en-US" sz="1200" dirty="0"/>
          </a:p>
          <a:p>
            <a:pPr algn="ctr"/>
            <a:r>
              <a:rPr lang="en-US" sz="1200" dirty="0"/>
              <a:t>Memory </a:t>
            </a:r>
          </a:p>
          <a:p>
            <a:pPr algn="ctr"/>
            <a:r>
              <a:rPr lang="en-US" sz="1200" dirty="0"/>
              <a:t>Controller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741444" y="2993298"/>
            <a:ext cx="1218883" cy="2355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AXI </a:t>
            </a:r>
          </a:p>
          <a:p>
            <a:pPr algn="ctr"/>
            <a:r>
              <a:rPr lang="en-US" sz="1200" dirty="0" smtClean="0"/>
              <a:t>Interconnect</a:t>
            </a:r>
          </a:p>
          <a:p>
            <a:pPr algn="ctr"/>
            <a:r>
              <a:rPr lang="en-US" sz="1200" dirty="0" smtClean="0"/>
              <a:t>Block</a:t>
            </a:r>
            <a:endParaRPr lang="en-US" sz="1000" dirty="0"/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1067142" y="1669036"/>
            <a:ext cx="1326378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5" name="Rectangle 52"/>
          <p:cNvSpPr>
            <a:spLocks noChangeArrowheads="1"/>
          </p:cNvSpPr>
          <p:nvPr/>
        </p:nvSpPr>
        <p:spPr bwMode="auto">
          <a:xfrm>
            <a:off x="8224428" y="4783377"/>
            <a:ext cx="1218883" cy="381000"/>
          </a:xfrm>
          <a:prstGeom prst="rect">
            <a:avLst/>
          </a:prstGeom>
          <a:solidFill>
            <a:srgbClr val="71DA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/>
              <a:t>GPIO</a:t>
            </a:r>
          </a:p>
        </p:txBody>
      </p:sp>
      <p:sp>
        <p:nvSpPr>
          <p:cNvPr id="26" name="Rectangle 53"/>
          <p:cNvSpPr>
            <a:spLocks noChangeArrowheads="1"/>
          </p:cNvSpPr>
          <p:nvPr/>
        </p:nvSpPr>
        <p:spPr bwMode="auto">
          <a:xfrm>
            <a:off x="2398162" y="2620393"/>
            <a:ext cx="1218883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 smtClean="0"/>
              <a:t>UART</a:t>
            </a:r>
            <a:endParaRPr lang="en-US" sz="1200" dirty="0"/>
          </a:p>
        </p:txBody>
      </p:sp>
      <p:sp>
        <p:nvSpPr>
          <p:cNvPr id="27" name="Line 54"/>
          <p:cNvSpPr>
            <a:spLocks noChangeShapeType="1"/>
          </p:cNvSpPr>
          <p:nvPr/>
        </p:nvSpPr>
        <p:spPr bwMode="auto">
          <a:xfrm flipV="1">
            <a:off x="6932046" y="4538410"/>
            <a:ext cx="1284252" cy="118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55"/>
          <p:cNvSpPr>
            <a:spLocks noChangeShapeType="1"/>
          </p:cNvSpPr>
          <p:nvPr/>
        </p:nvSpPr>
        <p:spPr bwMode="auto">
          <a:xfrm flipV="1">
            <a:off x="6932046" y="4972980"/>
            <a:ext cx="1296320" cy="20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AutoShape 56"/>
          <p:cNvSpPr>
            <a:spLocks noChangeArrowheads="1"/>
          </p:cNvSpPr>
          <p:nvPr/>
        </p:nvSpPr>
        <p:spPr bwMode="auto">
          <a:xfrm>
            <a:off x="1072033" y="2612298"/>
            <a:ext cx="1319326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RS232 </a:t>
            </a:r>
          </a:p>
        </p:txBody>
      </p:sp>
      <p:sp>
        <p:nvSpPr>
          <p:cNvPr id="30" name="AutoShape 57"/>
          <p:cNvSpPr>
            <a:spLocks noChangeArrowheads="1"/>
          </p:cNvSpPr>
          <p:nvPr/>
        </p:nvSpPr>
        <p:spPr bwMode="auto">
          <a:xfrm>
            <a:off x="9431156" y="4756217"/>
            <a:ext cx="1355615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DIP Switches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5109724" y="4188786"/>
            <a:ext cx="629691" cy="0"/>
          </a:xfrm>
          <a:prstGeom prst="straightConnector1">
            <a:avLst/>
          </a:prstGeom>
          <a:solidFill>
            <a:srgbClr val="0096C8"/>
          </a:solidFill>
          <a:ln w="8001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166943" y="4737950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AXI4-Lite</a:t>
            </a:r>
            <a:endParaRPr lang="en-US" sz="1050" dirty="0"/>
          </a:p>
        </p:txBody>
      </p:sp>
      <p:sp>
        <p:nvSpPr>
          <p:cNvPr id="65" name="Rectangle 52"/>
          <p:cNvSpPr>
            <a:spLocks noChangeArrowheads="1"/>
          </p:cNvSpPr>
          <p:nvPr/>
        </p:nvSpPr>
        <p:spPr bwMode="auto">
          <a:xfrm>
            <a:off x="8210359" y="4311120"/>
            <a:ext cx="1218883" cy="381000"/>
          </a:xfrm>
          <a:prstGeom prst="rect">
            <a:avLst/>
          </a:prstGeom>
          <a:solidFill>
            <a:srgbClr val="71DA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200" dirty="0"/>
              <a:t>GPIO</a:t>
            </a:r>
          </a:p>
        </p:txBody>
      </p:sp>
      <p:sp>
        <p:nvSpPr>
          <p:cNvPr id="70" name="AutoShape 57"/>
          <p:cNvSpPr>
            <a:spLocks noChangeArrowheads="1"/>
          </p:cNvSpPr>
          <p:nvPr/>
        </p:nvSpPr>
        <p:spPr bwMode="auto">
          <a:xfrm>
            <a:off x="9429156" y="4302066"/>
            <a:ext cx="1357617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0">
            <a:solidFill>
              <a:schemeClr val="tx1"/>
            </a:solidFill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Push-Buttons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52862" y="4265658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AXI4-Lite</a:t>
            </a:r>
            <a:endParaRPr lang="en-US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4215944" y="4065167"/>
            <a:ext cx="949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M_AXI_GP0</a:t>
            </a:r>
            <a:endParaRPr lang="en-US" sz="1050" dirty="0"/>
          </a:p>
        </p:txBody>
      </p:sp>
      <p:sp>
        <p:nvSpPr>
          <p:cNvPr id="82" name="Footer Placeholder 8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3609048" y="1877352"/>
            <a:ext cx="365760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3623884" y="2822768"/>
            <a:ext cx="365760" cy="0"/>
          </a:xfrm>
          <a:prstGeom prst="straightConnector1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2" name="Text Box 54"/>
          <p:cNvSpPr txBox="1">
            <a:spLocks noChangeArrowheads="1"/>
          </p:cNvSpPr>
          <p:nvPr/>
        </p:nvSpPr>
        <p:spPr bwMode="auto">
          <a:xfrm>
            <a:off x="2661179" y="4765967"/>
            <a:ext cx="5597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/>
              <a:t>PS</a:t>
            </a:r>
            <a:endParaRPr lang="en-US" sz="2200" b="1" dirty="0"/>
          </a:p>
        </p:txBody>
      </p:sp>
      <p:sp>
        <p:nvSpPr>
          <p:cNvPr id="113" name="Text Box 54"/>
          <p:cNvSpPr txBox="1">
            <a:spLocks noChangeArrowheads="1"/>
          </p:cNvSpPr>
          <p:nvPr/>
        </p:nvSpPr>
        <p:spPr bwMode="auto">
          <a:xfrm>
            <a:off x="9966363" y="1428649"/>
            <a:ext cx="5453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/>
              <a:t>PL</a:t>
            </a:r>
            <a:endParaRPr lang="en-US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Lab2 Intro 13a-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1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project in </a:t>
            </a:r>
            <a:r>
              <a:rPr lang="en-US" dirty="0" err="1" smtClean="0"/>
              <a:t>Vivado</a:t>
            </a:r>
            <a:endParaRPr lang="en-US" dirty="0" smtClean="0"/>
          </a:p>
          <a:p>
            <a:r>
              <a:rPr lang="en-US" dirty="0" smtClean="0"/>
              <a:t>Add and configure GPIO peripherals in the system in the IP Integrator</a:t>
            </a:r>
          </a:p>
          <a:p>
            <a:r>
              <a:rPr lang="en-US" dirty="0" smtClean="0"/>
              <a:t>Add external ports </a:t>
            </a:r>
          </a:p>
          <a:p>
            <a:r>
              <a:rPr lang="en-US" dirty="0" smtClean="0"/>
              <a:t>Generate the bitstream and export to SDK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TestApp</a:t>
            </a:r>
            <a:r>
              <a:rPr lang="en-US" dirty="0" smtClean="0"/>
              <a:t> application in SDK</a:t>
            </a:r>
          </a:p>
          <a:p>
            <a:r>
              <a:rPr lang="en-US" dirty="0" smtClean="0"/>
              <a:t>Verify the functionality in hardware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Lab2 Intro 13a-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GP Master interface of the PS was enabled. GPIO </a:t>
            </a:r>
            <a:r>
              <a:rPr lang="en-US" dirty="0"/>
              <a:t>peripherals were added from the IP catalog and connected to the Processing System through </a:t>
            </a:r>
            <a:r>
              <a:rPr lang="en-US" dirty="0" smtClean="0"/>
              <a:t>the 32b </a:t>
            </a:r>
            <a:r>
              <a:rPr lang="en-US" dirty="0"/>
              <a:t>Master GP interface.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peripherals were configured and external FPGA connections were established.  Pin location constraints were made </a:t>
            </a:r>
            <a:r>
              <a:rPr lang="en-US" dirty="0" smtClean="0"/>
              <a:t>using IP Integrator Automation, and also manually, to </a:t>
            </a:r>
            <a:r>
              <a:rPr lang="en-US" dirty="0"/>
              <a:t>connect the peripherals to push buttons and DIP </a:t>
            </a:r>
            <a:r>
              <a:rPr lang="en-US" dirty="0" smtClean="0"/>
              <a:t>switches.  </a:t>
            </a:r>
          </a:p>
          <a:p>
            <a:r>
              <a:rPr lang="en-US" dirty="0" smtClean="0"/>
              <a:t>A </a:t>
            </a:r>
            <a:r>
              <a:rPr lang="en-US" dirty="0"/>
              <a:t>TestApp application project was created and the functionality was verified after downloading the bitstream and executing the program.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Lab2 Intro 13a- </a:t>
            </a:r>
            <a:fld id="{48005198-8FB0-4BE5-A5FF-99FA6973717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747654C-B272-4B15-B46C-BB332E6C5466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D46A7F71-384C-4B0A-B6CB-1869FF28952A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821</TotalTime>
  <Words>225</Words>
  <Application>Microsoft Office PowerPoint</Application>
  <PresentationFormat>Custom</PresentationFormat>
  <Paragraphs>48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Xilinx_All_Programmable_Template</vt:lpstr>
      <vt:lpstr>Lab2 Intro Adding IP in PL</vt:lpstr>
      <vt:lpstr>Introduction</vt:lpstr>
      <vt:lpstr>ARM Cortex-A9 based Embedded System Design Lab2: Adding IPs in PL</vt:lpstr>
      <vt:lpstr>Procedure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Intro</dc:title>
  <dc:creator>Xilinx</dc:creator>
  <cp:keywords>Public</cp:keywords>
  <cp:lastModifiedBy>admin</cp:lastModifiedBy>
  <cp:revision>84</cp:revision>
  <cp:lastPrinted>2014-02-21T00:07:51Z</cp:lastPrinted>
  <dcterms:created xsi:type="dcterms:W3CDTF">2012-07-09T23:27:55Z</dcterms:created>
  <dcterms:modified xsi:type="dcterms:W3CDTF">2014-08-11T15:10:43Z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9a36e449-2278-45c7-95c6-7fb55ab5dbfc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