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899" r:id="rId5"/>
    <p:sldId id="907" r:id="rId6"/>
    <p:sldId id="908" r:id="rId7"/>
    <p:sldId id="906" r:id="rId8"/>
    <p:sldId id="905" r:id="rId9"/>
  </p:sldIdLst>
  <p:sldSz cx="12188825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linx" initials="X" lastIdx="43" clrIdx="0"/>
  <p:cmAuthor id="1" name="Jennifer Lockhart" initials="JL" lastIdx="3" clrIdx="1"/>
  <p:cmAuthor id="2" name="Bielby" initials="T" lastIdx="106" clrIdx="2"/>
  <p:cmAuthor id="3" name="glaser" initials="g" lastIdx="7" clrIdx="3"/>
  <p:cmAuthor id="4" name="Intersil Corporate Template" initials="SV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446A"/>
    <a:srgbClr val="965B8E"/>
    <a:srgbClr val="7B4B88"/>
    <a:srgbClr val="E9EEF1"/>
    <a:srgbClr val="91B800"/>
    <a:srgbClr val="CA1D10"/>
    <a:srgbClr val="E06262"/>
    <a:srgbClr val="CF7373"/>
    <a:srgbClr val="C1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5732" autoAdjust="0"/>
    <p:restoredTop sz="95738" autoAdjust="0"/>
  </p:normalViewPr>
  <p:slideViewPr>
    <p:cSldViewPr snapToGrid="0" showGuides="1">
      <p:cViewPr varScale="1">
        <p:scale>
          <a:sx n="114" d="100"/>
          <a:sy n="114" d="100"/>
        </p:scale>
        <p:origin x="-624" y="-96"/>
      </p:cViewPr>
      <p:guideLst>
        <p:guide orient="horz" pos="2160"/>
        <p:guide orient="horz" pos="836"/>
        <p:guide pos="7306"/>
        <p:guide pos="384"/>
        <p:guide pos="3840"/>
      </p:guideLst>
    </p:cSldViewPr>
  </p:slideViewPr>
  <p:outlineViewPr>
    <p:cViewPr>
      <p:scale>
        <a:sx n="33" d="100"/>
        <a:sy n="33" d="100"/>
      </p:scale>
      <p:origin x="0" y="1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-2218" y="-67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8" y="9120191"/>
            <a:ext cx="3170237" cy="479425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/>
            </a:lvl1pPr>
          </a:lstStyle>
          <a:p>
            <a:fld id="{31C9CEC6-6AD2-4F32-A6B2-F8D878300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7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8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r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1" y="4560892"/>
            <a:ext cx="5851525" cy="431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19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b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54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lIns="94741" tIns="47370" rIns="94741" bIns="47370"/>
          <a:lstStyle/>
          <a:p>
            <a:fld id="{311E3F85-60F9-4B86-B04C-BC92AF1B125D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2250" y="495300"/>
            <a:ext cx="6865938" cy="3863975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876" y="4959351"/>
            <a:ext cx="5251451" cy="3860800"/>
          </a:xfrm>
          <a:noFill/>
          <a:ln/>
        </p:spPr>
        <p:txBody>
          <a:bodyPr lIns="98464" tIns="49232" rIns="98464" bIns="49232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7943" y="0"/>
            <a:ext cx="12196768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1986" y="5535486"/>
            <a:ext cx="6627673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7171" y="3660649"/>
            <a:ext cx="7099834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77319" y="1068534"/>
            <a:ext cx="4340322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325438" y="6621463"/>
            <a:ext cx="4440237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latin typeface="+mj-lt"/>
              </a:rPr>
              <a:t>This material exempt per Department of Commerce license exception TSU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0"/>
            <a:ext cx="1097533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Lab3 Intro 14a-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12188825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Lab3 Intro 14a-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078677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2951" y="1600201"/>
            <a:ext cx="5135478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Lab3 Intro 14a- </a:t>
            </a:r>
            <a:fld id="{99D29FBF-A473-46DA-BC14-675AC1C8F9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Lab3 Intro 14a- </a:t>
            </a:r>
            <a:fld id="{48005198-8FB0-4BE5-A5FF-99FA697371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88825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09550"/>
            <a:ext cx="1096994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600200"/>
            <a:ext cx="10964549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09441" y="6580373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Lab3 Intro 14a-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3890" y="6623977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05" r:id="rId2"/>
    <p:sldLayoutId id="2147483948" r:id="rId3"/>
    <p:sldLayoutId id="2147483907" r:id="rId4"/>
    <p:sldLayoutId id="2147483910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181986" y="5535487"/>
            <a:ext cx="6627674" cy="676275"/>
          </a:xfrm>
        </p:spPr>
        <p:txBody>
          <a:bodyPr/>
          <a:lstStyle/>
          <a:p>
            <a:r>
              <a:rPr lang="en-US" dirty="0" err="1" smtClean="0"/>
              <a:t>Zynq</a:t>
            </a:r>
            <a:endParaRPr lang="en-US" dirty="0" smtClean="0"/>
          </a:p>
          <a:p>
            <a:r>
              <a:rPr lang="en-US" dirty="0" smtClean="0"/>
              <a:t>Vivado 2014.2 Version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167173" y="3660650"/>
            <a:ext cx="7099835" cy="1114425"/>
          </a:xfrm>
        </p:spPr>
        <p:txBody>
          <a:bodyPr/>
          <a:lstStyle/>
          <a:p>
            <a:r>
              <a:rPr lang="en-US" dirty="0" smtClean="0"/>
              <a:t>Lab3 Intro</a:t>
            </a:r>
            <a:br>
              <a:rPr lang="en-US" dirty="0" smtClean="0"/>
            </a:br>
            <a:r>
              <a:rPr lang="en-US" dirty="0" smtClean="0"/>
              <a:t>Adding Custom IP in PL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lab guides you through the process of </a:t>
            </a:r>
            <a:r>
              <a:rPr lang="en-US" dirty="0" smtClean="0"/>
              <a:t>Creating and adding a custom IP.  </a:t>
            </a:r>
          </a:p>
          <a:p>
            <a:r>
              <a:rPr lang="en-US" dirty="0" smtClean="0"/>
              <a:t>You will use the Create Import Peripheral Wizard to create the custom IP and use IP Packager to package it for use with IP </a:t>
            </a:r>
            <a:r>
              <a:rPr lang="en-US" dirty="0"/>
              <a:t>Integrator.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AXI BRAM controller and BRAM will also be used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Lab3 Intro 14a- </a:t>
            </a:r>
            <a:fld id="{060BD193-E118-4B16-863C-C8C12C675E3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 bwMode="auto">
          <a:xfrm>
            <a:off x="9629522" y="1262357"/>
            <a:ext cx="1626499" cy="22726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5622601" y="1261009"/>
            <a:ext cx="4023105" cy="4191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2225309" y="1246173"/>
            <a:ext cx="2969777" cy="4191675"/>
          </a:xfrm>
          <a:prstGeom prst="rect">
            <a:avLst/>
          </a:prstGeom>
          <a:solidFill>
            <a:srgbClr val="92D05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Cortex-A9 based Embedded System Design</a:t>
            </a:r>
            <a:br>
              <a:rPr lang="en-US" dirty="0" smtClean="0"/>
            </a:br>
            <a:r>
              <a:rPr lang="en-US" dirty="0"/>
              <a:t>Lab3: Adding Custom IP in PL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92416" y="1387161"/>
            <a:ext cx="1117309" cy="365632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200" dirty="0" smtClean="0"/>
              <a:t>ARM</a:t>
            </a:r>
          </a:p>
          <a:p>
            <a:pPr algn="ctr"/>
            <a:r>
              <a:rPr lang="en-US" sz="1200" dirty="0" smtClean="0"/>
              <a:t>Cortex-A9</a:t>
            </a:r>
            <a:endParaRPr lang="en-US" sz="12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04779" y="1556154"/>
            <a:ext cx="1188720" cy="646331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spAutoFit/>
          </a:bodyPr>
          <a:lstStyle/>
          <a:p>
            <a:pPr algn="ctr"/>
            <a:r>
              <a:rPr lang="en-US" sz="1200" dirty="0" smtClean="0"/>
              <a:t>DDR3 </a:t>
            </a:r>
            <a:endParaRPr lang="en-US" sz="1200" dirty="0"/>
          </a:p>
          <a:p>
            <a:pPr algn="ctr"/>
            <a:r>
              <a:rPr lang="en-US" sz="1200" dirty="0"/>
              <a:t>Memory </a:t>
            </a:r>
          </a:p>
          <a:p>
            <a:pPr algn="ctr"/>
            <a:r>
              <a:rPr lang="en-US" sz="1200" dirty="0"/>
              <a:t>Controller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741444" y="2993298"/>
            <a:ext cx="1218883" cy="23555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200" dirty="0" smtClean="0"/>
              <a:t>AXI </a:t>
            </a:r>
          </a:p>
          <a:p>
            <a:pPr algn="ctr"/>
            <a:r>
              <a:rPr lang="en-US" sz="1200" dirty="0" smtClean="0"/>
              <a:t>Interconnect</a:t>
            </a:r>
          </a:p>
          <a:p>
            <a:pPr algn="ctr"/>
            <a:r>
              <a:rPr lang="en-US" sz="1200" dirty="0" smtClean="0"/>
              <a:t>Block</a:t>
            </a:r>
            <a:endParaRPr lang="en-US" sz="1000" dirty="0"/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7659564" y="3105272"/>
            <a:ext cx="1785968" cy="304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200" dirty="0" smtClean="0"/>
              <a:t>AXI-BRAM Controller</a:t>
            </a:r>
            <a:endParaRPr lang="en-US" sz="1200" dirty="0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 flipV="1">
            <a:off x="6958853" y="3248894"/>
            <a:ext cx="685800" cy="75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AutoShape 21"/>
          <p:cNvSpPr>
            <a:spLocks noChangeArrowheads="1"/>
          </p:cNvSpPr>
          <p:nvPr/>
        </p:nvSpPr>
        <p:spPr bwMode="auto">
          <a:xfrm>
            <a:off x="1067142" y="1669036"/>
            <a:ext cx="1326378" cy="381000"/>
          </a:xfrm>
          <a:prstGeom prst="leftRightArrow">
            <a:avLst>
              <a:gd name="adj1" fmla="val 50000"/>
              <a:gd name="adj2" fmla="val 64000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5" name="Rectangle 52"/>
          <p:cNvSpPr>
            <a:spLocks noChangeArrowheads="1"/>
          </p:cNvSpPr>
          <p:nvPr/>
        </p:nvSpPr>
        <p:spPr bwMode="auto">
          <a:xfrm>
            <a:off x="8224428" y="4783377"/>
            <a:ext cx="1218883" cy="381000"/>
          </a:xfrm>
          <a:prstGeom prst="rect">
            <a:avLst/>
          </a:prstGeom>
          <a:solidFill>
            <a:srgbClr val="71DA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200" dirty="0"/>
              <a:t>GPIO</a:t>
            </a:r>
          </a:p>
        </p:txBody>
      </p:sp>
      <p:sp>
        <p:nvSpPr>
          <p:cNvPr id="26" name="Rectangle 53"/>
          <p:cNvSpPr>
            <a:spLocks noChangeArrowheads="1"/>
          </p:cNvSpPr>
          <p:nvPr/>
        </p:nvSpPr>
        <p:spPr bwMode="auto">
          <a:xfrm>
            <a:off x="2398162" y="2620393"/>
            <a:ext cx="1218883" cy="3810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200" dirty="0" smtClean="0"/>
              <a:t>UART</a:t>
            </a:r>
            <a:endParaRPr lang="en-US" sz="1200" dirty="0"/>
          </a:p>
        </p:txBody>
      </p:sp>
      <p:sp>
        <p:nvSpPr>
          <p:cNvPr id="27" name="Line 54"/>
          <p:cNvSpPr>
            <a:spLocks noChangeShapeType="1"/>
          </p:cNvSpPr>
          <p:nvPr/>
        </p:nvSpPr>
        <p:spPr bwMode="auto">
          <a:xfrm flipV="1">
            <a:off x="6932046" y="4538410"/>
            <a:ext cx="1284252" cy="118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Line 55"/>
          <p:cNvSpPr>
            <a:spLocks noChangeShapeType="1"/>
          </p:cNvSpPr>
          <p:nvPr/>
        </p:nvSpPr>
        <p:spPr bwMode="auto">
          <a:xfrm flipV="1">
            <a:off x="6932046" y="4972980"/>
            <a:ext cx="1296320" cy="20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AutoShape 56"/>
          <p:cNvSpPr>
            <a:spLocks noChangeArrowheads="1"/>
          </p:cNvSpPr>
          <p:nvPr/>
        </p:nvSpPr>
        <p:spPr bwMode="auto">
          <a:xfrm>
            <a:off x="1072033" y="2612298"/>
            <a:ext cx="1319326" cy="381000"/>
          </a:xfrm>
          <a:prstGeom prst="leftRightArrow">
            <a:avLst>
              <a:gd name="adj1" fmla="val 50000"/>
              <a:gd name="adj2" fmla="val 64000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RS232 </a:t>
            </a:r>
          </a:p>
        </p:txBody>
      </p:sp>
      <p:sp>
        <p:nvSpPr>
          <p:cNvPr id="30" name="AutoShape 57"/>
          <p:cNvSpPr>
            <a:spLocks noChangeArrowheads="1"/>
          </p:cNvSpPr>
          <p:nvPr/>
        </p:nvSpPr>
        <p:spPr bwMode="auto">
          <a:xfrm>
            <a:off x="9431156" y="4756217"/>
            <a:ext cx="1355615" cy="381000"/>
          </a:xfrm>
          <a:prstGeom prst="leftRightArrow">
            <a:avLst>
              <a:gd name="adj1" fmla="val 50000"/>
              <a:gd name="adj2" fmla="val 64000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DIP Switches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5109724" y="4188786"/>
            <a:ext cx="629691" cy="0"/>
          </a:xfrm>
          <a:prstGeom prst="straightConnector1">
            <a:avLst/>
          </a:prstGeom>
          <a:solidFill>
            <a:srgbClr val="0096C8"/>
          </a:solidFill>
          <a:ln w="8001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7055159" y="3000160"/>
            <a:ext cx="476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AXI4</a:t>
            </a:r>
            <a:endParaRPr lang="en-US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7173952" y="3699820"/>
            <a:ext cx="7393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AXI4-Lite</a:t>
            </a:r>
            <a:endParaRPr 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7166943" y="4737950"/>
            <a:ext cx="7393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AXI4-Lite</a:t>
            </a:r>
            <a:endParaRPr lang="en-US" sz="1050" dirty="0"/>
          </a:p>
        </p:txBody>
      </p:sp>
      <p:sp>
        <p:nvSpPr>
          <p:cNvPr id="65" name="Rectangle 52"/>
          <p:cNvSpPr>
            <a:spLocks noChangeArrowheads="1"/>
          </p:cNvSpPr>
          <p:nvPr/>
        </p:nvSpPr>
        <p:spPr bwMode="auto">
          <a:xfrm>
            <a:off x="8210359" y="4311120"/>
            <a:ext cx="1218883" cy="381000"/>
          </a:xfrm>
          <a:prstGeom prst="rect">
            <a:avLst/>
          </a:prstGeom>
          <a:solidFill>
            <a:srgbClr val="71DA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200" dirty="0"/>
              <a:t>GPIO</a:t>
            </a:r>
          </a:p>
        </p:txBody>
      </p:sp>
      <p:sp>
        <p:nvSpPr>
          <p:cNvPr id="66" name="Rectangle 52"/>
          <p:cNvSpPr>
            <a:spLocks noChangeArrowheads="1"/>
          </p:cNvSpPr>
          <p:nvPr/>
        </p:nvSpPr>
        <p:spPr bwMode="auto">
          <a:xfrm>
            <a:off x="8208423" y="3766381"/>
            <a:ext cx="1218883" cy="381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200" dirty="0" smtClean="0"/>
              <a:t>LED_IP</a:t>
            </a:r>
            <a:endParaRPr lang="en-US" sz="1200" dirty="0"/>
          </a:p>
        </p:txBody>
      </p:sp>
      <p:sp>
        <p:nvSpPr>
          <p:cNvPr id="70" name="AutoShape 57"/>
          <p:cNvSpPr>
            <a:spLocks noChangeArrowheads="1"/>
          </p:cNvSpPr>
          <p:nvPr/>
        </p:nvSpPr>
        <p:spPr bwMode="auto">
          <a:xfrm>
            <a:off x="9429156" y="4302066"/>
            <a:ext cx="1357617" cy="381000"/>
          </a:xfrm>
          <a:prstGeom prst="leftRightArrow">
            <a:avLst>
              <a:gd name="adj1" fmla="val 50000"/>
              <a:gd name="adj2" fmla="val 64000"/>
            </a:avLst>
          </a:prstGeom>
          <a:solidFill>
            <a:srgbClr val="00B0F0"/>
          </a:solidFill>
          <a:ln w="0">
            <a:solidFill>
              <a:schemeClr val="tx1"/>
            </a:solidFill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Push-Buttons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152862" y="4265658"/>
            <a:ext cx="7393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AXI4-Lite</a:t>
            </a:r>
            <a:endParaRPr lang="en-US" sz="1050" dirty="0"/>
          </a:p>
        </p:txBody>
      </p:sp>
      <p:sp>
        <p:nvSpPr>
          <p:cNvPr id="90" name="AutoShape 57"/>
          <p:cNvSpPr>
            <a:spLocks noChangeArrowheads="1"/>
          </p:cNvSpPr>
          <p:nvPr/>
        </p:nvSpPr>
        <p:spPr bwMode="auto">
          <a:xfrm>
            <a:off x="9415188" y="3766381"/>
            <a:ext cx="1371585" cy="381000"/>
          </a:xfrm>
          <a:prstGeom prst="leftRightArrow">
            <a:avLst>
              <a:gd name="adj1" fmla="val 50000"/>
              <a:gd name="adj2" fmla="val 64000"/>
            </a:avLst>
          </a:prstGeom>
          <a:solidFill>
            <a:srgbClr val="00B0F0"/>
          </a:solidFill>
          <a:ln w="0">
            <a:solidFill>
              <a:schemeClr val="tx1"/>
            </a:solidFill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LED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6" name="Rectangle 18"/>
          <p:cNvSpPr>
            <a:spLocks noChangeArrowheads="1"/>
          </p:cNvSpPr>
          <p:nvPr/>
        </p:nvSpPr>
        <p:spPr bwMode="auto">
          <a:xfrm>
            <a:off x="9902264" y="3103771"/>
            <a:ext cx="1218883" cy="304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200"/>
              <a:t>BRAM</a:t>
            </a:r>
          </a:p>
        </p:txBody>
      </p:sp>
      <p:cxnSp>
        <p:nvCxnSpPr>
          <p:cNvPr id="108" name="Straight Connector 107"/>
          <p:cNvCxnSpPr/>
          <p:nvPr/>
        </p:nvCxnSpPr>
        <p:spPr bwMode="auto">
          <a:xfrm flipV="1">
            <a:off x="9461716" y="3256172"/>
            <a:ext cx="432457" cy="108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6" name="Line 54"/>
          <p:cNvSpPr>
            <a:spLocks noChangeShapeType="1"/>
          </p:cNvSpPr>
          <p:nvPr/>
        </p:nvSpPr>
        <p:spPr bwMode="auto">
          <a:xfrm flipV="1">
            <a:off x="6942113" y="3966570"/>
            <a:ext cx="1284252" cy="118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215944" y="4065167"/>
            <a:ext cx="9499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M_AXI_GP0</a:t>
            </a:r>
            <a:endParaRPr lang="en-US" sz="1050" dirty="0"/>
          </a:p>
        </p:txBody>
      </p:sp>
      <p:cxnSp>
        <p:nvCxnSpPr>
          <p:cNvPr id="85" name="Straight Arrow Connector 84"/>
          <p:cNvCxnSpPr/>
          <p:nvPr/>
        </p:nvCxnSpPr>
        <p:spPr bwMode="auto">
          <a:xfrm>
            <a:off x="3609048" y="1877352"/>
            <a:ext cx="365760" cy="0"/>
          </a:xfrm>
          <a:prstGeom prst="straightConnector1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3623884" y="2822768"/>
            <a:ext cx="365760" cy="0"/>
          </a:xfrm>
          <a:prstGeom prst="straightConnector1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12" name="Text Box 54"/>
          <p:cNvSpPr txBox="1">
            <a:spLocks noChangeArrowheads="1"/>
          </p:cNvSpPr>
          <p:nvPr/>
        </p:nvSpPr>
        <p:spPr bwMode="auto">
          <a:xfrm>
            <a:off x="2661179" y="4765967"/>
            <a:ext cx="5597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200" b="1" dirty="0" smtClean="0"/>
              <a:t>PS</a:t>
            </a:r>
            <a:endParaRPr lang="en-US" sz="2200" b="1" dirty="0"/>
          </a:p>
        </p:txBody>
      </p:sp>
      <p:sp>
        <p:nvSpPr>
          <p:cNvPr id="113" name="Text Box 54"/>
          <p:cNvSpPr txBox="1">
            <a:spLocks noChangeArrowheads="1"/>
          </p:cNvSpPr>
          <p:nvPr/>
        </p:nvSpPr>
        <p:spPr bwMode="auto">
          <a:xfrm>
            <a:off x="9966363" y="1428649"/>
            <a:ext cx="5453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200" b="1" dirty="0" smtClean="0"/>
              <a:t>PL</a:t>
            </a:r>
            <a:endParaRPr lang="en-US" sz="22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Lab3 Intro 14a- </a:t>
            </a:r>
            <a:fld id="{060BD193-E118-4B16-863C-C8C12C675E3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1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project in Vivado</a:t>
            </a:r>
          </a:p>
          <a:p>
            <a:r>
              <a:rPr lang="en-US" dirty="0" smtClean="0"/>
              <a:t>Create/modify a Custom IP to create the peripheral functionality</a:t>
            </a:r>
          </a:p>
          <a:p>
            <a:r>
              <a:rPr lang="en-IE" dirty="0" smtClean="0"/>
              <a:t>Package the IP using IP Packager </a:t>
            </a:r>
            <a:endParaRPr lang="en-US" dirty="0" smtClean="0"/>
          </a:p>
          <a:p>
            <a:r>
              <a:rPr lang="en-US" dirty="0" smtClean="0"/>
              <a:t>Import and Add the peripheral into the existing system</a:t>
            </a:r>
          </a:p>
          <a:p>
            <a:r>
              <a:rPr lang="en-IE" dirty="0" smtClean="0"/>
              <a:t>Add BRAM for the next lab and build the PL design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Lab3 Intro 14a- </a:t>
            </a:r>
            <a:fld id="{060BD193-E118-4B16-863C-C8C12C675E3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template for a peripheral was created using the Create and Package IP  Wizard</a:t>
            </a:r>
          </a:p>
          <a:p>
            <a:r>
              <a:rPr lang="en-US" dirty="0" smtClean="0"/>
              <a:t>Logic </a:t>
            </a:r>
            <a:r>
              <a:rPr lang="en-US" dirty="0"/>
              <a:t>was added to the templates to create a LED peripheral. </a:t>
            </a:r>
            <a:endParaRPr lang="en-US" dirty="0" smtClean="0"/>
          </a:p>
          <a:p>
            <a:r>
              <a:rPr lang="en-US" smtClean="0"/>
              <a:t>The </a:t>
            </a:r>
            <a:r>
              <a:rPr lang="en-US" dirty="0" smtClean="0"/>
              <a:t>IP Packager was </a:t>
            </a:r>
            <a:r>
              <a:rPr lang="en-US" dirty="0"/>
              <a:t>used to </a:t>
            </a:r>
            <a:r>
              <a:rPr lang="en-US" dirty="0" smtClean="0"/>
              <a:t>package the IP so that it could be imported into the IP catalog</a:t>
            </a:r>
            <a:r>
              <a:rPr lang="en-US" smtClean="0"/>
              <a:t>. </a:t>
            </a:r>
          </a:p>
          <a:p>
            <a:r>
              <a:rPr lang="en-US" smtClean="0"/>
              <a:t>The </a:t>
            </a:r>
            <a:r>
              <a:rPr lang="en-US" dirty="0" smtClean="0"/>
              <a:t>IP was imported and added to the design.</a:t>
            </a:r>
          </a:p>
          <a:p>
            <a:r>
              <a:rPr lang="en-IE" dirty="0" smtClean="0"/>
              <a:t>The final step was to add a BRAM to the system and build the PL for the next lab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Lab3 Intro 14a- </a:t>
            </a:r>
            <a:fld id="{48005198-8FB0-4BE5-A5FF-99FA6973717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Description0 xmlns="D46A7F71-384C-4B0A-B6CB-1869FF28952A">The wide-frame format of the new All Programmable template.</Description0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7F6AD44C380A4BB6CB1869FF28952A" ma:contentTypeVersion="0" ma:contentTypeDescription="Create a new document." ma:contentTypeScope="" ma:versionID="cbec7fb8faa159a01dcec9b5572a4f9b">
  <xsd:schema xmlns:xsd="http://www.w3.org/2001/XMLSchema" xmlns:p="http://schemas.microsoft.com/office/2006/metadata/properties" xmlns:ns2="D46A7F71-384C-4B0A-B6CB-1869FF28952A" targetNamespace="http://schemas.microsoft.com/office/2006/metadata/properties" ma:root="true" ma:fieldsID="e6a1f69f03052b316a7875f7c9741570" ns2:_="">
    <xsd:import namespace="D46A7F71-384C-4B0A-B6CB-1869FF28952A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46A7F71-384C-4B0A-B6CB-1869FF28952A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747654C-B272-4B15-B46C-BB332E6C5466}">
  <ds:schemaRefs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D46A7F71-384C-4B0A-B6CB-1869FF28952A"/>
    <ds:schemaRef ds:uri="http://purl.org/dc/terms/"/>
    <ds:schemaRef ds:uri="http://schemas.microsoft.com/office/2006/documentManagement/typ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645E401-49A1-479D-B023-F249450A84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570465-C410-4C49-BB43-C779FFF280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6A7F71-384C-4B0A-B6CB-1869FF28952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Xilinx_All_Programmable_Template</Template>
  <TotalTime>674</TotalTime>
  <Words>247</Words>
  <Application>Microsoft Office PowerPoint</Application>
  <PresentationFormat>Custom</PresentationFormat>
  <Paragraphs>56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Xilinx_All_Programmable_Template</vt:lpstr>
      <vt:lpstr>Lab3 Intro Adding Custom IP in PL</vt:lpstr>
      <vt:lpstr>Introduction</vt:lpstr>
      <vt:lpstr>ARM Cortex-A9 based Embedded System Design Lab3: Adding Custom IP in PL</vt:lpstr>
      <vt:lpstr>Procedure</vt:lpstr>
      <vt:lpstr>Summary</vt:lpstr>
    </vt:vector>
  </TitlesOfParts>
  <Company>Xilinx Inc,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 Intro</dc:title>
  <dc:creator>Xilinx</dc:creator>
  <cp:keywords>Public</cp:keywords>
  <cp:lastModifiedBy>admin</cp:lastModifiedBy>
  <cp:revision>74</cp:revision>
  <cp:lastPrinted>2014-02-21T00:23:21Z</cp:lastPrinted>
  <dcterms:created xsi:type="dcterms:W3CDTF">2012-07-09T23:27:55Z</dcterms:created>
  <dcterms:modified xsi:type="dcterms:W3CDTF">2014-08-11T15:11:07Z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scription0">
    <vt:lpwstr/>
  </property>
  <property fmtid="{D5CDD505-2E9C-101B-9397-08002B2CF9AE}" pid="3" name="ContentTypeId">
    <vt:lpwstr>0x010100717F6AD44C380A4BB6CB1869FF28952A</vt:lpwstr>
  </property>
  <property fmtid="{D5CDD505-2E9C-101B-9397-08002B2CF9AE}" pid="4" name="TitusGUID">
    <vt:lpwstr>0d8798e2-d0e4-40c6-8f90-9841d80ee6e8</vt:lpwstr>
  </property>
  <property fmtid="{D5CDD505-2E9C-101B-9397-08002B2CF9AE}" pid="5" name="TITUSCustom1">
    <vt:lpwstr>1</vt:lpwstr>
  </property>
  <property fmtid="{D5CDD505-2E9C-101B-9397-08002B2CF9AE}" pid="6" name="XilinxClassification">
    <vt:lpwstr>Public</vt:lpwstr>
  </property>
  <property fmtid="{D5CDD505-2E9C-101B-9397-08002B2CF9AE}" pid="7" name="XilinxVisual Markings">
    <vt:lpwstr>No</vt:lpwstr>
  </property>
  <property fmtid="{D5CDD505-2E9C-101B-9397-08002B2CF9AE}" pid="8" name="XilinxPublication Year">
    <vt:lpwstr>2012</vt:lpwstr>
  </property>
  <property fmtid="{D5CDD505-2E9C-101B-9397-08002B2CF9AE}" pid="9" name="XilinxRemoveLegacyFooters">
    <vt:lpwstr>Yes</vt:lpwstr>
  </property>
</Properties>
</file>