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 id="2147483780" r:id="rId2"/>
  </p:sldMasterIdLst>
  <p:notesMasterIdLst>
    <p:notesMasterId r:id="rId102"/>
  </p:notesMasterIdLst>
  <p:sldIdLst>
    <p:sldId id="256" r:id="rId3"/>
    <p:sldId id="289" r:id="rId4"/>
    <p:sldId id="257" r:id="rId5"/>
    <p:sldId id="258" r:id="rId6"/>
    <p:sldId id="259" r:id="rId7"/>
    <p:sldId id="260" r:id="rId8"/>
    <p:sldId id="261" r:id="rId9"/>
    <p:sldId id="277" r:id="rId10"/>
    <p:sldId id="262" r:id="rId11"/>
    <p:sldId id="263" r:id="rId12"/>
    <p:sldId id="295" r:id="rId13"/>
    <p:sldId id="296" r:id="rId14"/>
    <p:sldId id="282" r:id="rId15"/>
    <p:sldId id="283" r:id="rId16"/>
    <p:sldId id="284" r:id="rId17"/>
    <p:sldId id="285" r:id="rId18"/>
    <p:sldId id="264" r:id="rId19"/>
    <p:sldId id="265" r:id="rId20"/>
    <p:sldId id="281" r:id="rId21"/>
    <p:sldId id="266" r:id="rId22"/>
    <p:sldId id="268" r:id="rId23"/>
    <p:sldId id="269" r:id="rId24"/>
    <p:sldId id="270" r:id="rId25"/>
    <p:sldId id="271" r:id="rId26"/>
    <p:sldId id="273" r:id="rId27"/>
    <p:sldId id="275" r:id="rId28"/>
    <p:sldId id="276" r:id="rId29"/>
    <p:sldId id="274" r:id="rId30"/>
    <p:sldId id="280" r:id="rId31"/>
    <p:sldId id="279" r:id="rId32"/>
    <p:sldId id="278" r:id="rId33"/>
    <p:sldId id="286" r:id="rId34"/>
    <p:sldId id="287" r:id="rId35"/>
    <p:sldId id="290" r:id="rId36"/>
    <p:sldId id="291" r:id="rId37"/>
    <p:sldId id="292" r:id="rId38"/>
    <p:sldId id="293" r:id="rId39"/>
    <p:sldId id="294" r:id="rId40"/>
    <p:sldId id="297" r:id="rId41"/>
    <p:sldId id="349" r:id="rId42"/>
    <p:sldId id="354" r:id="rId43"/>
    <p:sldId id="355" r:id="rId44"/>
    <p:sldId id="356" r:id="rId45"/>
    <p:sldId id="357" r:id="rId46"/>
    <p:sldId id="358" r:id="rId47"/>
    <p:sldId id="359" r:id="rId48"/>
    <p:sldId id="360" r:id="rId49"/>
    <p:sldId id="361" r:id="rId50"/>
    <p:sldId id="343" r:id="rId51"/>
    <p:sldId id="348" r:id="rId52"/>
    <p:sldId id="362" r:id="rId53"/>
    <p:sldId id="363" r:id="rId54"/>
    <p:sldId id="364" r:id="rId55"/>
    <p:sldId id="365" r:id="rId56"/>
    <p:sldId id="299" r:id="rId57"/>
    <p:sldId id="300" r:id="rId58"/>
    <p:sldId id="301" r:id="rId59"/>
    <p:sldId id="302" r:id="rId60"/>
    <p:sldId id="303" r:id="rId61"/>
    <p:sldId id="304" r:id="rId62"/>
    <p:sldId id="305" r:id="rId63"/>
    <p:sldId id="306" r:id="rId64"/>
    <p:sldId id="307" r:id="rId65"/>
    <p:sldId id="308" r:id="rId66"/>
    <p:sldId id="309" r:id="rId67"/>
    <p:sldId id="310" r:id="rId68"/>
    <p:sldId id="311" r:id="rId69"/>
    <p:sldId id="312" r:id="rId70"/>
    <p:sldId id="313" r:id="rId71"/>
    <p:sldId id="314" r:id="rId72"/>
    <p:sldId id="315" r:id="rId73"/>
    <p:sldId id="316" r:id="rId74"/>
    <p:sldId id="317" r:id="rId75"/>
    <p:sldId id="318" r:id="rId76"/>
    <p:sldId id="319" r:id="rId77"/>
    <p:sldId id="320" r:id="rId78"/>
    <p:sldId id="321" r:id="rId79"/>
    <p:sldId id="322" r:id="rId80"/>
    <p:sldId id="323" r:id="rId81"/>
    <p:sldId id="324" r:id="rId82"/>
    <p:sldId id="325" r:id="rId83"/>
    <p:sldId id="326" r:id="rId84"/>
    <p:sldId id="327" r:id="rId85"/>
    <p:sldId id="328" r:id="rId86"/>
    <p:sldId id="329" r:id="rId87"/>
    <p:sldId id="330" r:id="rId88"/>
    <p:sldId id="331" r:id="rId89"/>
    <p:sldId id="332" r:id="rId90"/>
    <p:sldId id="333" r:id="rId91"/>
    <p:sldId id="334" r:id="rId92"/>
    <p:sldId id="335" r:id="rId93"/>
    <p:sldId id="336" r:id="rId94"/>
    <p:sldId id="337" r:id="rId95"/>
    <p:sldId id="338" r:id="rId96"/>
    <p:sldId id="339" r:id="rId97"/>
    <p:sldId id="340" r:id="rId98"/>
    <p:sldId id="341" r:id="rId99"/>
    <p:sldId id="347" r:id="rId100"/>
    <p:sldId id="342" r:id="rId10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CC6600"/>
    <a:srgbClr val="FF501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84" autoAdjust="0"/>
    <p:restoredTop sz="91847" autoAdjust="0"/>
  </p:normalViewPr>
  <p:slideViewPr>
    <p:cSldViewPr snapToGrid="0">
      <p:cViewPr varScale="1">
        <p:scale>
          <a:sx n="102" d="100"/>
          <a:sy n="102" d="100"/>
        </p:scale>
        <p:origin x="135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notesMaster" Target="notesMasters/notesMaster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ata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ata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4" Type="http://schemas.openxmlformats.org/officeDocument/2006/relationships/image" Target="../media/image54.svg"/></Relationships>
</file>

<file path=ppt/diagrams/_rels/data38.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s>
</file>

<file path=ppt/diagrams/_rels/data4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47.svg"/><Relationship Id="rId1" Type="http://schemas.openxmlformats.org/officeDocument/2006/relationships/image" Target="../media/image46.png"/><Relationship Id="rId4" Type="http://schemas.openxmlformats.org/officeDocument/2006/relationships/image" Target="../media/image69.svg"/></Relationships>
</file>

<file path=ppt/diagrams/_rels/data48.xml.rels><?xml version="1.0" encoding="UTF-8" standalone="yes"?>
<Relationships xmlns="http://schemas.openxmlformats.org/package/2006/relationships"><Relationship Id="rId8" Type="http://schemas.openxmlformats.org/officeDocument/2006/relationships/image" Target="../media/image77.sv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svg"/><Relationship Id="rId1" Type="http://schemas.openxmlformats.org/officeDocument/2006/relationships/image" Target="../media/image70.png"/><Relationship Id="rId6" Type="http://schemas.openxmlformats.org/officeDocument/2006/relationships/image" Target="../media/image75.svg"/><Relationship Id="rId5" Type="http://schemas.openxmlformats.org/officeDocument/2006/relationships/image" Target="../media/image74.png"/><Relationship Id="rId4" Type="http://schemas.openxmlformats.org/officeDocument/2006/relationships/image" Target="../media/image73.svg"/></Relationships>
</file>

<file path=ppt/diagrams/_rels/data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rawing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4" Type="http://schemas.openxmlformats.org/officeDocument/2006/relationships/image" Target="../media/image54.svg"/></Relationships>
</file>

<file path=ppt/diagrams/_rels/drawing38.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s>
</file>

<file path=ppt/diagrams/_rels/drawing4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47.svg"/><Relationship Id="rId1" Type="http://schemas.openxmlformats.org/officeDocument/2006/relationships/image" Target="../media/image46.png"/><Relationship Id="rId4" Type="http://schemas.openxmlformats.org/officeDocument/2006/relationships/image" Target="../media/image69.svg"/></Relationships>
</file>

<file path=ppt/diagrams/_rels/drawing48.xml.rels><?xml version="1.0" encoding="UTF-8" standalone="yes"?>
<Relationships xmlns="http://schemas.openxmlformats.org/package/2006/relationships"><Relationship Id="rId8" Type="http://schemas.openxmlformats.org/officeDocument/2006/relationships/image" Target="../media/image77.sv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svg"/><Relationship Id="rId1" Type="http://schemas.openxmlformats.org/officeDocument/2006/relationships/image" Target="../media/image70.png"/><Relationship Id="rId6" Type="http://schemas.openxmlformats.org/officeDocument/2006/relationships/image" Target="../media/image75.svg"/><Relationship Id="rId5" Type="http://schemas.openxmlformats.org/officeDocument/2006/relationships/image" Target="../media/image74.png"/><Relationship Id="rId4" Type="http://schemas.openxmlformats.org/officeDocument/2006/relationships/image" Target="../media/image73.svg"/></Relationships>
</file>

<file path=ppt/diagrams/_rels/drawing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38CE74-369F-4870-9FF9-36B6D0A4BBF5}"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8534D25-BCF5-40A4-92B2-001BBFDB8719}">
      <dgm:prSet/>
      <dgm:spPr/>
      <dgm:t>
        <a:bodyPr/>
        <a:lstStyle/>
        <a:p>
          <a:pPr>
            <a:lnSpc>
              <a:spcPct val="100000"/>
            </a:lnSpc>
          </a:pPr>
          <a:r>
            <a:rPr lang="es-MX" b="1" u="sng"/>
            <a:t>TECNICA</a:t>
          </a:r>
          <a:r>
            <a:rPr lang="es-MX"/>
            <a:t>: </a:t>
          </a:r>
          <a:r>
            <a:rPr lang="es-MX" b="1"/>
            <a:t>PROCEDIMIENTOS QUE TIENEN COMO OBJETIVO ALCANZAR UN RESULTADO DETERMINADO.</a:t>
          </a:r>
          <a:endParaRPr lang="en-US"/>
        </a:p>
      </dgm:t>
    </dgm:pt>
    <dgm:pt modelId="{067325B6-2B71-483E-AC45-49BA23284F3C}" type="parTrans" cxnId="{D24F2659-4CA1-4D70-AB96-DCB351AD4FD8}">
      <dgm:prSet/>
      <dgm:spPr/>
      <dgm:t>
        <a:bodyPr/>
        <a:lstStyle/>
        <a:p>
          <a:endParaRPr lang="en-US"/>
        </a:p>
      </dgm:t>
    </dgm:pt>
    <dgm:pt modelId="{FB9D99A8-8603-461F-B4FA-EB789489F4F7}" type="sibTrans" cxnId="{D24F2659-4CA1-4D70-AB96-DCB351AD4FD8}">
      <dgm:prSet/>
      <dgm:spPr/>
      <dgm:t>
        <a:bodyPr/>
        <a:lstStyle/>
        <a:p>
          <a:pPr>
            <a:lnSpc>
              <a:spcPct val="100000"/>
            </a:lnSpc>
          </a:pPr>
          <a:endParaRPr lang="en-US"/>
        </a:p>
      </dgm:t>
    </dgm:pt>
    <dgm:pt modelId="{CB1A2702-6BEF-4B3C-8CF6-70BDF0488ECA}">
      <dgm:prSet/>
      <dgm:spPr/>
      <dgm:t>
        <a:bodyPr/>
        <a:lstStyle/>
        <a:p>
          <a:pPr>
            <a:lnSpc>
              <a:spcPct val="100000"/>
            </a:lnSpc>
          </a:pPr>
          <a:r>
            <a:rPr lang="es-MX" b="1" u="sng"/>
            <a:t>HERRAMIENTA</a:t>
          </a:r>
          <a:r>
            <a:rPr lang="es-MX"/>
            <a:t>: </a:t>
          </a:r>
          <a:r>
            <a:rPr lang="es-MX" b="1"/>
            <a:t>INSTRUMENTOS QUE REALIZAN UNA ACTIVIDAD EN MARCO DE LOS PROCEDIMIENTOS DEFINIDOS POR LAS TÉCNICAS</a:t>
          </a:r>
          <a:endParaRPr lang="en-US" b="1"/>
        </a:p>
      </dgm:t>
    </dgm:pt>
    <dgm:pt modelId="{5A8EFE47-CBC7-4570-B745-D5EDD774561B}" type="parTrans" cxnId="{E17B12D2-2B31-49D2-9A91-3344CB95A8E1}">
      <dgm:prSet/>
      <dgm:spPr/>
      <dgm:t>
        <a:bodyPr/>
        <a:lstStyle/>
        <a:p>
          <a:endParaRPr lang="en-US"/>
        </a:p>
      </dgm:t>
    </dgm:pt>
    <dgm:pt modelId="{B0005377-87AC-4CF8-937D-AE8604035362}" type="sibTrans" cxnId="{E17B12D2-2B31-49D2-9A91-3344CB95A8E1}">
      <dgm:prSet/>
      <dgm:spPr/>
      <dgm:t>
        <a:bodyPr/>
        <a:lstStyle/>
        <a:p>
          <a:pPr>
            <a:lnSpc>
              <a:spcPct val="100000"/>
            </a:lnSpc>
          </a:pPr>
          <a:endParaRPr lang="en-US"/>
        </a:p>
      </dgm:t>
    </dgm:pt>
    <dgm:pt modelId="{D043818C-B717-48F3-A06A-F352A510BF56}">
      <dgm:prSet/>
      <dgm:spPr/>
      <dgm:t>
        <a:bodyPr/>
        <a:lstStyle/>
        <a:p>
          <a:pPr>
            <a:lnSpc>
              <a:spcPct val="100000"/>
            </a:lnSpc>
          </a:pPr>
          <a:r>
            <a:rPr lang="es-MX" b="1" u="sng"/>
            <a:t>CIENCIA</a:t>
          </a:r>
          <a:r>
            <a:rPr lang="es-MX"/>
            <a:t>: </a:t>
          </a:r>
          <a:r>
            <a:rPr lang="es-ES" b="1"/>
            <a:t>CONJUNTO SISTEMATIZADO REGLADO POR UN CONJUNTO DE NORMAS, CONOCIDAS COMO MÉTODO CIENTIFICO, QUE GARANTIZAN UN CONOCIMIENTO VALIDO</a:t>
          </a:r>
          <a:endParaRPr lang="en-US"/>
        </a:p>
      </dgm:t>
    </dgm:pt>
    <dgm:pt modelId="{F634D584-7DAA-417E-A93D-6729DA5C866B}" type="parTrans" cxnId="{1503B658-4895-4E72-BB90-4FCB41FFA631}">
      <dgm:prSet/>
      <dgm:spPr/>
      <dgm:t>
        <a:bodyPr/>
        <a:lstStyle/>
        <a:p>
          <a:endParaRPr lang="en-US"/>
        </a:p>
      </dgm:t>
    </dgm:pt>
    <dgm:pt modelId="{378CB8B5-35E6-48F7-97B0-7D25A3CB94DD}" type="sibTrans" cxnId="{1503B658-4895-4E72-BB90-4FCB41FFA631}">
      <dgm:prSet/>
      <dgm:spPr/>
      <dgm:t>
        <a:bodyPr/>
        <a:lstStyle/>
        <a:p>
          <a:pPr>
            <a:lnSpc>
              <a:spcPct val="100000"/>
            </a:lnSpc>
          </a:pPr>
          <a:endParaRPr lang="en-US"/>
        </a:p>
      </dgm:t>
    </dgm:pt>
    <dgm:pt modelId="{B4529007-0FD4-4D61-B3C9-1DBB52BD63F5}">
      <dgm:prSet/>
      <dgm:spPr/>
      <dgm:t>
        <a:bodyPr/>
        <a:lstStyle/>
        <a:p>
          <a:pPr>
            <a:lnSpc>
              <a:spcPct val="100000"/>
            </a:lnSpc>
          </a:pPr>
          <a:r>
            <a:rPr lang="es-MX" b="1" u="sng" dirty="0"/>
            <a:t>ORGANIZACIÓN</a:t>
          </a:r>
          <a:r>
            <a:rPr lang="es-MX" b="1" dirty="0"/>
            <a:t>: </a:t>
          </a:r>
          <a:r>
            <a:rPr lang="es-AR" b="1" dirty="0"/>
            <a:t>UN CONJUNTO DE INDIVIDUOS, CON UN OBJETIVO COMÚN, QUE DESARROLLAN ACTIVIDADES, UTILIZANDO MEDIOS Y ESTÁN INMERSOS DENTRO DE UN CONTEXTO.</a:t>
          </a:r>
          <a:endParaRPr lang="en-US" dirty="0"/>
        </a:p>
      </dgm:t>
    </dgm:pt>
    <dgm:pt modelId="{5A834DD7-D93F-4CF5-A600-BA065CB88BC2}" type="parTrans" cxnId="{028172D3-5686-4F2D-A10A-D6F00E0C14AD}">
      <dgm:prSet/>
      <dgm:spPr/>
      <dgm:t>
        <a:bodyPr/>
        <a:lstStyle/>
        <a:p>
          <a:endParaRPr lang="en-US"/>
        </a:p>
      </dgm:t>
    </dgm:pt>
    <dgm:pt modelId="{7652D786-92CA-413F-B738-507DB8E350A5}" type="sibTrans" cxnId="{028172D3-5686-4F2D-A10A-D6F00E0C14AD}">
      <dgm:prSet/>
      <dgm:spPr/>
      <dgm:t>
        <a:bodyPr/>
        <a:lstStyle/>
        <a:p>
          <a:endParaRPr lang="en-US"/>
        </a:p>
      </dgm:t>
    </dgm:pt>
    <dgm:pt modelId="{7AE08C18-07B1-44F1-9170-C59755F4BF18}" type="pres">
      <dgm:prSet presAssocID="{5638CE74-369F-4870-9FF9-36B6D0A4BBF5}" presName="root" presStyleCnt="0">
        <dgm:presLayoutVars>
          <dgm:dir/>
          <dgm:resizeHandles val="exact"/>
        </dgm:presLayoutVars>
      </dgm:prSet>
      <dgm:spPr/>
    </dgm:pt>
    <dgm:pt modelId="{307A64B3-3D5B-4C5B-929E-9A27685FB7DD}" type="pres">
      <dgm:prSet presAssocID="{5638CE74-369F-4870-9FF9-36B6D0A4BBF5}" presName="container" presStyleCnt="0">
        <dgm:presLayoutVars>
          <dgm:dir/>
          <dgm:resizeHandles val="exact"/>
        </dgm:presLayoutVars>
      </dgm:prSet>
      <dgm:spPr/>
    </dgm:pt>
    <dgm:pt modelId="{0BA49985-BC7B-4099-A3BE-31EEE58C1C1B}" type="pres">
      <dgm:prSet presAssocID="{C8534D25-BCF5-40A4-92B2-001BBFDB8719}" presName="compNode" presStyleCnt="0"/>
      <dgm:spPr/>
    </dgm:pt>
    <dgm:pt modelId="{7FD3B518-7DAF-49D7-B8DA-37E4F3704DB3}" type="pres">
      <dgm:prSet presAssocID="{C8534D25-BCF5-40A4-92B2-001BBFDB8719}" presName="iconBgRect" presStyleLbl="bgShp" presStyleIdx="0" presStyleCnt="4"/>
      <dgm:spPr/>
    </dgm:pt>
    <dgm:pt modelId="{8A56AF81-BFE3-4B1A-9B55-9FB8B0EC706F}" type="pres">
      <dgm:prSet presAssocID="{C8534D25-BCF5-40A4-92B2-001BBFDB871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írculos con flechas con relleno sólido"/>
        </a:ext>
      </dgm:extLst>
    </dgm:pt>
    <dgm:pt modelId="{B0780D14-D462-4C1E-A58B-093C3E92E235}" type="pres">
      <dgm:prSet presAssocID="{C8534D25-BCF5-40A4-92B2-001BBFDB8719}" presName="spaceRect" presStyleCnt="0"/>
      <dgm:spPr/>
    </dgm:pt>
    <dgm:pt modelId="{38366EC5-C0F4-4E79-A2C6-422740AD5000}" type="pres">
      <dgm:prSet presAssocID="{C8534D25-BCF5-40A4-92B2-001BBFDB8719}" presName="textRect" presStyleLbl="revTx" presStyleIdx="0" presStyleCnt="4">
        <dgm:presLayoutVars>
          <dgm:chMax val="1"/>
          <dgm:chPref val="1"/>
        </dgm:presLayoutVars>
      </dgm:prSet>
      <dgm:spPr/>
    </dgm:pt>
    <dgm:pt modelId="{C0598A8A-EC8F-4B84-B220-5DC7259BE7A6}" type="pres">
      <dgm:prSet presAssocID="{FB9D99A8-8603-461F-B4FA-EB789489F4F7}" presName="sibTrans" presStyleLbl="sibTrans2D1" presStyleIdx="0" presStyleCnt="0"/>
      <dgm:spPr/>
    </dgm:pt>
    <dgm:pt modelId="{86A87FEB-408B-413D-AEFC-70112567E620}" type="pres">
      <dgm:prSet presAssocID="{CB1A2702-6BEF-4B3C-8CF6-70BDF0488ECA}" presName="compNode" presStyleCnt="0"/>
      <dgm:spPr/>
    </dgm:pt>
    <dgm:pt modelId="{A71987C4-F831-4776-8E65-810B96603B04}" type="pres">
      <dgm:prSet presAssocID="{CB1A2702-6BEF-4B3C-8CF6-70BDF0488ECA}" presName="iconBgRect" presStyleLbl="bgShp" presStyleIdx="1" presStyleCnt="4"/>
      <dgm:spPr/>
    </dgm:pt>
    <dgm:pt modelId="{D8CC615B-1100-4E7F-937F-B961C6F289FD}" type="pres">
      <dgm:prSet presAssocID="{CB1A2702-6BEF-4B3C-8CF6-70BDF0488EC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ools"/>
        </a:ext>
      </dgm:extLst>
    </dgm:pt>
    <dgm:pt modelId="{9D161949-A20A-4611-9F65-0DD4C07DE57F}" type="pres">
      <dgm:prSet presAssocID="{CB1A2702-6BEF-4B3C-8CF6-70BDF0488ECA}" presName="spaceRect" presStyleCnt="0"/>
      <dgm:spPr/>
    </dgm:pt>
    <dgm:pt modelId="{8299C7E1-C660-4E2E-998D-9F6451527479}" type="pres">
      <dgm:prSet presAssocID="{CB1A2702-6BEF-4B3C-8CF6-70BDF0488ECA}" presName="textRect" presStyleLbl="revTx" presStyleIdx="1" presStyleCnt="4">
        <dgm:presLayoutVars>
          <dgm:chMax val="1"/>
          <dgm:chPref val="1"/>
        </dgm:presLayoutVars>
      </dgm:prSet>
      <dgm:spPr/>
    </dgm:pt>
    <dgm:pt modelId="{5099740A-1740-4987-B95B-FE30C72AC4FC}" type="pres">
      <dgm:prSet presAssocID="{B0005377-87AC-4CF8-937D-AE8604035362}" presName="sibTrans" presStyleLbl="sibTrans2D1" presStyleIdx="0" presStyleCnt="0"/>
      <dgm:spPr/>
    </dgm:pt>
    <dgm:pt modelId="{80CBCFB3-04CA-4D73-B297-45D6B253D37C}" type="pres">
      <dgm:prSet presAssocID="{D043818C-B717-48F3-A06A-F352A510BF56}" presName="compNode" presStyleCnt="0"/>
      <dgm:spPr/>
    </dgm:pt>
    <dgm:pt modelId="{D93AB554-D75F-49A6-97FF-B536E5F0B267}" type="pres">
      <dgm:prSet presAssocID="{D043818C-B717-48F3-A06A-F352A510BF56}" presName="iconBgRect" presStyleLbl="bgShp" presStyleIdx="2" presStyleCnt="4"/>
      <dgm:spPr/>
    </dgm:pt>
    <dgm:pt modelId="{6CC54D95-C225-4497-9374-F236384BFA7B}" type="pres">
      <dgm:prSet presAssocID="{D043818C-B717-48F3-A06A-F352A510BF56}"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Pensamiento científico con relleno sólido"/>
        </a:ext>
      </dgm:extLst>
    </dgm:pt>
    <dgm:pt modelId="{8E790695-B55E-4B98-A59B-D071DB4C0AA3}" type="pres">
      <dgm:prSet presAssocID="{D043818C-B717-48F3-A06A-F352A510BF56}" presName="spaceRect" presStyleCnt="0"/>
      <dgm:spPr/>
    </dgm:pt>
    <dgm:pt modelId="{9E94DBE7-13C8-4438-8EC4-FC4429AB2A18}" type="pres">
      <dgm:prSet presAssocID="{D043818C-B717-48F3-A06A-F352A510BF56}" presName="textRect" presStyleLbl="revTx" presStyleIdx="2" presStyleCnt="4">
        <dgm:presLayoutVars>
          <dgm:chMax val="1"/>
          <dgm:chPref val="1"/>
        </dgm:presLayoutVars>
      </dgm:prSet>
      <dgm:spPr/>
    </dgm:pt>
    <dgm:pt modelId="{8A0A47EC-E09C-408D-95D3-2022F86F05AA}" type="pres">
      <dgm:prSet presAssocID="{378CB8B5-35E6-48F7-97B0-7D25A3CB94DD}" presName="sibTrans" presStyleLbl="sibTrans2D1" presStyleIdx="0" presStyleCnt="0"/>
      <dgm:spPr/>
    </dgm:pt>
    <dgm:pt modelId="{C28CDD62-6A8F-4A02-A731-81B69B8DC311}" type="pres">
      <dgm:prSet presAssocID="{B4529007-0FD4-4D61-B3C9-1DBB52BD63F5}" presName="compNode" presStyleCnt="0"/>
      <dgm:spPr/>
    </dgm:pt>
    <dgm:pt modelId="{E8FF33E3-8DEF-419E-8A1E-86E34AD4006B}" type="pres">
      <dgm:prSet presAssocID="{B4529007-0FD4-4D61-B3C9-1DBB52BD63F5}" presName="iconBgRect" presStyleLbl="bgShp" presStyleIdx="3" presStyleCnt="4"/>
      <dgm:spPr/>
    </dgm:pt>
    <dgm:pt modelId="{092A7188-7E26-44C6-A7F5-50966AA978EF}" type="pres">
      <dgm:prSet presAssocID="{B4529007-0FD4-4D61-B3C9-1DBB52BD63F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Jerarquía"/>
        </a:ext>
      </dgm:extLst>
    </dgm:pt>
    <dgm:pt modelId="{1738AB04-ECD3-4E47-B2B9-047A44719EF8}" type="pres">
      <dgm:prSet presAssocID="{B4529007-0FD4-4D61-B3C9-1DBB52BD63F5}" presName="spaceRect" presStyleCnt="0"/>
      <dgm:spPr/>
    </dgm:pt>
    <dgm:pt modelId="{E671EE93-48D8-4D80-94A6-C31E6632DBCA}" type="pres">
      <dgm:prSet presAssocID="{B4529007-0FD4-4D61-B3C9-1DBB52BD63F5}" presName="textRect" presStyleLbl="revTx" presStyleIdx="3" presStyleCnt="4">
        <dgm:presLayoutVars>
          <dgm:chMax val="1"/>
          <dgm:chPref val="1"/>
        </dgm:presLayoutVars>
      </dgm:prSet>
      <dgm:spPr/>
    </dgm:pt>
  </dgm:ptLst>
  <dgm:cxnLst>
    <dgm:cxn modelId="{53AF2E66-495C-4D27-BEA0-E3E01A875D19}" type="presOf" srcId="{B0005377-87AC-4CF8-937D-AE8604035362}" destId="{5099740A-1740-4987-B95B-FE30C72AC4FC}" srcOrd="0" destOrd="0" presId="urn:microsoft.com/office/officeart/2018/2/layout/IconCircleList"/>
    <dgm:cxn modelId="{1EE52376-01BD-4E0E-A8CC-1DFD0D4EDF23}" type="presOf" srcId="{FB9D99A8-8603-461F-B4FA-EB789489F4F7}" destId="{C0598A8A-EC8F-4B84-B220-5DC7259BE7A6}" srcOrd="0" destOrd="0" presId="urn:microsoft.com/office/officeart/2018/2/layout/IconCircleList"/>
    <dgm:cxn modelId="{1503B658-4895-4E72-BB90-4FCB41FFA631}" srcId="{5638CE74-369F-4870-9FF9-36B6D0A4BBF5}" destId="{D043818C-B717-48F3-A06A-F352A510BF56}" srcOrd="2" destOrd="0" parTransId="{F634D584-7DAA-417E-A93D-6729DA5C866B}" sibTransId="{378CB8B5-35E6-48F7-97B0-7D25A3CB94DD}"/>
    <dgm:cxn modelId="{D24F2659-4CA1-4D70-AB96-DCB351AD4FD8}" srcId="{5638CE74-369F-4870-9FF9-36B6D0A4BBF5}" destId="{C8534D25-BCF5-40A4-92B2-001BBFDB8719}" srcOrd="0" destOrd="0" parTransId="{067325B6-2B71-483E-AC45-49BA23284F3C}" sibTransId="{FB9D99A8-8603-461F-B4FA-EB789489F4F7}"/>
    <dgm:cxn modelId="{6F454690-3CDF-43C6-AED9-7AECCAE865C6}" type="presOf" srcId="{378CB8B5-35E6-48F7-97B0-7D25A3CB94DD}" destId="{8A0A47EC-E09C-408D-95D3-2022F86F05AA}" srcOrd="0" destOrd="0" presId="urn:microsoft.com/office/officeart/2018/2/layout/IconCircleList"/>
    <dgm:cxn modelId="{D3A0AFB0-D62C-44F0-A766-21121B368869}" type="presOf" srcId="{B4529007-0FD4-4D61-B3C9-1DBB52BD63F5}" destId="{E671EE93-48D8-4D80-94A6-C31E6632DBCA}" srcOrd="0" destOrd="0" presId="urn:microsoft.com/office/officeart/2018/2/layout/IconCircleList"/>
    <dgm:cxn modelId="{4600CCC2-DDFD-4F3B-8BB6-6D7D2776500C}" type="presOf" srcId="{D043818C-B717-48F3-A06A-F352A510BF56}" destId="{9E94DBE7-13C8-4438-8EC4-FC4429AB2A18}" srcOrd="0" destOrd="0" presId="urn:microsoft.com/office/officeart/2018/2/layout/IconCircleList"/>
    <dgm:cxn modelId="{E17B12D2-2B31-49D2-9A91-3344CB95A8E1}" srcId="{5638CE74-369F-4870-9FF9-36B6D0A4BBF5}" destId="{CB1A2702-6BEF-4B3C-8CF6-70BDF0488ECA}" srcOrd="1" destOrd="0" parTransId="{5A8EFE47-CBC7-4570-B745-D5EDD774561B}" sibTransId="{B0005377-87AC-4CF8-937D-AE8604035362}"/>
    <dgm:cxn modelId="{028172D3-5686-4F2D-A10A-D6F00E0C14AD}" srcId="{5638CE74-369F-4870-9FF9-36B6D0A4BBF5}" destId="{B4529007-0FD4-4D61-B3C9-1DBB52BD63F5}" srcOrd="3" destOrd="0" parTransId="{5A834DD7-D93F-4CF5-A600-BA065CB88BC2}" sibTransId="{7652D786-92CA-413F-B738-507DB8E350A5}"/>
    <dgm:cxn modelId="{14E5C8DE-CB35-41CC-8203-EA292AC08B0F}" type="presOf" srcId="{C8534D25-BCF5-40A4-92B2-001BBFDB8719}" destId="{38366EC5-C0F4-4E79-A2C6-422740AD5000}" srcOrd="0" destOrd="0" presId="urn:microsoft.com/office/officeart/2018/2/layout/IconCircleList"/>
    <dgm:cxn modelId="{78548BE9-FDD6-4C4F-8438-A8FA2B79D8EF}" type="presOf" srcId="{CB1A2702-6BEF-4B3C-8CF6-70BDF0488ECA}" destId="{8299C7E1-C660-4E2E-998D-9F6451527479}" srcOrd="0" destOrd="0" presId="urn:microsoft.com/office/officeart/2018/2/layout/IconCircleList"/>
    <dgm:cxn modelId="{90F947FE-2BCD-4B16-AE2A-09B107563B75}" type="presOf" srcId="{5638CE74-369F-4870-9FF9-36B6D0A4BBF5}" destId="{7AE08C18-07B1-44F1-9170-C59755F4BF18}" srcOrd="0" destOrd="0" presId="urn:microsoft.com/office/officeart/2018/2/layout/IconCircleList"/>
    <dgm:cxn modelId="{3EF9E7BE-0B4B-4CF7-8C70-02879490C3E5}" type="presParOf" srcId="{7AE08C18-07B1-44F1-9170-C59755F4BF18}" destId="{307A64B3-3D5B-4C5B-929E-9A27685FB7DD}" srcOrd="0" destOrd="0" presId="urn:microsoft.com/office/officeart/2018/2/layout/IconCircleList"/>
    <dgm:cxn modelId="{C070A537-1A3F-4D95-8866-7C2A33A1789F}" type="presParOf" srcId="{307A64B3-3D5B-4C5B-929E-9A27685FB7DD}" destId="{0BA49985-BC7B-4099-A3BE-31EEE58C1C1B}" srcOrd="0" destOrd="0" presId="urn:microsoft.com/office/officeart/2018/2/layout/IconCircleList"/>
    <dgm:cxn modelId="{012EF58D-633A-4050-B674-CCF19DB14FA7}" type="presParOf" srcId="{0BA49985-BC7B-4099-A3BE-31EEE58C1C1B}" destId="{7FD3B518-7DAF-49D7-B8DA-37E4F3704DB3}" srcOrd="0" destOrd="0" presId="urn:microsoft.com/office/officeart/2018/2/layout/IconCircleList"/>
    <dgm:cxn modelId="{9439764E-2E6E-4B5B-97CD-5EA4673AB011}" type="presParOf" srcId="{0BA49985-BC7B-4099-A3BE-31EEE58C1C1B}" destId="{8A56AF81-BFE3-4B1A-9B55-9FB8B0EC706F}" srcOrd="1" destOrd="0" presId="urn:microsoft.com/office/officeart/2018/2/layout/IconCircleList"/>
    <dgm:cxn modelId="{88B1A4FC-89BC-4A84-865F-9F45D096E393}" type="presParOf" srcId="{0BA49985-BC7B-4099-A3BE-31EEE58C1C1B}" destId="{B0780D14-D462-4C1E-A58B-093C3E92E235}" srcOrd="2" destOrd="0" presId="urn:microsoft.com/office/officeart/2018/2/layout/IconCircleList"/>
    <dgm:cxn modelId="{5DC96E1D-943F-42C2-8779-E74B55DF0EB5}" type="presParOf" srcId="{0BA49985-BC7B-4099-A3BE-31EEE58C1C1B}" destId="{38366EC5-C0F4-4E79-A2C6-422740AD5000}" srcOrd="3" destOrd="0" presId="urn:microsoft.com/office/officeart/2018/2/layout/IconCircleList"/>
    <dgm:cxn modelId="{14E114FB-2222-46B2-9F4C-3D2EC740C3E6}" type="presParOf" srcId="{307A64B3-3D5B-4C5B-929E-9A27685FB7DD}" destId="{C0598A8A-EC8F-4B84-B220-5DC7259BE7A6}" srcOrd="1" destOrd="0" presId="urn:microsoft.com/office/officeart/2018/2/layout/IconCircleList"/>
    <dgm:cxn modelId="{61460FEB-E7E4-40DE-932E-505492286BF6}" type="presParOf" srcId="{307A64B3-3D5B-4C5B-929E-9A27685FB7DD}" destId="{86A87FEB-408B-413D-AEFC-70112567E620}" srcOrd="2" destOrd="0" presId="urn:microsoft.com/office/officeart/2018/2/layout/IconCircleList"/>
    <dgm:cxn modelId="{8D1680F3-7531-411B-91FF-38EEA99B275D}" type="presParOf" srcId="{86A87FEB-408B-413D-AEFC-70112567E620}" destId="{A71987C4-F831-4776-8E65-810B96603B04}" srcOrd="0" destOrd="0" presId="urn:microsoft.com/office/officeart/2018/2/layout/IconCircleList"/>
    <dgm:cxn modelId="{2D8499F0-F317-4D9E-ABB6-C03D53FE88B1}" type="presParOf" srcId="{86A87FEB-408B-413D-AEFC-70112567E620}" destId="{D8CC615B-1100-4E7F-937F-B961C6F289FD}" srcOrd="1" destOrd="0" presId="urn:microsoft.com/office/officeart/2018/2/layout/IconCircleList"/>
    <dgm:cxn modelId="{F4EFCA57-CB96-40FC-BE1B-B7609E6A7AEA}" type="presParOf" srcId="{86A87FEB-408B-413D-AEFC-70112567E620}" destId="{9D161949-A20A-4611-9F65-0DD4C07DE57F}" srcOrd="2" destOrd="0" presId="urn:microsoft.com/office/officeart/2018/2/layout/IconCircleList"/>
    <dgm:cxn modelId="{07F2277B-2C74-4346-9861-224233BA0EB1}" type="presParOf" srcId="{86A87FEB-408B-413D-AEFC-70112567E620}" destId="{8299C7E1-C660-4E2E-998D-9F6451527479}" srcOrd="3" destOrd="0" presId="urn:microsoft.com/office/officeart/2018/2/layout/IconCircleList"/>
    <dgm:cxn modelId="{34AD3397-1067-47C9-B673-6870529B2C58}" type="presParOf" srcId="{307A64B3-3D5B-4C5B-929E-9A27685FB7DD}" destId="{5099740A-1740-4987-B95B-FE30C72AC4FC}" srcOrd="3" destOrd="0" presId="urn:microsoft.com/office/officeart/2018/2/layout/IconCircleList"/>
    <dgm:cxn modelId="{6E1FEFA6-3E50-4822-974A-BA0E607A0304}" type="presParOf" srcId="{307A64B3-3D5B-4C5B-929E-9A27685FB7DD}" destId="{80CBCFB3-04CA-4D73-B297-45D6B253D37C}" srcOrd="4" destOrd="0" presId="urn:microsoft.com/office/officeart/2018/2/layout/IconCircleList"/>
    <dgm:cxn modelId="{FF9EDDA6-AA8F-4071-B6DC-D7324BA15150}" type="presParOf" srcId="{80CBCFB3-04CA-4D73-B297-45D6B253D37C}" destId="{D93AB554-D75F-49A6-97FF-B536E5F0B267}" srcOrd="0" destOrd="0" presId="urn:microsoft.com/office/officeart/2018/2/layout/IconCircleList"/>
    <dgm:cxn modelId="{D3A1CAB9-356B-40C2-979B-3B8B905A906E}" type="presParOf" srcId="{80CBCFB3-04CA-4D73-B297-45D6B253D37C}" destId="{6CC54D95-C225-4497-9374-F236384BFA7B}" srcOrd="1" destOrd="0" presId="urn:microsoft.com/office/officeart/2018/2/layout/IconCircleList"/>
    <dgm:cxn modelId="{BA4D27BA-56F4-40FA-9C4D-36887D33067F}" type="presParOf" srcId="{80CBCFB3-04CA-4D73-B297-45D6B253D37C}" destId="{8E790695-B55E-4B98-A59B-D071DB4C0AA3}" srcOrd="2" destOrd="0" presId="urn:microsoft.com/office/officeart/2018/2/layout/IconCircleList"/>
    <dgm:cxn modelId="{EF715728-D0D6-4C3C-8C59-E9843326576B}" type="presParOf" srcId="{80CBCFB3-04CA-4D73-B297-45D6B253D37C}" destId="{9E94DBE7-13C8-4438-8EC4-FC4429AB2A18}" srcOrd="3" destOrd="0" presId="urn:microsoft.com/office/officeart/2018/2/layout/IconCircleList"/>
    <dgm:cxn modelId="{49FED856-4B68-4BA7-B275-CAFEA54EDD30}" type="presParOf" srcId="{307A64B3-3D5B-4C5B-929E-9A27685FB7DD}" destId="{8A0A47EC-E09C-408D-95D3-2022F86F05AA}" srcOrd="5" destOrd="0" presId="urn:microsoft.com/office/officeart/2018/2/layout/IconCircleList"/>
    <dgm:cxn modelId="{4D8A9C2E-D853-4A46-8480-48BCA4E09FFD}" type="presParOf" srcId="{307A64B3-3D5B-4C5B-929E-9A27685FB7DD}" destId="{C28CDD62-6A8F-4A02-A731-81B69B8DC311}" srcOrd="6" destOrd="0" presId="urn:microsoft.com/office/officeart/2018/2/layout/IconCircleList"/>
    <dgm:cxn modelId="{C49DFD1B-CEE1-46EB-B74E-AB0D929E2FCD}" type="presParOf" srcId="{C28CDD62-6A8F-4A02-A731-81B69B8DC311}" destId="{E8FF33E3-8DEF-419E-8A1E-86E34AD4006B}" srcOrd="0" destOrd="0" presId="urn:microsoft.com/office/officeart/2018/2/layout/IconCircleList"/>
    <dgm:cxn modelId="{91DF2C7B-8EB9-4C2A-A920-54DDF09CEB66}" type="presParOf" srcId="{C28CDD62-6A8F-4A02-A731-81B69B8DC311}" destId="{092A7188-7E26-44C6-A7F5-50966AA978EF}" srcOrd="1" destOrd="0" presId="urn:microsoft.com/office/officeart/2018/2/layout/IconCircleList"/>
    <dgm:cxn modelId="{95232821-0138-484E-95E9-1C0ED415A0EA}" type="presParOf" srcId="{C28CDD62-6A8F-4A02-A731-81B69B8DC311}" destId="{1738AB04-ECD3-4E47-B2B9-047A44719EF8}" srcOrd="2" destOrd="0" presId="urn:microsoft.com/office/officeart/2018/2/layout/IconCircleList"/>
    <dgm:cxn modelId="{99F4C3F5-4BAF-4B95-B957-4A95C8922F84}" type="presParOf" srcId="{C28CDD62-6A8F-4A02-A731-81B69B8DC311}" destId="{E671EE93-48D8-4D80-94A6-C31E6632DBC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36E7640-9DD6-4F9D-BFA8-8B319045F122}"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BDA6D5CA-D60A-4AA8-8CAC-A9F79BB26AFF}">
      <dgm:prSet/>
      <dgm:spPr/>
      <dgm:t>
        <a:bodyPr/>
        <a:lstStyle/>
        <a:p>
          <a:r>
            <a:rPr lang="es-MX" dirty="0"/>
            <a:t>PUEDE TENER DIFERENTES FUNCIONES, ENTRE ELLAS ESTAN LAS DE </a:t>
          </a:r>
          <a:endParaRPr lang="en-US" dirty="0"/>
        </a:p>
      </dgm:t>
    </dgm:pt>
    <dgm:pt modelId="{9551762E-042F-4E7E-92C2-5E2BD9FE0CCE}" type="parTrans" cxnId="{AB182552-5EC9-4BB1-B1F1-AFDE8DDADE85}">
      <dgm:prSet/>
      <dgm:spPr/>
      <dgm:t>
        <a:bodyPr/>
        <a:lstStyle/>
        <a:p>
          <a:endParaRPr lang="en-US"/>
        </a:p>
      </dgm:t>
    </dgm:pt>
    <dgm:pt modelId="{05C781FF-A86D-4928-8D20-1DB17013F777}" type="sibTrans" cxnId="{AB182552-5EC9-4BB1-B1F1-AFDE8DDADE85}">
      <dgm:prSet/>
      <dgm:spPr/>
      <dgm:t>
        <a:bodyPr/>
        <a:lstStyle/>
        <a:p>
          <a:endParaRPr lang="en-US"/>
        </a:p>
      </dgm:t>
    </dgm:pt>
    <dgm:pt modelId="{BDFBA2CA-5FFB-45C6-950D-33DEA69374B4}">
      <dgm:prSet/>
      <dgm:spPr/>
      <dgm:t>
        <a:bodyPr/>
        <a:lstStyle/>
        <a:p>
          <a:r>
            <a:rPr lang="es-MX" b="1" u="none" dirty="0">
              <a:effectLst>
                <a:outerShdw blurRad="38100" dist="38100" dir="2700000" algn="tl">
                  <a:srgbClr val="000000">
                    <a:alpha val="43137"/>
                  </a:srgbClr>
                </a:outerShdw>
              </a:effectLst>
            </a:rPr>
            <a:t>EMPRESARIAL</a:t>
          </a:r>
          <a:r>
            <a:rPr lang="es-MX" b="1" u="sng" dirty="0">
              <a:effectLst>
                <a:outerShdw blurRad="38100" dist="38100" dir="2700000" algn="tl">
                  <a:srgbClr val="000000">
                    <a:alpha val="43137"/>
                  </a:srgbClr>
                </a:outerShdw>
              </a:effectLst>
            </a:rPr>
            <a:t> </a:t>
          </a:r>
          <a:r>
            <a:rPr lang="es-MX" b="1" u="none" dirty="0">
              <a:effectLst>
                <a:outerShdw blurRad="38100" dist="38100" dir="2700000" algn="tl">
                  <a:srgbClr val="000000">
                    <a:alpha val="43137"/>
                  </a:srgbClr>
                </a:outerShdw>
              </a:effectLst>
            </a:rPr>
            <a:t>ADMINISTRATIVA</a:t>
          </a:r>
          <a:r>
            <a:rPr lang="es-MX" dirty="0"/>
            <a:t>:</a:t>
          </a:r>
          <a:endParaRPr lang="en-US" dirty="0"/>
        </a:p>
      </dgm:t>
    </dgm:pt>
    <dgm:pt modelId="{B117E0BF-F673-4B74-9A57-88FA8242E5FC}" type="parTrans" cxnId="{5866E4C6-FE3B-47B8-8148-EBB8353E9D48}">
      <dgm:prSet/>
      <dgm:spPr/>
      <dgm:t>
        <a:bodyPr/>
        <a:lstStyle/>
        <a:p>
          <a:endParaRPr lang="en-US"/>
        </a:p>
      </dgm:t>
    </dgm:pt>
    <dgm:pt modelId="{F47B661D-6942-4228-9042-CF768354D638}" type="sibTrans" cxnId="{5866E4C6-FE3B-47B8-8148-EBB8353E9D48}">
      <dgm:prSet/>
      <dgm:spPr/>
      <dgm:t>
        <a:bodyPr/>
        <a:lstStyle/>
        <a:p>
          <a:endParaRPr lang="en-US"/>
        </a:p>
      </dgm:t>
    </dgm:pt>
    <dgm:pt modelId="{13B60446-212F-4140-9AD8-7F92AEE9E1F8}">
      <dgm:prSet/>
      <dgm:spPr/>
      <dgm:t>
        <a:bodyPr/>
        <a:lstStyle/>
        <a:p>
          <a:r>
            <a:rPr lang="es-MX"/>
            <a:t>GESTION DE PROCESOS, PROYECTOS, RECURSOS (TIEMPO, RRHH, PLATA).</a:t>
          </a:r>
          <a:endParaRPr lang="en-US"/>
        </a:p>
      </dgm:t>
    </dgm:pt>
    <dgm:pt modelId="{A3BA5C9C-978C-4A84-A027-FF9EE7DD9C4C}" type="parTrans" cxnId="{AEA289A9-1925-44E6-887B-5D8261B1FF0A}">
      <dgm:prSet/>
      <dgm:spPr/>
      <dgm:t>
        <a:bodyPr/>
        <a:lstStyle/>
        <a:p>
          <a:endParaRPr lang="en-US"/>
        </a:p>
      </dgm:t>
    </dgm:pt>
    <dgm:pt modelId="{0012E65A-F929-4B20-88CA-C8CA54C091D0}" type="sibTrans" cxnId="{AEA289A9-1925-44E6-887B-5D8261B1FF0A}">
      <dgm:prSet/>
      <dgm:spPr/>
      <dgm:t>
        <a:bodyPr/>
        <a:lstStyle/>
        <a:p>
          <a:endParaRPr lang="en-US"/>
        </a:p>
      </dgm:t>
    </dgm:pt>
    <dgm:pt modelId="{144FC878-3B35-4E8B-82A8-2CD383FBA97E}">
      <dgm:prSet/>
      <dgm:spPr/>
      <dgm:t>
        <a:bodyPr/>
        <a:lstStyle/>
        <a:p>
          <a:r>
            <a:rPr lang="es-MX" dirty="0"/>
            <a:t>PLANIFICAR</a:t>
          </a:r>
          <a:endParaRPr lang="en-US" dirty="0"/>
        </a:p>
      </dgm:t>
    </dgm:pt>
    <dgm:pt modelId="{1BAB53AA-4F79-4A46-BADD-AAD3D8855FF1}" type="parTrans" cxnId="{C7CA01DD-4419-43A9-95F6-21733494ABDC}">
      <dgm:prSet/>
      <dgm:spPr/>
      <dgm:t>
        <a:bodyPr/>
        <a:lstStyle/>
        <a:p>
          <a:endParaRPr lang="en-US"/>
        </a:p>
      </dgm:t>
    </dgm:pt>
    <dgm:pt modelId="{17494F17-57E6-488B-8BDD-81CD83B7264E}" type="sibTrans" cxnId="{C7CA01DD-4419-43A9-95F6-21733494ABDC}">
      <dgm:prSet/>
      <dgm:spPr/>
      <dgm:t>
        <a:bodyPr/>
        <a:lstStyle/>
        <a:p>
          <a:endParaRPr lang="en-US"/>
        </a:p>
      </dgm:t>
    </dgm:pt>
    <dgm:pt modelId="{3A1E5315-8DBA-4FFA-BFE9-CCF7E05786B2}">
      <dgm:prSet/>
      <dgm:spPr/>
      <dgm:t>
        <a:bodyPr/>
        <a:lstStyle/>
        <a:p>
          <a:r>
            <a:rPr lang="es-MX" dirty="0"/>
            <a:t>OPTIMIZACIÓN EN EL MANEJO DE LA INFORMACIÓN.</a:t>
          </a:r>
          <a:endParaRPr lang="en-US" dirty="0"/>
        </a:p>
      </dgm:t>
    </dgm:pt>
    <dgm:pt modelId="{F4AB571F-3D2A-48FA-AB22-305F2E74EDD9}" type="parTrans" cxnId="{F9DF83CB-7CAE-44ED-94D9-576ACC7FA637}">
      <dgm:prSet/>
      <dgm:spPr/>
      <dgm:t>
        <a:bodyPr/>
        <a:lstStyle/>
        <a:p>
          <a:endParaRPr lang="en-US"/>
        </a:p>
      </dgm:t>
    </dgm:pt>
    <dgm:pt modelId="{C5068FAC-9E18-4122-87D8-535D24EA00DD}" type="sibTrans" cxnId="{F9DF83CB-7CAE-44ED-94D9-576ACC7FA637}">
      <dgm:prSet/>
      <dgm:spPr/>
      <dgm:t>
        <a:bodyPr/>
        <a:lstStyle/>
        <a:p>
          <a:endParaRPr lang="en-US"/>
        </a:p>
      </dgm:t>
    </dgm:pt>
    <dgm:pt modelId="{C33AF849-E469-4B55-BCFE-7E78B881A28E}">
      <dgm:prSet/>
      <dgm:spPr/>
      <dgm:t>
        <a:bodyPr/>
        <a:lstStyle/>
        <a:p>
          <a:r>
            <a:rPr lang="es-MX"/>
            <a:t>DELEGACIÓN DE TAREAS.</a:t>
          </a:r>
          <a:endParaRPr lang="en-US"/>
        </a:p>
      </dgm:t>
    </dgm:pt>
    <dgm:pt modelId="{58005020-987E-44B5-BABE-B0191EA5A333}" type="parTrans" cxnId="{DC076B98-82C5-46B2-AE71-ACC847004218}">
      <dgm:prSet/>
      <dgm:spPr/>
      <dgm:t>
        <a:bodyPr/>
        <a:lstStyle/>
        <a:p>
          <a:endParaRPr lang="en-US"/>
        </a:p>
      </dgm:t>
    </dgm:pt>
    <dgm:pt modelId="{376C29AF-E3E9-4B81-995F-A47081522F46}" type="sibTrans" cxnId="{DC076B98-82C5-46B2-AE71-ACC847004218}">
      <dgm:prSet/>
      <dgm:spPr/>
      <dgm:t>
        <a:bodyPr/>
        <a:lstStyle/>
        <a:p>
          <a:endParaRPr lang="en-US"/>
        </a:p>
      </dgm:t>
    </dgm:pt>
    <dgm:pt modelId="{4AA9E8A1-95CF-4D16-A9DF-97D27618CE7F}">
      <dgm:prSet/>
      <dgm:spPr/>
      <dgm:t>
        <a:bodyPr/>
        <a:lstStyle/>
        <a:p>
          <a:r>
            <a:rPr lang="es-MX" b="1" u="none" dirty="0">
              <a:effectLst>
                <a:outerShdw blurRad="38100" dist="38100" dir="2700000" algn="tl">
                  <a:srgbClr val="000000">
                    <a:alpha val="43137"/>
                  </a:srgbClr>
                </a:outerShdw>
              </a:effectLst>
            </a:rPr>
            <a:t>ESTÁN LAS ACADÉMICAS</a:t>
          </a:r>
          <a:r>
            <a:rPr lang="es-MX" dirty="0"/>
            <a:t>:</a:t>
          </a:r>
          <a:endParaRPr lang="en-US" dirty="0"/>
        </a:p>
      </dgm:t>
    </dgm:pt>
    <dgm:pt modelId="{AC277515-B35B-4E0E-90A5-79E3DDBC3BD6}" type="parTrans" cxnId="{00205464-0B18-4945-B1CE-21554BFEC3B5}">
      <dgm:prSet/>
      <dgm:spPr/>
      <dgm:t>
        <a:bodyPr/>
        <a:lstStyle/>
        <a:p>
          <a:endParaRPr lang="en-US"/>
        </a:p>
      </dgm:t>
    </dgm:pt>
    <dgm:pt modelId="{B7487B6B-C2E6-4999-8475-7B253474F428}" type="sibTrans" cxnId="{00205464-0B18-4945-B1CE-21554BFEC3B5}">
      <dgm:prSet/>
      <dgm:spPr/>
      <dgm:t>
        <a:bodyPr/>
        <a:lstStyle/>
        <a:p>
          <a:endParaRPr lang="en-US"/>
        </a:p>
      </dgm:t>
    </dgm:pt>
    <dgm:pt modelId="{647946D2-DAF3-48A6-A268-B0D675B74EE0}">
      <dgm:prSet/>
      <dgm:spPr/>
      <dgm:t>
        <a:bodyPr/>
        <a:lstStyle/>
        <a:p>
          <a:r>
            <a:rPr lang="es-MX" dirty="0"/>
            <a:t>BASADAS EN LA CAPACITACIÓN Y LA INVESTIGACION.</a:t>
          </a:r>
          <a:endParaRPr lang="en-US" dirty="0"/>
        </a:p>
      </dgm:t>
    </dgm:pt>
    <dgm:pt modelId="{3A11BB0B-5D85-4BCD-AA5D-09F9110B22D6}" type="parTrans" cxnId="{3882CAB1-57AC-4DF8-A1EB-2E1BDE3FBF21}">
      <dgm:prSet/>
      <dgm:spPr/>
      <dgm:t>
        <a:bodyPr/>
        <a:lstStyle/>
        <a:p>
          <a:endParaRPr lang="en-US"/>
        </a:p>
      </dgm:t>
    </dgm:pt>
    <dgm:pt modelId="{A7E32538-BCBD-4F1E-9241-36FA234AA980}" type="sibTrans" cxnId="{3882CAB1-57AC-4DF8-A1EB-2E1BDE3FBF21}">
      <dgm:prSet/>
      <dgm:spPr/>
      <dgm:t>
        <a:bodyPr/>
        <a:lstStyle/>
        <a:p>
          <a:endParaRPr lang="en-US"/>
        </a:p>
      </dgm:t>
    </dgm:pt>
    <dgm:pt modelId="{30C41370-765E-49C1-9C5D-E96E5C5A6444}">
      <dgm:prSet/>
      <dgm:spPr/>
      <dgm:t>
        <a:bodyPr/>
        <a:lstStyle/>
        <a:p>
          <a:r>
            <a:rPr lang="es-MX" b="1" u="none" strike="noStrike" dirty="0">
              <a:effectLst>
                <a:outerShdw blurRad="38100" dist="38100" dir="2700000" algn="tl">
                  <a:srgbClr val="000000">
                    <a:alpha val="43137"/>
                  </a:srgbClr>
                </a:outerShdw>
              </a:effectLst>
            </a:rPr>
            <a:t>RESOLUCIÓN DE PROBLEMAS</a:t>
          </a:r>
          <a:r>
            <a:rPr lang="es-MX" dirty="0"/>
            <a:t>:</a:t>
          </a:r>
          <a:endParaRPr lang="en-US" dirty="0"/>
        </a:p>
      </dgm:t>
    </dgm:pt>
    <dgm:pt modelId="{21422DFE-8F53-4390-A319-648C9C0F7821}" type="parTrans" cxnId="{F5A70F0E-BFF8-4DFE-8CE7-230FB392290C}">
      <dgm:prSet/>
      <dgm:spPr/>
      <dgm:t>
        <a:bodyPr/>
        <a:lstStyle/>
        <a:p>
          <a:endParaRPr lang="en-US"/>
        </a:p>
      </dgm:t>
    </dgm:pt>
    <dgm:pt modelId="{459776DB-B972-423C-9356-E1ED722DA2EF}" type="sibTrans" cxnId="{F5A70F0E-BFF8-4DFE-8CE7-230FB392290C}">
      <dgm:prSet/>
      <dgm:spPr/>
      <dgm:t>
        <a:bodyPr/>
        <a:lstStyle/>
        <a:p>
          <a:endParaRPr lang="en-US"/>
        </a:p>
      </dgm:t>
    </dgm:pt>
    <dgm:pt modelId="{C48AD4DF-D4C3-4CA2-AC95-60928D216E80}">
      <dgm:prSet/>
      <dgm:spPr/>
      <dgm:t>
        <a:bodyPr/>
        <a:lstStyle/>
        <a:p>
          <a:r>
            <a:rPr lang="es-MX"/>
            <a:t>VER LOS PROBLEMAS</a:t>
          </a:r>
          <a:endParaRPr lang="en-US"/>
        </a:p>
      </dgm:t>
    </dgm:pt>
    <dgm:pt modelId="{F22C0B65-7E68-4826-A35B-0F1BF947E0A0}" type="parTrans" cxnId="{3B52A6AD-9330-4081-B81F-AFFE2C0802ED}">
      <dgm:prSet/>
      <dgm:spPr/>
      <dgm:t>
        <a:bodyPr/>
        <a:lstStyle/>
        <a:p>
          <a:endParaRPr lang="en-US"/>
        </a:p>
      </dgm:t>
    </dgm:pt>
    <dgm:pt modelId="{66CF45C1-AA9F-44FB-ADBB-5335C727CCDD}" type="sibTrans" cxnId="{3B52A6AD-9330-4081-B81F-AFFE2C0802ED}">
      <dgm:prSet/>
      <dgm:spPr/>
      <dgm:t>
        <a:bodyPr/>
        <a:lstStyle/>
        <a:p>
          <a:endParaRPr lang="en-US"/>
        </a:p>
      </dgm:t>
    </dgm:pt>
    <dgm:pt modelId="{81CF8AB7-B5B9-4AB8-9305-5757C6F1A75B}">
      <dgm:prSet/>
      <dgm:spPr/>
      <dgm:t>
        <a:bodyPr/>
        <a:lstStyle/>
        <a:p>
          <a:r>
            <a:rPr lang="es-MX" dirty="0"/>
            <a:t>IDEAR POSIBLES SOLUCIONES Y DETERMINAR ESTRATEGIAS.</a:t>
          </a:r>
          <a:endParaRPr lang="en-US" dirty="0"/>
        </a:p>
      </dgm:t>
    </dgm:pt>
    <dgm:pt modelId="{151BA664-6335-4A06-9761-AAA8F8842071}" type="parTrans" cxnId="{E22C19A5-4E50-465E-9F7B-089AD48B82AD}">
      <dgm:prSet/>
      <dgm:spPr/>
      <dgm:t>
        <a:bodyPr/>
        <a:lstStyle/>
        <a:p>
          <a:endParaRPr lang="en-US"/>
        </a:p>
      </dgm:t>
    </dgm:pt>
    <dgm:pt modelId="{36E16713-F436-4AF4-A9DC-655EBE2121CA}" type="sibTrans" cxnId="{E22C19A5-4E50-465E-9F7B-089AD48B82AD}">
      <dgm:prSet/>
      <dgm:spPr/>
      <dgm:t>
        <a:bodyPr/>
        <a:lstStyle/>
        <a:p>
          <a:endParaRPr lang="en-US"/>
        </a:p>
      </dgm:t>
    </dgm:pt>
    <dgm:pt modelId="{680A896B-0E35-4881-AA08-D01DE1C7C67A}" type="pres">
      <dgm:prSet presAssocID="{636E7640-9DD6-4F9D-BFA8-8B319045F122}" presName="Name0" presStyleCnt="0">
        <dgm:presLayoutVars>
          <dgm:dir/>
          <dgm:animLvl val="lvl"/>
          <dgm:resizeHandles val="exact"/>
        </dgm:presLayoutVars>
      </dgm:prSet>
      <dgm:spPr/>
    </dgm:pt>
    <dgm:pt modelId="{0F7A6555-0EF5-4FD2-B005-F074E09F9964}" type="pres">
      <dgm:prSet presAssocID="{BDA6D5CA-D60A-4AA8-8CAC-A9F79BB26AFF}" presName="linNode" presStyleCnt="0"/>
      <dgm:spPr/>
    </dgm:pt>
    <dgm:pt modelId="{2B292B9F-E2B3-499E-9ED2-3D6DB666BE67}" type="pres">
      <dgm:prSet presAssocID="{BDA6D5CA-D60A-4AA8-8CAC-A9F79BB26AFF}" presName="parentText" presStyleLbl="node1" presStyleIdx="0" presStyleCnt="4" custScaleX="277778">
        <dgm:presLayoutVars>
          <dgm:chMax val="1"/>
          <dgm:bulletEnabled val="1"/>
        </dgm:presLayoutVars>
      </dgm:prSet>
      <dgm:spPr/>
    </dgm:pt>
    <dgm:pt modelId="{41A3267C-7B26-4C1F-8D2A-E2EBDB8EE866}" type="pres">
      <dgm:prSet presAssocID="{05C781FF-A86D-4928-8D20-1DB17013F777}" presName="sp" presStyleCnt="0"/>
      <dgm:spPr/>
    </dgm:pt>
    <dgm:pt modelId="{6B131386-27F7-4578-A84A-F54E9DA212F2}" type="pres">
      <dgm:prSet presAssocID="{BDFBA2CA-5FFB-45C6-950D-33DEA69374B4}" presName="linNode" presStyleCnt="0"/>
      <dgm:spPr/>
    </dgm:pt>
    <dgm:pt modelId="{4BC46B9E-BD7C-46EF-9AEA-BFC95BBAFBE1}" type="pres">
      <dgm:prSet presAssocID="{BDFBA2CA-5FFB-45C6-950D-33DEA69374B4}" presName="parentText" presStyleLbl="node1" presStyleIdx="1" presStyleCnt="4">
        <dgm:presLayoutVars>
          <dgm:chMax val="1"/>
          <dgm:bulletEnabled val="1"/>
        </dgm:presLayoutVars>
      </dgm:prSet>
      <dgm:spPr/>
    </dgm:pt>
    <dgm:pt modelId="{4054D60F-1411-4295-ACD8-6378216F8821}" type="pres">
      <dgm:prSet presAssocID="{BDFBA2CA-5FFB-45C6-950D-33DEA69374B4}" presName="descendantText" presStyleLbl="alignAccFollowNode1" presStyleIdx="0" presStyleCnt="3" custScaleY="133162">
        <dgm:presLayoutVars>
          <dgm:bulletEnabled val="1"/>
        </dgm:presLayoutVars>
      </dgm:prSet>
      <dgm:spPr/>
    </dgm:pt>
    <dgm:pt modelId="{48949B74-18AE-4594-9DC8-50A435534FED}" type="pres">
      <dgm:prSet presAssocID="{F47B661D-6942-4228-9042-CF768354D638}" presName="sp" presStyleCnt="0"/>
      <dgm:spPr/>
    </dgm:pt>
    <dgm:pt modelId="{18857299-3838-4211-88A4-9AD8EFBE0FD6}" type="pres">
      <dgm:prSet presAssocID="{4AA9E8A1-95CF-4D16-A9DF-97D27618CE7F}" presName="linNode" presStyleCnt="0"/>
      <dgm:spPr/>
    </dgm:pt>
    <dgm:pt modelId="{963803F1-482A-4F23-9BE6-5CD5D85D76D9}" type="pres">
      <dgm:prSet presAssocID="{4AA9E8A1-95CF-4D16-A9DF-97D27618CE7F}" presName="parentText" presStyleLbl="node1" presStyleIdx="2" presStyleCnt="4">
        <dgm:presLayoutVars>
          <dgm:chMax val="1"/>
          <dgm:bulletEnabled val="1"/>
        </dgm:presLayoutVars>
      </dgm:prSet>
      <dgm:spPr/>
    </dgm:pt>
    <dgm:pt modelId="{6AF6F5A2-B1B4-4395-926E-BBA68292260A}" type="pres">
      <dgm:prSet presAssocID="{4AA9E8A1-95CF-4D16-A9DF-97D27618CE7F}" presName="descendantText" presStyleLbl="alignAccFollowNode1" presStyleIdx="1" presStyleCnt="3" custScaleY="126760">
        <dgm:presLayoutVars>
          <dgm:bulletEnabled val="1"/>
        </dgm:presLayoutVars>
      </dgm:prSet>
      <dgm:spPr/>
    </dgm:pt>
    <dgm:pt modelId="{615B55E4-FD67-4DE9-B8C4-7E9C99CA363F}" type="pres">
      <dgm:prSet presAssocID="{B7487B6B-C2E6-4999-8475-7B253474F428}" presName="sp" presStyleCnt="0"/>
      <dgm:spPr/>
    </dgm:pt>
    <dgm:pt modelId="{8C2AC47C-3394-4599-BF02-C135DE62CFE5}" type="pres">
      <dgm:prSet presAssocID="{30C41370-765E-49C1-9C5D-E96E5C5A6444}" presName="linNode" presStyleCnt="0"/>
      <dgm:spPr/>
    </dgm:pt>
    <dgm:pt modelId="{47E065CE-3AAB-461A-874B-66E6DACAE54E}" type="pres">
      <dgm:prSet presAssocID="{30C41370-765E-49C1-9C5D-E96E5C5A6444}" presName="parentText" presStyleLbl="node1" presStyleIdx="3" presStyleCnt="4">
        <dgm:presLayoutVars>
          <dgm:chMax val="1"/>
          <dgm:bulletEnabled val="1"/>
        </dgm:presLayoutVars>
      </dgm:prSet>
      <dgm:spPr/>
    </dgm:pt>
    <dgm:pt modelId="{05EEFF52-B745-4153-BECE-BD03A8E50B20}" type="pres">
      <dgm:prSet presAssocID="{30C41370-765E-49C1-9C5D-E96E5C5A6444}" presName="descendantText" presStyleLbl="alignAccFollowNode1" presStyleIdx="2" presStyleCnt="3" custScaleY="143541">
        <dgm:presLayoutVars>
          <dgm:bulletEnabled val="1"/>
        </dgm:presLayoutVars>
      </dgm:prSet>
      <dgm:spPr/>
    </dgm:pt>
  </dgm:ptLst>
  <dgm:cxnLst>
    <dgm:cxn modelId="{F5A70F0E-BFF8-4DFE-8CE7-230FB392290C}" srcId="{636E7640-9DD6-4F9D-BFA8-8B319045F122}" destId="{30C41370-765E-49C1-9C5D-E96E5C5A6444}" srcOrd="3" destOrd="0" parTransId="{21422DFE-8F53-4390-A319-648C9C0F7821}" sibTransId="{459776DB-B972-423C-9356-E1ED722DA2EF}"/>
    <dgm:cxn modelId="{74852E10-EFAD-4ECF-864B-CF01D6311371}" type="presOf" srcId="{13B60446-212F-4140-9AD8-7F92AEE9E1F8}" destId="{4054D60F-1411-4295-ACD8-6378216F8821}" srcOrd="0" destOrd="0" presId="urn:microsoft.com/office/officeart/2005/8/layout/vList5"/>
    <dgm:cxn modelId="{EAA2B21E-A889-4DA1-8683-ED05BD256077}" type="presOf" srcId="{4AA9E8A1-95CF-4D16-A9DF-97D27618CE7F}" destId="{963803F1-482A-4F23-9BE6-5CD5D85D76D9}" srcOrd="0" destOrd="0" presId="urn:microsoft.com/office/officeart/2005/8/layout/vList5"/>
    <dgm:cxn modelId="{00205464-0B18-4945-B1CE-21554BFEC3B5}" srcId="{636E7640-9DD6-4F9D-BFA8-8B319045F122}" destId="{4AA9E8A1-95CF-4D16-A9DF-97D27618CE7F}" srcOrd="2" destOrd="0" parTransId="{AC277515-B35B-4E0E-90A5-79E3DDBC3BD6}" sibTransId="{B7487B6B-C2E6-4999-8475-7B253474F428}"/>
    <dgm:cxn modelId="{6617CA44-8CB9-4249-A743-B666B1C405DF}" type="presOf" srcId="{144FC878-3B35-4E8B-82A8-2CD383FBA97E}" destId="{4054D60F-1411-4295-ACD8-6378216F8821}" srcOrd="0" destOrd="1" presId="urn:microsoft.com/office/officeart/2005/8/layout/vList5"/>
    <dgm:cxn modelId="{8A3AC068-BE50-41FB-B1E7-E66D2BC93089}" type="presOf" srcId="{C48AD4DF-D4C3-4CA2-AC95-60928D216E80}" destId="{05EEFF52-B745-4153-BECE-BD03A8E50B20}" srcOrd="0" destOrd="0" presId="urn:microsoft.com/office/officeart/2005/8/layout/vList5"/>
    <dgm:cxn modelId="{D1D6264D-7015-4719-80AE-2F0E480ADA88}" type="presOf" srcId="{81CF8AB7-B5B9-4AB8-9305-5757C6F1A75B}" destId="{05EEFF52-B745-4153-BECE-BD03A8E50B20}" srcOrd="0" destOrd="1" presId="urn:microsoft.com/office/officeart/2005/8/layout/vList5"/>
    <dgm:cxn modelId="{AB182552-5EC9-4BB1-B1F1-AFDE8DDADE85}" srcId="{636E7640-9DD6-4F9D-BFA8-8B319045F122}" destId="{BDA6D5CA-D60A-4AA8-8CAC-A9F79BB26AFF}" srcOrd="0" destOrd="0" parTransId="{9551762E-042F-4E7E-92C2-5E2BD9FE0CCE}" sibTransId="{05C781FF-A86D-4928-8D20-1DB17013F777}"/>
    <dgm:cxn modelId="{45031759-ECA5-4482-9189-CDBD191B4E14}" type="presOf" srcId="{636E7640-9DD6-4F9D-BFA8-8B319045F122}" destId="{680A896B-0E35-4881-AA08-D01DE1C7C67A}" srcOrd="0" destOrd="0" presId="urn:microsoft.com/office/officeart/2005/8/layout/vList5"/>
    <dgm:cxn modelId="{ACE1CA79-3CAE-406C-9568-FF5154FADDE0}" type="presOf" srcId="{BDA6D5CA-D60A-4AA8-8CAC-A9F79BB26AFF}" destId="{2B292B9F-E2B3-499E-9ED2-3D6DB666BE67}" srcOrd="0" destOrd="0" presId="urn:microsoft.com/office/officeart/2005/8/layout/vList5"/>
    <dgm:cxn modelId="{DC076B98-82C5-46B2-AE71-ACC847004218}" srcId="{BDFBA2CA-5FFB-45C6-950D-33DEA69374B4}" destId="{C33AF849-E469-4B55-BCFE-7E78B881A28E}" srcOrd="3" destOrd="0" parTransId="{58005020-987E-44B5-BABE-B0191EA5A333}" sibTransId="{376C29AF-E3E9-4B81-995F-A47081522F46}"/>
    <dgm:cxn modelId="{E22C19A5-4E50-465E-9F7B-089AD48B82AD}" srcId="{30C41370-765E-49C1-9C5D-E96E5C5A6444}" destId="{81CF8AB7-B5B9-4AB8-9305-5757C6F1A75B}" srcOrd="1" destOrd="0" parTransId="{151BA664-6335-4A06-9761-AAA8F8842071}" sibTransId="{36E16713-F436-4AF4-A9DC-655EBE2121CA}"/>
    <dgm:cxn modelId="{AEA289A9-1925-44E6-887B-5D8261B1FF0A}" srcId="{BDFBA2CA-5FFB-45C6-950D-33DEA69374B4}" destId="{13B60446-212F-4140-9AD8-7F92AEE9E1F8}" srcOrd="0" destOrd="0" parTransId="{A3BA5C9C-978C-4A84-A027-FF9EE7DD9C4C}" sibTransId="{0012E65A-F929-4B20-88CA-C8CA54C091D0}"/>
    <dgm:cxn modelId="{3B52A6AD-9330-4081-B81F-AFFE2C0802ED}" srcId="{30C41370-765E-49C1-9C5D-E96E5C5A6444}" destId="{C48AD4DF-D4C3-4CA2-AC95-60928D216E80}" srcOrd="0" destOrd="0" parTransId="{F22C0B65-7E68-4826-A35B-0F1BF947E0A0}" sibTransId="{66CF45C1-AA9F-44FB-ADBB-5335C727CCDD}"/>
    <dgm:cxn modelId="{062FA4AE-6968-43F9-9FEB-A50EDDE43FDB}" type="presOf" srcId="{647946D2-DAF3-48A6-A268-B0D675B74EE0}" destId="{6AF6F5A2-B1B4-4395-926E-BBA68292260A}" srcOrd="0" destOrd="0" presId="urn:microsoft.com/office/officeart/2005/8/layout/vList5"/>
    <dgm:cxn modelId="{3882CAB1-57AC-4DF8-A1EB-2E1BDE3FBF21}" srcId="{4AA9E8A1-95CF-4D16-A9DF-97D27618CE7F}" destId="{647946D2-DAF3-48A6-A268-B0D675B74EE0}" srcOrd="0" destOrd="0" parTransId="{3A11BB0B-5D85-4BCD-AA5D-09F9110B22D6}" sibTransId="{A7E32538-BCBD-4F1E-9241-36FA234AA980}"/>
    <dgm:cxn modelId="{C2C289B7-05BC-4A9B-97E5-299D2132FD76}" type="presOf" srcId="{BDFBA2CA-5FFB-45C6-950D-33DEA69374B4}" destId="{4BC46B9E-BD7C-46EF-9AEA-BFC95BBAFBE1}" srcOrd="0" destOrd="0" presId="urn:microsoft.com/office/officeart/2005/8/layout/vList5"/>
    <dgm:cxn modelId="{931DE8B8-24C9-43C1-A328-1040D57A1923}" type="presOf" srcId="{3A1E5315-8DBA-4FFA-BFE9-CCF7E05786B2}" destId="{4054D60F-1411-4295-ACD8-6378216F8821}" srcOrd="0" destOrd="2" presId="urn:microsoft.com/office/officeart/2005/8/layout/vList5"/>
    <dgm:cxn modelId="{5866E4C6-FE3B-47B8-8148-EBB8353E9D48}" srcId="{636E7640-9DD6-4F9D-BFA8-8B319045F122}" destId="{BDFBA2CA-5FFB-45C6-950D-33DEA69374B4}" srcOrd="1" destOrd="0" parTransId="{B117E0BF-F673-4B74-9A57-88FA8242E5FC}" sibTransId="{F47B661D-6942-4228-9042-CF768354D638}"/>
    <dgm:cxn modelId="{F9DF83CB-7CAE-44ED-94D9-576ACC7FA637}" srcId="{BDFBA2CA-5FFB-45C6-950D-33DEA69374B4}" destId="{3A1E5315-8DBA-4FFA-BFE9-CCF7E05786B2}" srcOrd="2" destOrd="0" parTransId="{F4AB571F-3D2A-48FA-AB22-305F2E74EDD9}" sibTransId="{C5068FAC-9E18-4122-87D8-535D24EA00DD}"/>
    <dgm:cxn modelId="{43E140D7-CE44-4DA7-A62C-636FDE11E951}" type="presOf" srcId="{C33AF849-E469-4B55-BCFE-7E78B881A28E}" destId="{4054D60F-1411-4295-ACD8-6378216F8821}" srcOrd="0" destOrd="3" presId="urn:microsoft.com/office/officeart/2005/8/layout/vList5"/>
    <dgm:cxn modelId="{C7CA01DD-4419-43A9-95F6-21733494ABDC}" srcId="{BDFBA2CA-5FFB-45C6-950D-33DEA69374B4}" destId="{144FC878-3B35-4E8B-82A8-2CD383FBA97E}" srcOrd="1" destOrd="0" parTransId="{1BAB53AA-4F79-4A46-BADD-AAD3D8855FF1}" sibTransId="{17494F17-57E6-488B-8BDD-81CD83B7264E}"/>
    <dgm:cxn modelId="{7634B3EB-D1B3-45C1-B450-400C7D7E0460}" type="presOf" srcId="{30C41370-765E-49C1-9C5D-E96E5C5A6444}" destId="{47E065CE-3AAB-461A-874B-66E6DACAE54E}" srcOrd="0" destOrd="0" presId="urn:microsoft.com/office/officeart/2005/8/layout/vList5"/>
    <dgm:cxn modelId="{B7687148-9D59-4605-9AB6-994C3D9E7060}" type="presParOf" srcId="{680A896B-0E35-4881-AA08-D01DE1C7C67A}" destId="{0F7A6555-0EF5-4FD2-B005-F074E09F9964}" srcOrd="0" destOrd="0" presId="urn:microsoft.com/office/officeart/2005/8/layout/vList5"/>
    <dgm:cxn modelId="{DB28EAF8-F56B-4B46-A6C1-9C4DEE32A04E}" type="presParOf" srcId="{0F7A6555-0EF5-4FD2-B005-F074E09F9964}" destId="{2B292B9F-E2B3-499E-9ED2-3D6DB666BE67}" srcOrd="0" destOrd="0" presId="urn:microsoft.com/office/officeart/2005/8/layout/vList5"/>
    <dgm:cxn modelId="{A4F316BC-6FCD-4702-A5A7-4940E674E26C}" type="presParOf" srcId="{680A896B-0E35-4881-AA08-D01DE1C7C67A}" destId="{41A3267C-7B26-4C1F-8D2A-E2EBDB8EE866}" srcOrd="1" destOrd="0" presId="urn:microsoft.com/office/officeart/2005/8/layout/vList5"/>
    <dgm:cxn modelId="{DF19C4EF-938A-4774-B43C-137FEC9B961C}" type="presParOf" srcId="{680A896B-0E35-4881-AA08-D01DE1C7C67A}" destId="{6B131386-27F7-4578-A84A-F54E9DA212F2}" srcOrd="2" destOrd="0" presId="urn:microsoft.com/office/officeart/2005/8/layout/vList5"/>
    <dgm:cxn modelId="{152237F5-9B09-478E-BEE2-80D9AD2E94AA}" type="presParOf" srcId="{6B131386-27F7-4578-A84A-F54E9DA212F2}" destId="{4BC46B9E-BD7C-46EF-9AEA-BFC95BBAFBE1}" srcOrd="0" destOrd="0" presId="urn:microsoft.com/office/officeart/2005/8/layout/vList5"/>
    <dgm:cxn modelId="{0EF4685E-EB3D-4A41-A578-82D414D15545}" type="presParOf" srcId="{6B131386-27F7-4578-A84A-F54E9DA212F2}" destId="{4054D60F-1411-4295-ACD8-6378216F8821}" srcOrd="1" destOrd="0" presId="urn:microsoft.com/office/officeart/2005/8/layout/vList5"/>
    <dgm:cxn modelId="{65C13D75-12C2-46E8-A499-4EA79402867F}" type="presParOf" srcId="{680A896B-0E35-4881-AA08-D01DE1C7C67A}" destId="{48949B74-18AE-4594-9DC8-50A435534FED}" srcOrd="3" destOrd="0" presId="urn:microsoft.com/office/officeart/2005/8/layout/vList5"/>
    <dgm:cxn modelId="{7549A48F-F983-4C72-84A9-A4E3113594D9}" type="presParOf" srcId="{680A896B-0E35-4881-AA08-D01DE1C7C67A}" destId="{18857299-3838-4211-88A4-9AD8EFBE0FD6}" srcOrd="4" destOrd="0" presId="urn:microsoft.com/office/officeart/2005/8/layout/vList5"/>
    <dgm:cxn modelId="{DC62ECE4-5FC3-4526-92A3-93898134E78A}" type="presParOf" srcId="{18857299-3838-4211-88A4-9AD8EFBE0FD6}" destId="{963803F1-482A-4F23-9BE6-5CD5D85D76D9}" srcOrd="0" destOrd="0" presId="urn:microsoft.com/office/officeart/2005/8/layout/vList5"/>
    <dgm:cxn modelId="{AEAE6843-C10B-48F8-BCC8-9E51664CA6C5}" type="presParOf" srcId="{18857299-3838-4211-88A4-9AD8EFBE0FD6}" destId="{6AF6F5A2-B1B4-4395-926E-BBA68292260A}" srcOrd="1" destOrd="0" presId="urn:microsoft.com/office/officeart/2005/8/layout/vList5"/>
    <dgm:cxn modelId="{A31BBC96-032E-4702-AE66-1F84F873A9FE}" type="presParOf" srcId="{680A896B-0E35-4881-AA08-D01DE1C7C67A}" destId="{615B55E4-FD67-4DE9-B8C4-7E9C99CA363F}" srcOrd="5" destOrd="0" presId="urn:microsoft.com/office/officeart/2005/8/layout/vList5"/>
    <dgm:cxn modelId="{1BAB5689-3D49-4BDD-B39B-CABC659988E3}" type="presParOf" srcId="{680A896B-0E35-4881-AA08-D01DE1C7C67A}" destId="{8C2AC47C-3394-4599-BF02-C135DE62CFE5}" srcOrd="6" destOrd="0" presId="urn:microsoft.com/office/officeart/2005/8/layout/vList5"/>
    <dgm:cxn modelId="{FEECB54C-55A3-4B2C-BA19-922A3C5D420B}" type="presParOf" srcId="{8C2AC47C-3394-4599-BF02-C135DE62CFE5}" destId="{47E065CE-3AAB-461A-874B-66E6DACAE54E}" srcOrd="0" destOrd="0" presId="urn:microsoft.com/office/officeart/2005/8/layout/vList5"/>
    <dgm:cxn modelId="{74C85F0B-F28F-4180-8A15-0E3890470944}" type="presParOf" srcId="{8C2AC47C-3394-4599-BF02-C135DE62CFE5}" destId="{05EEFF52-B745-4153-BECE-BD03A8E50B2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ABEF775-0D3B-4DE1-8286-6DE18741248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E0BDA284-3306-430C-8315-05DD4A2680D1}">
      <dgm:prSet/>
      <dgm:spPr/>
      <dgm:t>
        <a:bodyPr/>
        <a:lstStyle/>
        <a:p>
          <a:pPr>
            <a:lnSpc>
              <a:spcPct val="100000"/>
            </a:lnSpc>
          </a:pPr>
          <a:r>
            <a:rPr lang="es-ES" b="1" dirty="0"/>
            <a:t>CONSTRUIR</a:t>
          </a:r>
          <a:r>
            <a:rPr lang="es-ES" dirty="0"/>
            <a:t> ARTEFACTOS QUE SOLUCIONAN UN PROBLEMA.</a:t>
          </a:r>
          <a:endParaRPr lang="en-US" dirty="0"/>
        </a:p>
      </dgm:t>
    </dgm:pt>
    <dgm:pt modelId="{0501B478-3599-48CC-BECD-EEC40A63DF5C}" type="parTrans" cxnId="{A3D127F5-F624-40B2-98A6-E766749820AB}">
      <dgm:prSet/>
      <dgm:spPr/>
      <dgm:t>
        <a:bodyPr/>
        <a:lstStyle/>
        <a:p>
          <a:endParaRPr lang="en-US"/>
        </a:p>
      </dgm:t>
    </dgm:pt>
    <dgm:pt modelId="{21DB150F-463A-447D-8F0E-18F6AF9F60F8}" type="sibTrans" cxnId="{A3D127F5-F624-40B2-98A6-E766749820AB}">
      <dgm:prSet/>
      <dgm:spPr/>
      <dgm:t>
        <a:bodyPr/>
        <a:lstStyle/>
        <a:p>
          <a:endParaRPr lang="en-US"/>
        </a:p>
      </dgm:t>
    </dgm:pt>
    <dgm:pt modelId="{77A0AFAA-56CF-4573-8DF5-48B4C04FE278}">
      <dgm:prSet/>
      <dgm:spPr/>
      <dgm:t>
        <a:bodyPr/>
        <a:lstStyle/>
        <a:p>
          <a:pPr>
            <a:lnSpc>
              <a:spcPct val="100000"/>
            </a:lnSpc>
          </a:pPr>
          <a:r>
            <a:rPr lang="es-ES" b="1" dirty="0"/>
            <a:t>INSTRUIR</a:t>
          </a:r>
          <a:r>
            <a:rPr lang="es-ES" dirty="0"/>
            <a:t> AL USUARIO EN EL BUEN USO DE ESE ARTEFACTO.</a:t>
          </a:r>
          <a:endParaRPr lang="en-US" dirty="0"/>
        </a:p>
      </dgm:t>
    </dgm:pt>
    <dgm:pt modelId="{9C1B6A57-3361-48E1-9A27-78AB220FF728}" type="parTrans" cxnId="{44CDA5E4-7E16-4926-967D-A1258C3665AC}">
      <dgm:prSet/>
      <dgm:spPr/>
      <dgm:t>
        <a:bodyPr/>
        <a:lstStyle/>
        <a:p>
          <a:endParaRPr lang="en-US"/>
        </a:p>
      </dgm:t>
    </dgm:pt>
    <dgm:pt modelId="{CE3479B6-D854-45CD-B78D-F45DF89D6473}" type="sibTrans" cxnId="{44CDA5E4-7E16-4926-967D-A1258C3665AC}">
      <dgm:prSet/>
      <dgm:spPr/>
      <dgm:t>
        <a:bodyPr/>
        <a:lstStyle/>
        <a:p>
          <a:endParaRPr lang="en-US"/>
        </a:p>
      </dgm:t>
    </dgm:pt>
    <dgm:pt modelId="{A1B05ECE-370D-4D98-941F-9B9292F54D27}">
      <dgm:prSet/>
      <dgm:spPr/>
      <dgm:t>
        <a:bodyPr/>
        <a:lstStyle/>
        <a:p>
          <a:pPr>
            <a:lnSpc>
              <a:spcPct val="100000"/>
            </a:lnSpc>
          </a:pPr>
          <a:r>
            <a:rPr lang="es-ES" b="1" dirty="0"/>
            <a:t>MONITOREAR</a:t>
          </a:r>
          <a:r>
            <a:rPr lang="es-ES" dirty="0"/>
            <a:t> QUE EL ARTEFACTO CONSTRUIDO FUNCIONE.</a:t>
          </a:r>
          <a:endParaRPr lang="en-US" dirty="0"/>
        </a:p>
      </dgm:t>
    </dgm:pt>
    <dgm:pt modelId="{1AE73499-4042-420C-B2F2-76C6B5F80F75}" type="parTrans" cxnId="{F3A187E2-745B-4468-A9A4-3636B7289B3C}">
      <dgm:prSet/>
      <dgm:spPr/>
      <dgm:t>
        <a:bodyPr/>
        <a:lstStyle/>
        <a:p>
          <a:endParaRPr lang="en-US"/>
        </a:p>
      </dgm:t>
    </dgm:pt>
    <dgm:pt modelId="{156663C5-A8E0-44A9-A75B-E38854F1FD7F}" type="sibTrans" cxnId="{F3A187E2-745B-4468-A9A4-3636B7289B3C}">
      <dgm:prSet/>
      <dgm:spPr/>
      <dgm:t>
        <a:bodyPr/>
        <a:lstStyle/>
        <a:p>
          <a:endParaRPr lang="en-US"/>
        </a:p>
      </dgm:t>
    </dgm:pt>
    <dgm:pt modelId="{21BF350E-AB35-4F15-8AE8-4F36D9472FB2}" type="pres">
      <dgm:prSet presAssocID="{CABEF775-0D3B-4DE1-8286-6DE18741248B}" presName="root" presStyleCnt="0">
        <dgm:presLayoutVars>
          <dgm:dir/>
          <dgm:resizeHandles val="exact"/>
        </dgm:presLayoutVars>
      </dgm:prSet>
      <dgm:spPr/>
    </dgm:pt>
    <dgm:pt modelId="{518C8C7A-9BE2-4BA5-B9A9-5CA182C5975B}" type="pres">
      <dgm:prSet presAssocID="{E0BDA284-3306-430C-8315-05DD4A2680D1}" presName="compNode" presStyleCnt="0"/>
      <dgm:spPr/>
    </dgm:pt>
    <dgm:pt modelId="{6F9060EE-0661-4E6E-9B65-A03FF1DF2BFA}" type="pres">
      <dgm:prSet presAssocID="{E0BDA284-3306-430C-8315-05DD4A2680D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xcavadora"/>
        </a:ext>
      </dgm:extLst>
    </dgm:pt>
    <dgm:pt modelId="{91044481-714A-4580-9B88-7559E06BD108}" type="pres">
      <dgm:prSet presAssocID="{E0BDA284-3306-430C-8315-05DD4A2680D1}" presName="spaceRect" presStyleCnt="0"/>
      <dgm:spPr/>
    </dgm:pt>
    <dgm:pt modelId="{FEDC603F-0E43-4194-856D-E23C0CD9F983}" type="pres">
      <dgm:prSet presAssocID="{E0BDA284-3306-430C-8315-05DD4A2680D1}" presName="textRect" presStyleLbl="revTx" presStyleIdx="0" presStyleCnt="3">
        <dgm:presLayoutVars>
          <dgm:chMax val="1"/>
          <dgm:chPref val="1"/>
        </dgm:presLayoutVars>
      </dgm:prSet>
      <dgm:spPr/>
    </dgm:pt>
    <dgm:pt modelId="{BC782256-6DB9-402E-8789-C8CAC7567D21}" type="pres">
      <dgm:prSet presAssocID="{21DB150F-463A-447D-8F0E-18F6AF9F60F8}" presName="sibTrans" presStyleCnt="0"/>
      <dgm:spPr/>
    </dgm:pt>
    <dgm:pt modelId="{EB82FAD1-206A-4884-9502-DF13057D0D7E}" type="pres">
      <dgm:prSet presAssocID="{77A0AFAA-56CF-4573-8DF5-48B4C04FE278}" presName="compNode" presStyleCnt="0"/>
      <dgm:spPr/>
    </dgm:pt>
    <dgm:pt modelId="{0DED2AC8-0311-4BF3-8679-ACF63A7DAD36}" type="pres">
      <dgm:prSet presAssocID="{77A0AFAA-56CF-4573-8DF5-48B4C04FE27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udience"/>
        </a:ext>
      </dgm:extLst>
    </dgm:pt>
    <dgm:pt modelId="{FF5909F7-73CC-439E-8825-62F479E0ED89}" type="pres">
      <dgm:prSet presAssocID="{77A0AFAA-56CF-4573-8DF5-48B4C04FE278}" presName="spaceRect" presStyleCnt="0"/>
      <dgm:spPr/>
    </dgm:pt>
    <dgm:pt modelId="{7DB37BEB-B0C8-46BB-A6E7-A6B0E3B974CF}" type="pres">
      <dgm:prSet presAssocID="{77A0AFAA-56CF-4573-8DF5-48B4C04FE278}" presName="textRect" presStyleLbl="revTx" presStyleIdx="1" presStyleCnt="3">
        <dgm:presLayoutVars>
          <dgm:chMax val="1"/>
          <dgm:chPref val="1"/>
        </dgm:presLayoutVars>
      </dgm:prSet>
      <dgm:spPr/>
    </dgm:pt>
    <dgm:pt modelId="{3F8D3A61-FA59-48BA-BCB2-27656060EE09}" type="pres">
      <dgm:prSet presAssocID="{CE3479B6-D854-45CD-B78D-F45DF89D6473}" presName="sibTrans" presStyleCnt="0"/>
      <dgm:spPr/>
    </dgm:pt>
    <dgm:pt modelId="{6DACAA7D-BDAB-4345-AF76-68BAE793712B}" type="pres">
      <dgm:prSet presAssocID="{A1B05ECE-370D-4D98-941F-9B9292F54D27}" presName="compNode" presStyleCnt="0"/>
      <dgm:spPr/>
    </dgm:pt>
    <dgm:pt modelId="{FD97C84C-95C1-421D-9BCF-676B83B68A42}" type="pres">
      <dgm:prSet presAssocID="{A1B05ECE-370D-4D98-941F-9B9292F54D2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Folder"/>
        </a:ext>
      </dgm:extLst>
    </dgm:pt>
    <dgm:pt modelId="{98841669-BD39-4890-B01B-479F6A0BDA68}" type="pres">
      <dgm:prSet presAssocID="{A1B05ECE-370D-4D98-941F-9B9292F54D27}" presName="spaceRect" presStyleCnt="0"/>
      <dgm:spPr/>
    </dgm:pt>
    <dgm:pt modelId="{CD2C21A5-C0B4-4B6C-A161-442D34C2CCD3}" type="pres">
      <dgm:prSet presAssocID="{A1B05ECE-370D-4D98-941F-9B9292F54D27}" presName="textRect" presStyleLbl="revTx" presStyleIdx="2" presStyleCnt="3">
        <dgm:presLayoutVars>
          <dgm:chMax val="1"/>
          <dgm:chPref val="1"/>
        </dgm:presLayoutVars>
      </dgm:prSet>
      <dgm:spPr/>
    </dgm:pt>
  </dgm:ptLst>
  <dgm:cxnLst>
    <dgm:cxn modelId="{E467068A-D53C-4B9C-84B8-0B344440BB9E}" type="presOf" srcId="{A1B05ECE-370D-4D98-941F-9B9292F54D27}" destId="{CD2C21A5-C0B4-4B6C-A161-442D34C2CCD3}" srcOrd="0" destOrd="0" presId="urn:microsoft.com/office/officeart/2018/2/layout/IconLabelList"/>
    <dgm:cxn modelId="{B3F9B695-8533-4026-B161-7C6E6BED3D79}" type="presOf" srcId="{CABEF775-0D3B-4DE1-8286-6DE18741248B}" destId="{21BF350E-AB35-4F15-8AE8-4F36D9472FB2}" srcOrd="0" destOrd="0" presId="urn:microsoft.com/office/officeart/2018/2/layout/IconLabelList"/>
    <dgm:cxn modelId="{2D4E069C-CB4A-4EFA-8DD9-263A80514670}" type="presOf" srcId="{E0BDA284-3306-430C-8315-05DD4A2680D1}" destId="{FEDC603F-0E43-4194-856D-E23C0CD9F983}" srcOrd="0" destOrd="0" presId="urn:microsoft.com/office/officeart/2018/2/layout/IconLabelList"/>
    <dgm:cxn modelId="{F3A187E2-745B-4468-A9A4-3636B7289B3C}" srcId="{CABEF775-0D3B-4DE1-8286-6DE18741248B}" destId="{A1B05ECE-370D-4D98-941F-9B9292F54D27}" srcOrd="2" destOrd="0" parTransId="{1AE73499-4042-420C-B2F2-76C6B5F80F75}" sibTransId="{156663C5-A8E0-44A9-A75B-E38854F1FD7F}"/>
    <dgm:cxn modelId="{44CDA5E4-7E16-4926-967D-A1258C3665AC}" srcId="{CABEF775-0D3B-4DE1-8286-6DE18741248B}" destId="{77A0AFAA-56CF-4573-8DF5-48B4C04FE278}" srcOrd="1" destOrd="0" parTransId="{9C1B6A57-3361-48E1-9A27-78AB220FF728}" sibTransId="{CE3479B6-D854-45CD-B78D-F45DF89D6473}"/>
    <dgm:cxn modelId="{E2F4FFEC-B224-48F0-A054-39146F545EDF}" type="presOf" srcId="{77A0AFAA-56CF-4573-8DF5-48B4C04FE278}" destId="{7DB37BEB-B0C8-46BB-A6E7-A6B0E3B974CF}" srcOrd="0" destOrd="0" presId="urn:microsoft.com/office/officeart/2018/2/layout/IconLabelList"/>
    <dgm:cxn modelId="{A3D127F5-F624-40B2-98A6-E766749820AB}" srcId="{CABEF775-0D3B-4DE1-8286-6DE18741248B}" destId="{E0BDA284-3306-430C-8315-05DD4A2680D1}" srcOrd="0" destOrd="0" parTransId="{0501B478-3599-48CC-BECD-EEC40A63DF5C}" sibTransId="{21DB150F-463A-447D-8F0E-18F6AF9F60F8}"/>
    <dgm:cxn modelId="{02821277-DBB5-474E-B4C1-E09EF62852D0}" type="presParOf" srcId="{21BF350E-AB35-4F15-8AE8-4F36D9472FB2}" destId="{518C8C7A-9BE2-4BA5-B9A9-5CA182C5975B}" srcOrd="0" destOrd="0" presId="urn:microsoft.com/office/officeart/2018/2/layout/IconLabelList"/>
    <dgm:cxn modelId="{61B80E54-A9BA-40A1-AF4A-7E4132C45656}" type="presParOf" srcId="{518C8C7A-9BE2-4BA5-B9A9-5CA182C5975B}" destId="{6F9060EE-0661-4E6E-9B65-A03FF1DF2BFA}" srcOrd="0" destOrd="0" presId="urn:microsoft.com/office/officeart/2018/2/layout/IconLabelList"/>
    <dgm:cxn modelId="{F7A7C659-3398-4161-B3EC-32FB4C847576}" type="presParOf" srcId="{518C8C7A-9BE2-4BA5-B9A9-5CA182C5975B}" destId="{91044481-714A-4580-9B88-7559E06BD108}" srcOrd="1" destOrd="0" presId="urn:microsoft.com/office/officeart/2018/2/layout/IconLabelList"/>
    <dgm:cxn modelId="{DB879FDC-37CD-4874-92C7-9F8C192DE26D}" type="presParOf" srcId="{518C8C7A-9BE2-4BA5-B9A9-5CA182C5975B}" destId="{FEDC603F-0E43-4194-856D-E23C0CD9F983}" srcOrd="2" destOrd="0" presId="urn:microsoft.com/office/officeart/2018/2/layout/IconLabelList"/>
    <dgm:cxn modelId="{7B18AF10-CD7B-4B53-A166-88E4858D2831}" type="presParOf" srcId="{21BF350E-AB35-4F15-8AE8-4F36D9472FB2}" destId="{BC782256-6DB9-402E-8789-C8CAC7567D21}" srcOrd="1" destOrd="0" presId="urn:microsoft.com/office/officeart/2018/2/layout/IconLabelList"/>
    <dgm:cxn modelId="{10C40278-AF35-40E2-A5DA-91B3CEA0D18B}" type="presParOf" srcId="{21BF350E-AB35-4F15-8AE8-4F36D9472FB2}" destId="{EB82FAD1-206A-4884-9502-DF13057D0D7E}" srcOrd="2" destOrd="0" presId="urn:microsoft.com/office/officeart/2018/2/layout/IconLabelList"/>
    <dgm:cxn modelId="{1B9BAFEC-DE04-43AC-BFE7-5055B8E1F165}" type="presParOf" srcId="{EB82FAD1-206A-4884-9502-DF13057D0D7E}" destId="{0DED2AC8-0311-4BF3-8679-ACF63A7DAD36}" srcOrd="0" destOrd="0" presId="urn:microsoft.com/office/officeart/2018/2/layout/IconLabelList"/>
    <dgm:cxn modelId="{D0F60A3D-4E96-45DD-8614-22BCE836E470}" type="presParOf" srcId="{EB82FAD1-206A-4884-9502-DF13057D0D7E}" destId="{FF5909F7-73CC-439E-8825-62F479E0ED89}" srcOrd="1" destOrd="0" presId="urn:microsoft.com/office/officeart/2018/2/layout/IconLabelList"/>
    <dgm:cxn modelId="{295AC921-DAA5-4B56-B0A5-98AA6AED2643}" type="presParOf" srcId="{EB82FAD1-206A-4884-9502-DF13057D0D7E}" destId="{7DB37BEB-B0C8-46BB-A6E7-A6B0E3B974CF}" srcOrd="2" destOrd="0" presId="urn:microsoft.com/office/officeart/2018/2/layout/IconLabelList"/>
    <dgm:cxn modelId="{12430EDB-E133-40B5-81E1-D9E449CAF32A}" type="presParOf" srcId="{21BF350E-AB35-4F15-8AE8-4F36D9472FB2}" destId="{3F8D3A61-FA59-48BA-BCB2-27656060EE09}" srcOrd="3" destOrd="0" presId="urn:microsoft.com/office/officeart/2018/2/layout/IconLabelList"/>
    <dgm:cxn modelId="{E18AAFB3-E616-49ED-97A8-F73E86B95904}" type="presParOf" srcId="{21BF350E-AB35-4F15-8AE8-4F36D9472FB2}" destId="{6DACAA7D-BDAB-4345-AF76-68BAE793712B}" srcOrd="4" destOrd="0" presId="urn:microsoft.com/office/officeart/2018/2/layout/IconLabelList"/>
    <dgm:cxn modelId="{EE4E0E00-19BC-490B-92EA-24AAFC68508D}" type="presParOf" srcId="{6DACAA7D-BDAB-4345-AF76-68BAE793712B}" destId="{FD97C84C-95C1-421D-9BCF-676B83B68A42}" srcOrd="0" destOrd="0" presId="urn:microsoft.com/office/officeart/2018/2/layout/IconLabelList"/>
    <dgm:cxn modelId="{0DAA24A7-9542-490F-B4A1-56369A7AA666}" type="presParOf" srcId="{6DACAA7D-BDAB-4345-AF76-68BAE793712B}" destId="{98841669-BD39-4890-B01B-479F6A0BDA68}" srcOrd="1" destOrd="0" presId="urn:microsoft.com/office/officeart/2018/2/layout/IconLabelList"/>
    <dgm:cxn modelId="{DF203268-C2D2-4185-84CA-C4378355A332}" type="presParOf" srcId="{6DACAA7D-BDAB-4345-AF76-68BAE793712B}" destId="{CD2C21A5-C0B4-4B6C-A161-442D34C2CCD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459B003-7B9E-4718-933A-07896E5732E0}"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FB0CC427-78CC-47F9-BED5-8E86432AAEF1}">
      <dgm:prSet custT="1"/>
      <dgm:spPr/>
      <dgm:t>
        <a:bodyPr/>
        <a:lstStyle/>
        <a:p>
          <a:r>
            <a:rPr lang="es-AR" sz="1100" b="1" dirty="0"/>
            <a:t>SURGE PARA DESARROLLAR UNA TEORÍA TOTALIZADORA E INTERDISCIPLINARIA.</a:t>
          </a:r>
          <a:endParaRPr lang="en-US" sz="1100" dirty="0"/>
        </a:p>
      </dgm:t>
    </dgm:pt>
    <dgm:pt modelId="{80FF3931-A02A-4384-B12C-C441C9084623}" type="parTrans" cxnId="{15D62FE8-6576-4559-845A-81D4D23FD84C}">
      <dgm:prSet/>
      <dgm:spPr/>
      <dgm:t>
        <a:bodyPr/>
        <a:lstStyle/>
        <a:p>
          <a:endParaRPr lang="en-US"/>
        </a:p>
      </dgm:t>
    </dgm:pt>
    <dgm:pt modelId="{9E97B06B-F890-41D6-B5A6-50B97D36F47D}" type="sibTrans" cxnId="{15D62FE8-6576-4559-845A-81D4D23FD84C}">
      <dgm:prSet/>
      <dgm:spPr/>
      <dgm:t>
        <a:bodyPr/>
        <a:lstStyle/>
        <a:p>
          <a:endParaRPr lang="en-US"/>
        </a:p>
      </dgm:t>
    </dgm:pt>
    <dgm:pt modelId="{EC7C5B51-F518-4746-9A41-0D196F4C3617}">
      <dgm:prSet custT="1"/>
      <dgm:spPr/>
      <dgm:t>
        <a:bodyPr/>
        <a:lstStyle/>
        <a:p>
          <a:r>
            <a:rPr lang="es-AR" sz="1100" b="1" dirty="0"/>
            <a:t>LAS PRIMERAS FORMULACIONES DE LUDWIG:</a:t>
          </a:r>
          <a:endParaRPr lang="en-US" sz="1100" dirty="0"/>
        </a:p>
      </dgm:t>
    </dgm:pt>
    <dgm:pt modelId="{449F95AD-BABA-41C7-911C-49A36168BA67}" type="parTrans" cxnId="{9FD37BD5-62EE-4535-B2A2-611125C6D48F}">
      <dgm:prSet/>
      <dgm:spPr/>
      <dgm:t>
        <a:bodyPr/>
        <a:lstStyle/>
        <a:p>
          <a:endParaRPr lang="en-US"/>
        </a:p>
      </dgm:t>
    </dgm:pt>
    <dgm:pt modelId="{89846214-C3C1-4A91-A771-E582DB57C7F8}" type="sibTrans" cxnId="{9FD37BD5-62EE-4535-B2A2-611125C6D48F}">
      <dgm:prSet/>
      <dgm:spPr/>
      <dgm:t>
        <a:bodyPr/>
        <a:lstStyle/>
        <a:p>
          <a:endParaRPr lang="en-US"/>
        </a:p>
      </dgm:t>
    </dgm:pt>
    <dgm:pt modelId="{A25DFF48-31F6-42E7-9184-59CD715335ED}">
      <dgm:prSet custT="1"/>
      <dgm:spPr/>
      <dgm:t>
        <a:bodyPr/>
        <a:lstStyle/>
        <a:p>
          <a:r>
            <a:rPr lang="es-AR" sz="1100" b="1" dirty="0"/>
            <a:t>CONSTRUIR UN CAMPO DE ACCIÓN INTEGRADA POR LAS CIENCIAS SOCIALES Y LAS CIENCIAS NATURALES.</a:t>
          </a:r>
          <a:endParaRPr lang="en-US" sz="1100" dirty="0"/>
        </a:p>
      </dgm:t>
    </dgm:pt>
    <dgm:pt modelId="{96C0F9A8-D6AD-45A0-BC7F-4AFCB0D047C4}" type="parTrans" cxnId="{77702B7A-76DD-4849-A512-1EEA476955C4}">
      <dgm:prSet/>
      <dgm:spPr/>
      <dgm:t>
        <a:bodyPr/>
        <a:lstStyle/>
        <a:p>
          <a:endParaRPr lang="en-US"/>
        </a:p>
      </dgm:t>
    </dgm:pt>
    <dgm:pt modelId="{178FB854-F676-4F3A-A1C9-7BA8BC29F476}" type="sibTrans" cxnId="{77702B7A-76DD-4849-A512-1EEA476955C4}">
      <dgm:prSet/>
      <dgm:spPr/>
      <dgm:t>
        <a:bodyPr/>
        <a:lstStyle/>
        <a:p>
          <a:endParaRPr lang="en-US"/>
        </a:p>
      </dgm:t>
    </dgm:pt>
    <dgm:pt modelId="{F52ECC80-B3E1-4641-B6E8-E551892897FF}">
      <dgm:prSet custT="1"/>
      <dgm:spPr/>
      <dgm:t>
        <a:bodyPr/>
        <a:lstStyle/>
        <a:p>
          <a:r>
            <a:rPr lang="es-AR" sz="1100" b="1" dirty="0"/>
            <a:t>CONTRIBUIR A SALDAR EL REDUCCIONISMO PRODUCIDO POR LOS ENFOQUES MECANICISTAS, QUE HABÍAN REGIDO EL DESARROLLO DE LA CIENCIA. </a:t>
          </a:r>
          <a:endParaRPr lang="en-US" sz="1100" dirty="0"/>
        </a:p>
      </dgm:t>
    </dgm:pt>
    <dgm:pt modelId="{D087AA81-308D-4488-9B99-F269B79C4D7D}" type="parTrans" cxnId="{01126C3D-04A3-46CE-815E-14BA48E70B12}">
      <dgm:prSet/>
      <dgm:spPr/>
      <dgm:t>
        <a:bodyPr/>
        <a:lstStyle/>
        <a:p>
          <a:endParaRPr lang="en-US"/>
        </a:p>
      </dgm:t>
    </dgm:pt>
    <dgm:pt modelId="{D980EEF7-5EA6-498E-982D-783BEFDDE7F0}" type="sibTrans" cxnId="{01126C3D-04A3-46CE-815E-14BA48E70B12}">
      <dgm:prSet/>
      <dgm:spPr/>
      <dgm:t>
        <a:bodyPr/>
        <a:lstStyle/>
        <a:p>
          <a:endParaRPr lang="en-US"/>
        </a:p>
      </dgm:t>
    </dgm:pt>
    <dgm:pt modelId="{8B653DD8-B219-46A8-8C29-C02746CF7064}">
      <dgm:prSet/>
      <dgm:spPr/>
      <dgm:t>
        <a:bodyPr/>
        <a:lstStyle/>
        <a:p>
          <a:r>
            <a:rPr lang="es-AR" b="1" dirty="0"/>
            <a:t>OBJETIVO PRINCIPAL DE LA TGS ES PRODUCIR TEORÍAS Y FORMULACIONES CONCEPTUALES QUE CREEN CONDICIONES DE APLICACIÓN EN LA REALIDAD EMPÍRICA. CENTRA SUS ESFUERZOS EN LA BÚSQUEDA SISTEMÁTICA DE LA LEY Y EL ORDEN DEL UNIVERSO, ES DECIR,  PERSIGUE LA CONCRECIÓN DE UNA </a:t>
          </a:r>
          <a:r>
            <a:rPr lang="es-AR" b="1" i="1" dirty="0"/>
            <a:t>LEY DE LEYES</a:t>
          </a:r>
          <a:r>
            <a:rPr lang="es-AR" b="1" dirty="0"/>
            <a:t> Y DE UN </a:t>
          </a:r>
          <a:r>
            <a:rPr lang="es-AR" b="1" i="1" dirty="0"/>
            <a:t>ORDEN DE ÓRDENES.</a:t>
          </a:r>
          <a:endParaRPr lang="en-US" dirty="0"/>
        </a:p>
      </dgm:t>
    </dgm:pt>
    <dgm:pt modelId="{8C800407-1187-4D1F-983C-F52C713816BE}" type="parTrans" cxnId="{B0B95C09-425C-4081-8056-2B51B9FCCF41}">
      <dgm:prSet/>
      <dgm:spPr/>
      <dgm:t>
        <a:bodyPr/>
        <a:lstStyle/>
        <a:p>
          <a:endParaRPr lang="en-US"/>
        </a:p>
      </dgm:t>
    </dgm:pt>
    <dgm:pt modelId="{BCD6599A-B054-4BFF-AB56-2418D223E17B}" type="sibTrans" cxnId="{B0B95C09-425C-4081-8056-2B51B9FCCF41}">
      <dgm:prSet/>
      <dgm:spPr/>
      <dgm:t>
        <a:bodyPr/>
        <a:lstStyle/>
        <a:p>
          <a:endParaRPr lang="en-US"/>
        </a:p>
      </dgm:t>
    </dgm:pt>
    <dgm:pt modelId="{F04A29F5-A3B4-441A-AC93-C4B4FF5FEEA0}">
      <dgm:prSet/>
      <dgm:spPr/>
      <dgm:t>
        <a:bodyPr/>
        <a:lstStyle/>
        <a:p>
          <a:r>
            <a:rPr lang="es-AR" b="1" dirty="0"/>
            <a:t>PERSPECTIVA: HOLÍSTICA (ENTERA) E INTEGRADORA. PROMUEVE A UNA VISIÓN DEL MUNDO EN TÉRMINOS DE TOTALIDAD ORGÁNICA Y NO DE PARTES O ELEMENTOS AISLADOS E INCONEXOS.</a:t>
          </a:r>
          <a:endParaRPr lang="en-US" dirty="0"/>
        </a:p>
      </dgm:t>
    </dgm:pt>
    <dgm:pt modelId="{A817F2D1-3556-4D73-AEF0-A74DD15438ED}" type="parTrans" cxnId="{20F7615C-2B5A-4D14-AB53-449FC45D49F2}">
      <dgm:prSet/>
      <dgm:spPr/>
      <dgm:t>
        <a:bodyPr/>
        <a:lstStyle/>
        <a:p>
          <a:endParaRPr lang="en-US"/>
        </a:p>
      </dgm:t>
    </dgm:pt>
    <dgm:pt modelId="{029BD370-F3AA-4DAC-BCA4-2C4A23C4414E}" type="sibTrans" cxnId="{20F7615C-2B5A-4D14-AB53-449FC45D49F2}">
      <dgm:prSet/>
      <dgm:spPr/>
      <dgm:t>
        <a:bodyPr/>
        <a:lstStyle/>
        <a:p>
          <a:endParaRPr lang="en-US"/>
        </a:p>
      </dgm:t>
    </dgm:pt>
    <dgm:pt modelId="{F45898B0-0FFF-4081-85A4-EF7D8FEB61D8}" type="pres">
      <dgm:prSet presAssocID="{5459B003-7B9E-4718-933A-07896E5732E0}" presName="diagram" presStyleCnt="0">
        <dgm:presLayoutVars>
          <dgm:dir/>
          <dgm:resizeHandles val="exact"/>
        </dgm:presLayoutVars>
      </dgm:prSet>
      <dgm:spPr/>
    </dgm:pt>
    <dgm:pt modelId="{2341821C-AD4D-4E88-9B79-D0997768BD9A}" type="pres">
      <dgm:prSet presAssocID="{FB0CC427-78CC-47F9-BED5-8E86432AAEF1}" presName="node" presStyleLbl="node1" presStyleIdx="0" presStyleCnt="4">
        <dgm:presLayoutVars>
          <dgm:bulletEnabled val="1"/>
        </dgm:presLayoutVars>
      </dgm:prSet>
      <dgm:spPr/>
    </dgm:pt>
    <dgm:pt modelId="{EF225E98-AA9E-45F8-BF13-6E53A7609874}" type="pres">
      <dgm:prSet presAssocID="{9E97B06B-F890-41D6-B5A6-50B97D36F47D}" presName="sibTrans" presStyleCnt="0"/>
      <dgm:spPr/>
    </dgm:pt>
    <dgm:pt modelId="{33C97D33-236E-4AF6-A3AC-8646B39F37BA}" type="pres">
      <dgm:prSet presAssocID="{EC7C5B51-F518-4746-9A41-0D196F4C3617}" presName="node" presStyleLbl="node1" presStyleIdx="1" presStyleCnt="4">
        <dgm:presLayoutVars>
          <dgm:bulletEnabled val="1"/>
        </dgm:presLayoutVars>
      </dgm:prSet>
      <dgm:spPr/>
    </dgm:pt>
    <dgm:pt modelId="{9EABC7C8-9338-4293-B07B-F347ED4A5C67}" type="pres">
      <dgm:prSet presAssocID="{89846214-C3C1-4A91-A771-E582DB57C7F8}" presName="sibTrans" presStyleCnt="0"/>
      <dgm:spPr/>
    </dgm:pt>
    <dgm:pt modelId="{E54E8B6B-0D73-41B6-851E-B50AE2829053}" type="pres">
      <dgm:prSet presAssocID="{8B653DD8-B219-46A8-8C29-C02746CF7064}" presName="node" presStyleLbl="node1" presStyleIdx="2" presStyleCnt="4">
        <dgm:presLayoutVars>
          <dgm:bulletEnabled val="1"/>
        </dgm:presLayoutVars>
      </dgm:prSet>
      <dgm:spPr/>
    </dgm:pt>
    <dgm:pt modelId="{C9FA1CB5-79B2-4032-A7F1-727C9167762E}" type="pres">
      <dgm:prSet presAssocID="{BCD6599A-B054-4BFF-AB56-2418D223E17B}" presName="sibTrans" presStyleCnt="0"/>
      <dgm:spPr/>
    </dgm:pt>
    <dgm:pt modelId="{372BDDBB-8E6E-47AF-A362-F7B19D79305B}" type="pres">
      <dgm:prSet presAssocID="{F04A29F5-A3B4-441A-AC93-C4B4FF5FEEA0}" presName="node" presStyleLbl="node1" presStyleIdx="3" presStyleCnt="4">
        <dgm:presLayoutVars>
          <dgm:bulletEnabled val="1"/>
        </dgm:presLayoutVars>
      </dgm:prSet>
      <dgm:spPr/>
    </dgm:pt>
  </dgm:ptLst>
  <dgm:cxnLst>
    <dgm:cxn modelId="{02486006-6E75-4F49-9739-EDB150DDF164}" type="presOf" srcId="{FB0CC427-78CC-47F9-BED5-8E86432AAEF1}" destId="{2341821C-AD4D-4E88-9B79-D0997768BD9A}" srcOrd="0" destOrd="0" presId="urn:microsoft.com/office/officeart/2005/8/layout/default"/>
    <dgm:cxn modelId="{B0B95C09-425C-4081-8056-2B51B9FCCF41}" srcId="{5459B003-7B9E-4718-933A-07896E5732E0}" destId="{8B653DD8-B219-46A8-8C29-C02746CF7064}" srcOrd="2" destOrd="0" parTransId="{8C800407-1187-4D1F-983C-F52C713816BE}" sibTransId="{BCD6599A-B054-4BFF-AB56-2418D223E17B}"/>
    <dgm:cxn modelId="{01126C3D-04A3-46CE-815E-14BA48E70B12}" srcId="{EC7C5B51-F518-4746-9A41-0D196F4C3617}" destId="{F52ECC80-B3E1-4641-B6E8-E551892897FF}" srcOrd="1" destOrd="0" parTransId="{D087AA81-308D-4488-9B99-F269B79C4D7D}" sibTransId="{D980EEF7-5EA6-498E-982D-783BEFDDE7F0}"/>
    <dgm:cxn modelId="{20F7615C-2B5A-4D14-AB53-449FC45D49F2}" srcId="{5459B003-7B9E-4718-933A-07896E5732E0}" destId="{F04A29F5-A3B4-441A-AC93-C4B4FF5FEEA0}" srcOrd="3" destOrd="0" parTransId="{A817F2D1-3556-4D73-AEF0-A74DD15438ED}" sibTransId="{029BD370-F3AA-4DAC-BCA4-2C4A23C4414E}"/>
    <dgm:cxn modelId="{2902D86B-8AD9-4F66-895E-AF9B7F86EBC1}" type="presOf" srcId="{5459B003-7B9E-4718-933A-07896E5732E0}" destId="{F45898B0-0FFF-4081-85A4-EF7D8FEB61D8}" srcOrd="0" destOrd="0" presId="urn:microsoft.com/office/officeart/2005/8/layout/default"/>
    <dgm:cxn modelId="{1D959F70-6A66-4549-A52C-9CD425E861F4}" type="presOf" srcId="{8B653DD8-B219-46A8-8C29-C02746CF7064}" destId="{E54E8B6B-0D73-41B6-851E-B50AE2829053}" srcOrd="0" destOrd="0" presId="urn:microsoft.com/office/officeart/2005/8/layout/default"/>
    <dgm:cxn modelId="{45A4B050-AAA4-4CFC-B051-89AB6D26BD7C}" type="presOf" srcId="{F04A29F5-A3B4-441A-AC93-C4B4FF5FEEA0}" destId="{372BDDBB-8E6E-47AF-A362-F7B19D79305B}" srcOrd="0" destOrd="0" presId="urn:microsoft.com/office/officeart/2005/8/layout/default"/>
    <dgm:cxn modelId="{77702B7A-76DD-4849-A512-1EEA476955C4}" srcId="{EC7C5B51-F518-4746-9A41-0D196F4C3617}" destId="{A25DFF48-31F6-42E7-9184-59CD715335ED}" srcOrd="0" destOrd="0" parTransId="{96C0F9A8-D6AD-45A0-BC7F-4AFCB0D047C4}" sibTransId="{178FB854-F676-4F3A-A1C9-7BA8BC29F476}"/>
    <dgm:cxn modelId="{17BCF9CD-804E-45A0-8BF9-A397899DDE01}" type="presOf" srcId="{EC7C5B51-F518-4746-9A41-0D196F4C3617}" destId="{33C97D33-236E-4AF6-A3AC-8646B39F37BA}" srcOrd="0" destOrd="0" presId="urn:microsoft.com/office/officeart/2005/8/layout/default"/>
    <dgm:cxn modelId="{9FD37BD5-62EE-4535-B2A2-611125C6D48F}" srcId="{5459B003-7B9E-4718-933A-07896E5732E0}" destId="{EC7C5B51-F518-4746-9A41-0D196F4C3617}" srcOrd="1" destOrd="0" parTransId="{449F95AD-BABA-41C7-911C-49A36168BA67}" sibTransId="{89846214-C3C1-4A91-A771-E582DB57C7F8}"/>
    <dgm:cxn modelId="{167E35DE-A843-4ED0-A185-2465F34E443B}" type="presOf" srcId="{F52ECC80-B3E1-4641-B6E8-E551892897FF}" destId="{33C97D33-236E-4AF6-A3AC-8646B39F37BA}" srcOrd="0" destOrd="2" presId="urn:microsoft.com/office/officeart/2005/8/layout/default"/>
    <dgm:cxn modelId="{15D62FE8-6576-4559-845A-81D4D23FD84C}" srcId="{5459B003-7B9E-4718-933A-07896E5732E0}" destId="{FB0CC427-78CC-47F9-BED5-8E86432AAEF1}" srcOrd="0" destOrd="0" parTransId="{80FF3931-A02A-4384-B12C-C441C9084623}" sibTransId="{9E97B06B-F890-41D6-B5A6-50B97D36F47D}"/>
    <dgm:cxn modelId="{DF2AC9EB-EE98-4730-8FAB-86D80EE063D0}" type="presOf" srcId="{A25DFF48-31F6-42E7-9184-59CD715335ED}" destId="{33C97D33-236E-4AF6-A3AC-8646B39F37BA}" srcOrd="0" destOrd="1" presId="urn:microsoft.com/office/officeart/2005/8/layout/default"/>
    <dgm:cxn modelId="{312AC29E-FB7A-4CC9-B686-4B903E27972F}" type="presParOf" srcId="{F45898B0-0FFF-4081-85A4-EF7D8FEB61D8}" destId="{2341821C-AD4D-4E88-9B79-D0997768BD9A}" srcOrd="0" destOrd="0" presId="urn:microsoft.com/office/officeart/2005/8/layout/default"/>
    <dgm:cxn modelId="{78D97896-5E64-40E7-B1A3-60B7F9AD165E}" type="presParOf" srcId="{F45898B0-0FFF-4081-85A4-EF7D8FEB61D8}" destId="{EF225E98-AA9E-45F8-BF13-6E53A7609874}" srcOrd="1" destOrd="0" presId="urn:microsoft.com/office/officeart/2005/8/layout/default"/>
    <dgm:cxn modelId="{411A3222-1841-45E8-B5CB-D406E2B63FF4}" type="presParOf" srcId="{F45898B0-0FFF-4081-85A4-EF7D8FEB61D8}" destId="{33C97D33-236E-4AF6-A3AC-8646B39F37BA}" srcOrd="2" destOrd="0" presId="urn:microsoft.com/office/officeart/2005/8/layout/default"/>
    <dgm:cxn modelId="{43D418AA-F658-4B7F-8355-F5D9B6BBEF47}" type="presParOf" srcId="{F45898B0-0FFF-4081-85A4-EF7D8FEB61D8}" destId="{9EABC7C8-9338-4293-B07B-F347ED4A5C67}" srcOrd="3" destOrd="0" presId="urn:microsoft.com/office/officeart/2005/8/layout/default"/>
    <dgm:cxn modelId="{58A8520B-44E5-4515-9F01-71ECC0B90861}" type="presParOf" srcId="{F45898B0-0FFF-4081-85A4-EF7D8FEB61D8}" destId="{E54E8B6B-0D73-41B6-851E-B50AE2829053}" srcOrd="4" destOrd="0" presId="urn:microsoft.com/office/officeart/2005/8/layout/default"/>
    <dgm:cxn modelId="{2A990CCE-EA96-4B51-B580-D9CE43FF7A92}" type="presParOf" srcId="{F45898B0-0FFF-4081-85A4-EF7D8FEB61D8}" destId="{C9FA1CB5-79B2-4032-A7F1-727C9167762E}" srcOrd="5" destOrd="0" presId="urn:microsoft.com/office/officeart/2005/8/layout/default"/>
    <dgm:cxn modelId="{A8469374-589E-4E65-B6F9-537EEED9267C}" type="presParOf" srcId="{F45898B0-0FFF-4081-85A4-EF7D8FEB61D8}" destId="{372BDDBB-8E6E-47AF-A362-F7B19D79305B}"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143184D-8BB7-4877-9524-3A3F52A06A23}"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F05084C6-1D10-4B5F-9586-3F668E005E8F}">
      <dgm:prSet/>
      <dgm:spPr/>
      <dgm:t>
        <a:bodyPr/>
        <a:lstStyle/>
        <a:p>
          <a:r>
            <a:rPr lang="es-AR" b="1" u="sng"/>
            <a:t>PARADIGMA MECANICISTA</a:t>
          </a:r>
          <a:r>
            <a:rPr lang="es-AR"/>
            <a:t>, SUSTENTABA LA EXPLICACIÓN DEL MUNDO EN BASE A TRES PROCESOS:</a:t>
          </a:r>
          <a:endParaRPr lang="en-US"/>
        </a:p>
      </dgm:t>
    </dgm:pt>
    <dgm:pt modelId="{7EC6C1F2-920C-4739-AE4A-3F911CD14279}" type="parTrans" cxnId="{3A27637F-3709-4122-AD56-15C528DFA431}">
      <dgm:prSet/>
      <dgm:spPr/>
      <dgm:t>
        <a:bodyPr/>
        <a:lstStyle/>
        <a:p>
          <a:endParaRPr lang="en-US"/>
        </a:p>
      </dgm:t>
    </dgm:pt>
    <dgm:pt modelId="{3E44EC86-D65D-4557-9BD7-A5C57ADE18DD}" type="sibTrans" cxnId="{3A27637F-3709-4122-AD56-15C528DFA431}">
      <dgm:prSet/>
      <dgm:spPr/>
      <dgm:t>
        <a:bodyPr/>
        <a:lstStyle/>
        <a:p>
          <a:endParaRPr lang="en-US"/>
        </a:p>
      </dgm:t>
    </dgm:pt>
    <dgm:pt modelId="{2C465D9A-756A-46C3-BEAD-E80073EEF7EE}">
      <dgm:prSet/>
      <dgm:spPr/>
      <dgm:t>
        <a:bodyPr/>
        <a:lstStyle/>
        <a:p>
          <a:r>
            <a:rPr lang="es-AR"/>
            <a:t>EL </a:t>
          </a:r>
          <a:r>
            <a:rPr lang="es-AR" u="sng"/>
            <a:t>ANALISIS</a:t>
          </a:r>
          <a:r>
            <a:rPr lang="es-AR"/>
            <a:t> QUE IMPLICA LA NECESIDAD DE DESINTEGRAR LAS COSAS PARA ESTUDIARLAS.</a:t>
          </a:r>
          <a:endParaRPr lang="en-US"/>
        </a:p>
      </dgm:t>
    </dgm:pt>
    <dgm:pt modelId="{8886867E-1DED-458B-88AC-3C34CBBDC5AF}" type="parTrans" cxnId="{7CA6B460-E21E-46AC-865C-7BED26604086}">
      <dgm:prSet/>
      <dgm:spPr/>
      <dgm:t>
        <a:bodyPr/>
        <a:lstStyle/>
        <a:p>
          <a:endParaRPr lang="en-US"/>
        </a:p>
      </dgm:t>
    </dgm:pt>
    <dgm:pt modelId="{8EB0B60B-8C0E-449A-8357-82DA1966FCE9}" type="sibTrans" cxnId="{7CA6B460-E21E-46AC-865C-7BED26604086}">
      <dgm:prSet/>
      <dgm:spPr/>
      <dgm:t>
        <a:bodyPr/>
        <a:lstStyle/>
        <a:p>
          <a:endParaRPr lang="en-US"/>
        </a:p>
      </dgm:t>
    </dgm:pt>
    <dgm:pt modelId="{37907B54-257E-4DAF-A379-3B7856935E3A}">
      <dgm:prSet/>
      <dgm:spPr/>
      <dgm:t>
        <a:bodyPr/>
        <a:lstStyle/>
        <a:p>
          <a:r>
            <a:rPr lang="es-AR"/>
            <a:t>EL </a:t>
          </a:r>
          <a:r>
            <a:rPr lang="es-AR" u="sng"/>
            <a:t>REDUCCIONISMO</a:t>
          </a:r>
          <a:r>
            <a:rPr lang="es-AR"/>
            <a:t> CONSISTE QUE EL MUNDO PUEDE SER COMPRENDIDO POR LAS PROPIEDADES DE LAS PARTES QUE LO COMPONEN, PARA ASÍ DAR UNA EXPLICACIÓN DEL TODO EN BASE A LA RECOMPOSICIÓN DE SUS PARTES: “EL TODO ES IGUAL A LA SUMA DE SUS PARTES”.</a:t>
          </a:r>
          <a:endParaRPr lang="en-US"/>
        </a:p>
      </dgm:t>
    </dgm:pt>
    <dgm:pt modelId="{28A45E39-FF08-443A-827E-27828F1243A8}" type="parTrans" cxnId="{28978659-B382-4F2E-B071-F7273110EE6B}">
      <dgm:prSet/>
      <dgm:spPr/>
      <dgm:t>
        <a:bodyPr/>
        <a:lstStyle/>
        <a:p>
          <a:endParaRPr lang="en-US"/>
        </a:p>
      </dgm:t>
    </dgm:pt>
    <dgm:pt modelId="{6A867F97-5463-4483-9CEE-0C6BD6E0AE93}" type="sibTrans" cxnId="{28978659-B382-4F2E-B071-F7273110EE6B}">
      <dgm:prSet/>
      <dgm:spPr/>
      <dgm:t>
        <a:bodyPr/>
        <a:lstStyle/>
        <a:p>
          <a:endParaRPr lang="en-US"/>
        </a:p>
      </dgm:t>
    </dgm:pt>
    <dgm:pt modelId="{CBF0AE39-0F1D-4FBD-9E42-273F902BF310}">
      <dgm:prSet/>
      <dgm:spPr/>
      <dgm:t>
        <a:bodyPr/>
        <a:lstStyle/>
        <a:p>
          <a:r>
            <a:rPr lang="es-AR"/>
            <a:t>EL </a:t>
          </a:r>
          <a:r>
            <a:rPr lang="es-AR" u="sng"/>
            <a:t>DETERMINISMO</a:t>
          </a:r>
          <a:r>
            <a:rPr lang="es-AR"/>
            <a:t> CONSISTE EN LAS CADENAS DE CAUSA-EFECTO.</a:t>
          </a:r>
          <a:endParaRPr lang="en-US"/>
        </a:p>
      </dgm:t>
    </dgm:pt>
    <dgm:pt modelId="{21C3CFCB-C220-496E-8EF8-50CC123FAF46}" type="parTrans" cxnId="{8B1AAA1C-1C87-4C16-BF61-9F65AF001383}">
      <dgm:prSet/>
      <dgm:spPr/>
      <dgm:t>
        <a:bodyPr/>
        <a:lstStyle/>
        <a:p>
          <a:endParaRPr lang="en-US"/>
        </a:p>
      </dgm:t>
    </dgm:pt>
    <dgm:pt modelId="{5F08882D-713A-4A08-9FBC-9E4E1D84CD69}" type="sibTrans" cxnId="{8B1AAA1C-1C87-4C16-BF61-9F65AF001383}">
      <dgm:prSet/>
      <dgm:spPr/>
      <dgm:t>
        <a:bodyPr/>
        <a:lstStyle/>
        <a:p>
          <a:endParaRPr lang="en-US"/>
        </a:p>
      </dgm:t>
    </dgm:pt>
    <dgm:pt modelId="{6E887850-A646-4A59-8780-7C8006F35FEC}" type="pres">
      <dgm:prSet presAssocID="{9143184D-8BB7-4877-9524-3A3F52A06A23}" presName="hierChild1" presStyleCnt="0">
        <dgm:presLayoutVars>
          <dgm:chPref val="1"/>
          <dgm:dir/>
          <dgm:animOne val="branch"/>
          <dgm:animLvl val="lvl"/>
          <dgm:resizeHandles/>
        </dgm:presLayoutVars>
      </dgm:prSet>
      <dgm:spPr/>
    </dgm:pt>
    <dgm:pt modelId="{5680A7DE-B5FA-49AC-BC63-8A4640244201}" type="pres">
      <dgm:prSet presAssocID="{F05084C6-1D10-4B5F-9586-3F668E005E8F}" presName="hierRoot1" presStyleCnt="0"/>
      <dgm:spPr/>
    </dgm:pt>
    <dgm:pt modelId="{41553788-E535-4B97-B3DF-59E78CFBE9ED}" type="pres">
      <dgm:prSet presAssocID="{F05084C6-1D10-4B5F-9586-3F668E005E8F}" presName="composite" presStyleCnt="0"/>
      <dgm:spPr/>
    </dgm:pt>
    <dgm:pt modelId="{42E52772-9670-4B64-85D0-4B8C76D424FD}" type="pres">
      <dgm:prSet presAssocID="{F05084C6-1D10-4B5F-9586-3F668E005E8F}" presName="background" presStyleLbl="node0" presStyleIdx="0" presStyleCnt="1"/>
      <dgm:spPr/>
    </dgm:pt>
    <dgm:pt modelId="{90241FF6-0C2B-4112-9BCB-93F161FDFDEE}" type="pres">
      <dgm:prSet presAssocID="{F05084C6-1D10-4B5F-9586-3F668E005E8F}" presName="text" presStyleLbl="fgAcc0" presStyleIdx="0" presStyleCnt="1">
        <dgm:presLayoutVars>
          <dgm:chPref val="3"/>
        </dgm:presLayoutVars>
      </dgm:prSet>
      <dgm:spPr/>
    </dgm:pt>
    <dgm:pt modelId="{7677ABAC-CA5E-44E7-B792-0114F607CD4F}" type="pres">
      <dgm:prSet presAssocID="{F05084C6-1D10-4B5F-9586-3F668E005E8F}" presName="hierChild2" presStyleCnt="0"/>
      <dgm:spPr/>
    </dgm:pt>
    <dgm:pt modelId="{F3CF76A8-1422-4E5E-940B-88994D6D3D06}" type="pres">
      <dgm:prSet presAssocID="{8886867E-1DED-458B-88AC-3C34CBBDC5AF}" presName="Name10" presStyleLbl="parChTrans1D2" presStyleIdx="0" presStyleCnt="3"/>
      <dgm:spPr/>
    </dgm:pt>
    <dgm:pt modelId="{BFB534A5-5961-4BA1-B5B8-1E818A13E0ED}" type="pres">
      <dgm:prSet presAssocID="{2C465D9A-756A-46C3-BEAD-E80073EEF7EE}" presName="hierRoot2" presStyleCnt="0"/>
      <dgm:spPr/>
    </dgm:pt>
    <dgm:pt modelId="{C6FEE864-C151-48FA-88DA-61329354A18E}" type="pres">
      <dgm:prSet presAssocID="{2C465D9A-756A-46C3-BEAD-E80073EEF7EE}" presName="composite2" presStyleCnt="0"/>
      <dgm:spPr/>
    </dgm:pt>
    <dgm:pt modelId="{9F1C7AAE-FA89-4098-A55F-E6D6CFE984FC}" type="pres">
      <dgm:prSet presAssocID="{2C465D9A-756A-46C3-BEAD-E80073EEF7EE}" presName="background2" presStyleLbl="node2" presStyleIdx="0" presStyleCnt="3"/>
      <dgm:spPr/>
    </dgm:pt>
    <dgm:pt modelId="{D6036AD0-119A-40F8-AAF0-28D0FE824B69}" type="pres">
      <dgm:prSet presAssocID="{2C465D9A-756A-46C3-BEAD-E80073EEF7EE}" presName="text2" presStyleLbl="fgAcc2" presStyleIdx="0" presStyleCnt="3">
        <dgm:presLayoutVars>
          <dgm:chPref val="3"/>
        </dgm:presLayoutVars>
      </dgm:prSet>
      <dgm:spPr/>
    </dgm:pt>
    <dgm:pt modelId="{B0DA5AA0-DF00-47BA-8E3F-8650C8CCC0C2}" type="pres">
      <dgm:prSet presAssocID="{2C465D9A-756A-46C3-BEAD-E80073EEF7EE}" presName="hierChild3" presStyleCnt="0"/>
      <dgm:spPr/>
    </dgm:pt>
    <dgm:pt modelId="{49B2B0EE-5541-491E-B837-57B95E763D18}" type="pres">
      <dgm:prSet presAssocID="{28A45E39-FF08-443A-827E-27828F1243A8}" presName="Name10" presStyleLbl="parChTrans1D2" presStyleIdx="1" presStyleCnt="3"/>
      <dgm:spPr/>
    </dgm:pt>
    <dgm:pt modelId="{D2774904-C91B-4228-A800-A5342984CFA5}" type="pres">
      <dgm:prSet presAssocID="{37907B54-257E-4DAF-A379-3B7856935E3A}" presName="hierRoot2" presStyleCnt="0"/>
      <dgm:spPr/>
    </dgm:pt>
    <dgm:pt modelId="{357E4041-41DC-4063-9BA7-6E5633B5F247}" type="pres">
      <dgm:prSet presAssocID="{37907B54-257E-4DAF-A379-3B7856935E3A}" presName="composite2" presStyleCnt="0"/>
      <dgm:spPr/>
    </dgm:pt>
    <dgm:pt modelId="{2D64F4F1-2AB1-4563-89AF-53CE30DB031A}" type="pres">
      <dgm:prSet presAssocID="{37907B54-257E-4DAF-A379-3B7856935E3A}" presName="background2" presStyleLbl="node2" presStyleIdx="1" presStyleCnt="3"/>
      <dgm:spPr/>
    </dgm:pt>
    <dgm:pt modelId="{B19BDD86-74DA-4705-945A-509281D7BEC9}" type="pres">
      <dgm:prSet presAssocID="{37907B54-257E-4DAF-A379-3B7856935E3A}" presName="text2" presStyleLbl="fgAcc2" presStyleIdx="1" presStyleCnt="3">
        <dgm:presLayoutVars>
          <dgm:chPref val="3"/>
        </dgm:presLayoutVars>
      </dgm:prSet>
      <dgm:spPr/>
    </dgm:pt>
    <dgm:pt modelId="{6C1EDBAE-1088-4594-929D-95BDDF80D422}" type="pres">
      <dgm:prSet presAssocID="{37907B54-257E-4DAF-A379-3B7856935E3A}" presName="hierChild3" presStyleCnt="0"/>
      <dgm:spPr/>
    </dgm:pt>
    <dgm:pt modelId="{29EC2815-0B5C-4784-BE11-FB7907E6D475}" type="pres">
      <dgm:prSet presAssocID="{21C3CFCB-C220-496E-8EF8-50CC123FAF46}" presName="Name10" presStyleLbl="parChTrans1D2" presStyleIdx="2" presStyleCnt="3"/>
      <dgm:spPr/>
    </dgm:pt>
    <dgm:pt modelId="{970F6CBB-E0CC-4EAA-833F-50390B417BFF}" type="pres">
      <dgm:prSet presAssocID="{CBF0AE39-0F1D-4FBD-9E42-273F902BF310}" presName="hierRoot2" presStyleCnt="0"/>
      <dgm:spPr/>
    </dgm:pt>
    <dgm:pt modelId="{44249815-843A-49C4-A8F8-583DCC05909A}" type="pres">
      <dgm:prSet presAssocID="{CBF0AE39-0F1D-4FBD-9E42-273F902BF310}" presName="composite2" presStyleCnt="0"/>
      <dgm:spPr/>
    </dgm:pt>
    <dgm:pt modelId="{B02F3E1C-4D7F-452D-AD69-9B58677093E4}" type="pres">
      <dgm:prSet presAssocID="{CBF0AE39-0F1D-4FBD-9E42-273F902BF310}" presName="background2" presStyleLbl="node2" presStyleIdx="2" presStyleCnt="3"/>
      <dgm:spPr/>
    </dgm:pt>
    <dgm:pt modelId="{356DCCAD-4A3F-4732-B663-5D37C2E624AD}" type="pres">
      <dgm:prSet presAssocID="{CBF0AE39-0F1D-4FBD-9E42-273F902BF310}" presName="text2" presStyleLbl="fgAcc2" presStyleIdx="2" presStyleCnt="3">
        <dgm:presLayoutVars>
          <dgm:chPref val="3"/>
        </dgm:presLayoutVars>
      </dgm:prSet>
      <dgm:spPr/>
    </dgm:pt>
    <dgm:pt modelId="{A16D30E0-18D4-43AD-8363-98467F635D5D}" type="pres">
      <dgm:prSet presAssocID="{CBF0AE39-0F1D-4FBD-9E42-273F902BF310}" presName="hierChild3" presStyleCnt="0"/>
      <dgm:spPr/>
    </dgm:pt>
  </dgm:ptLst>
  <dgm:cxnLst>
    <dgm:cxn modelId="{8B1AAA1C-1C87-4C16-BF61-9F65AF001383}" srcId="{F05084C6-1D10-4B5F-9586-3F668E005E8F}" destId="{CBF0AE39-0F1D-4FBD-9E42-273F902BF310}" srcOrd="2" destOrd="0" parTransId="{21C3CFCB-C220-496E-8EF8-50CC123FAF46}" sibTransId="{5F08882D-713A-4A08-9FBC-9E4E1D84CD69}"/>
    <dgm:cxn modelId="{EE7ED23A-BE61-40C3-84D7-7A0ECE770C5A}" type="presOf" srcId="{2C465D9A-756A-46C3-BEAD-E80073EEF7EE}" destId="{D6036AD0-119A-40F8-AAF0-28D0FE824B69}" srcOrd="0" destOrd="0" presId="urn:microsoft.com/office/officeart/2005/8/layout/hierarchy1"/>
    <dgm:cxn modelId="{7CA6B460-E21E-46AC-865C-7BED26604086}" srcId="{F05084C6-1D10-4B5F-9586-3F668E005E8F}" destId="{2C465D9A-756A-46C3-BEAD-E80073EEF7EE}" srcOrd="0" destOrd="0" parTransId="{8886867E-1DED-458B-88AC-3C34CBBDC5AF}" sibTransId="{8EB0B60B-8C0E-449A-8357-82DA1966FCE9}"/>
    <dgm:cxn modelId="{14B40C44-015C-4527-876A-70D7EEED0388}" type="presOf" srcId="{21C3CFCB-C220-496E-8EF8-50CC123FAF46}" destId="{29EC2815-0B5C-4784-BE11-FB7907E6D475}" srcOrd="0" destOrd="0" presId="urn:microsoft.com/office/officeart/2005/8/layout/hierarchy1"/>
    <dgm:cxn modelId="{0A5DC944-4F0B-4674-8D24-C807747BA68D}" type="presOf" srcId="{37907B54-257E-4DAF-A379-3B7856935E3A}" destId="{B19BDD86-74DA-4705-945A-509281D7BEC9}" srcOrd="0" destOrd="0" presId="urn:microsoft.com/office/officeart/2005/8/layout/hierarchy1"/>
    <dgm:cxn modelId="{9F25A172-2CF4-4CDC-8667-5BD8EC2D8D65}" type="presOf" srcId="{F05084C6-1D10-4B5F-9586-3F668E005E8F}" destId="{90241FF6-0C2B-4112-9BCB-93F161FDFDEE}" srcOrd="0" destOrd="0" presId="urn:microsoft.com/office/officeart/2005/8/layout/hierarchy1"/>
    <dgm:cxn modelId="{28978659-B382-4F2E-B071-F7273110EE6B}" srcId="{F05084C6-1D10-4B5F-9586-3F668E005E8F}" destId="{37907B54-257E-4DAF-A379-3B7856935E3A}" srcOrd="1" destOrd="0" parTransId="{28A45E39-FF08-443A-827E-27828F1243A8}" sibTransId="{6A867F97-5463-4483-9CEE-0C6BD6E0AE93}"/>
    <dgm:cxn modelId="{3A27637F-3709-4122-AD56-15C528DFA431}" srcId="{9143184D-8BB7-4877-9524-3A3F52A06A23}" destId="{F05084C6-1D10-4B5F-9586-3F668E005E8F}" srcOrd="0" destOrd="0" parTransId="{7EC6C1F2-920C-4739-AE4A-3F911CD14279}" sibTransId="{3E44EC86-D65D-4557-9BD7-A5C57ADE18DD}"/>
    <dgm:cxn modelId="{9221EBBC-DBB3-4D53-B7AC-5F6AE36F6334}" type="presOf" srcId="{8886867E-1DED-458B-88AC-3C34CBBDC5AF}" destId="{F3CF76A8-1422-4E5E-940B-88994D6D3D06}" srcOrd="0" destOrd="0" presId="urn:microsoft.com/office/officeart/2005/8/layout/hierarchy1"/>
    <dgm:cxn modelId="{C55124C0-6C41-434E-9739-D278CF65799D}" type="presOf" srcId="{28A45E39-FF08-443A-827E-27828F1243A8}" destId="{49B2B0EE-5541-491E-B837-57B95E763D18}" srcOrd="0" destOrd="0" presId="urn:microsoft.com/office/officeart/2005/8/layout/hierarchy1"/>
    <dgm:cxn modelId="{209AA8C7-8DB9-4F5F-990D-FF587A6604DE}" type="presOf" srcId="{9143184D-8BB7-4877-9524-3A3F52A06A23}" destId="{6E887850-A646-4A59-8780-7C8006F35FEC}" srcOrd="0" destOrd="0" presId="urn:microsoft.com/office/officeart/2005/8/layout/hierarchy1"/>
    <dgm:cxn modelId="{9A886CCE-80DC-407F-9FA3-1ABC1E586E14}" type="presOf" srcId="{CBF0AE39-0F1D-4FBD-9E42-273F902BF310}" destId="{356DCCAD-4A3F-4732-B663-5D37C2E624AD}" srcOrd="0" destOrd="0" presId="urn:microsoft.com/office/officeart/2005/8/layout/hierarchy1"/>
    <dgm:cxn modelId="{636981EF-2F6C-4A40-BDDF-F5039A4F0F22}" type="presParOf" srcId="{6E887850-A646-4A59-8780-7C8006F35FEC}" destId="{5680A7DE-B5FA-49AC-BC63-8A4640244201}" srcOrd="0" destOrd="0" presId="urn:microsoft.com/office/officeart/2005/8/layout/hierarchy1"/>
    <dgm:cxn modelId="{EBCB4AC7-1293-47E1-B388-DCE3DC83C1F0}" type="presParOf" srcId="{5680A7DE-B5FA-49AC-BC63-8A4640244201}" destId="{41553788-E535-4B97-B3DF-59E78CFBE9ED}" srcOrd="0" destOrd="0" presId="urn:microsoft.com/office/officeart/2005/8/layout/hierarchy1"/>
    <dgm:cxn modelId="{0EF9EF0D-3A4B-40D5-A285-725632C998C7}" type="presParOf" srcId="{41553788-E535-4B97-B3DF-59E78CFBE9ED}" destId="{42E52772-9670-4B64-85D0-4B8C76D424FD}" srcOrd="0" destOrd="0" presId="urn:microsoft.com/office/officeart/2005/8/layout/hierarchy1"/>
    <dgm:cxn modelId="{EFF1BA99-174F-498E-9BF1-DBB08FF2CB5C}" type="presParOf" srcId="{41553788-E535-4B97-B3DF-59E78CFBE9ED}" destId="{90241FF6-0C2B-4112-9BCB-93F161FDFDEE}" srcOrd="1" destOrd="0" presId="urn:microsoft.com/office/officeart/2005/8/layout/hierarchy1"/>
    <dgm:cxn modelId="{20B95655-71E2-4FE3-8D63-7B411FB618AB}" type="presParOf" srcId="{5680A7DE-B5FA-49AC-BC63-8A4640244201}" destId="{7677ABAC-CA5E-44E7-B792-0114F607CD4F}" srcOrd="1" destOrd="0" presId="urn:microsoft.com/office/officeart/2005/8/layout/hierarchy1"/>
    <dgm:cxn modelId="{CD8CE519-8FFC-41FB-800D-D63DC37415CC}" type="presParOf" srcId="{7677ABAC-CA5E-44E7-B792-0114F607CD4F}" destId="{F3CF76A8-1422-4E5E-940B-88994D6D3D06}" srcOrd="0" destOrd="0" presId="urn:microsoft.com/office/officeart/2005/8/layout/hierarchy1"/>
    <dgm:cxn modelId="{1FC4E305-46B4-4C6C-B23B-B6AE50995CD8}" type="presParOf" srcId="{7677ABAC-CA5E-44E7-B792-0114F607CD4F}" destId="{BFB534A5-5961-4BA1-B5B8-1E818A13E0ED}" srcOrd="1" destOrd="0" presId="urn:microsoft.com/office/officeart/2005/8/layout/hierarchy1"/>
    <dgm:cxn modelId="{7C9E6C46-9A5D-45FE-B687-AEF02161C797}" type="presParOf" srcId="{BFB534A5-5961-4BA1-B5B8-1E818A13E0ED}" destId="{C6FEE864-C151-48FA-88DA-61329354A18E}" srcOrd="0" destOrd="0" presId="urn:microsoft.com/office/officeart/2005/8/layout/hierarchy1"/>
    <dgm:cxn modelId="{2CDAF4D6-D7B0-4894-9672-C95094694969}" type="presParOf" srcId="{C6FEE864-C151-48FA-88DA-61329354A18E}" destId="{9F1C7AAE-FA89-4098-A55F-E6D6CFE984FC}" srcOrd="0" destOrd="0" presId="urn:microsoft.com/office/officeart/2005/8/layout/hierarchy1"/>
    <dgm:cxn modelId="{4B0E1F17-5392-4EC2-B1B6-311250996EA8}" type="presParOf" srcId="{C6FEE864-C151-48FA-88DA-61329354A18E}" destId="{D6036AD0-119A-40F8-AAF0-28D0FE824B69}" srcOrd="1" destOrd="0" presId="urn:microsoft.com/office/officeart/2005/8/layout/hierarchy1"/>
    <dgm:cxn modelId="{D80F74F3-6D77-4528-8EAC-2D3CC54EF26D}" type="presParOf" srcId="{BFB534A5-5961-4BA1-B5B8-1E818A13E0ED}" destId="{B0DA5AA0-DF00-47BA-8E3F-8650C8CCC0C2}" srcOrd="1" destOrd="0" presId="urn:microsoft.com/office/officeart/2005/8/layout/hierarchy1"/>
    <dgm:cxn modelId="{9F542E97-E6D9-488E-8EBB-4E88CC54E77F}" type="presParOf" srcId="{7677ABAC-CA5E-44E7-B792-0114F607CD4F}" destId="{49B2B0EE-5541-491E-B837-57B95E763D18}" srcOrd="2" destOrd="0" presId="urn:microsoft.com/office/officeart/2005/8/layout/hierarchy1"/>
    <dgm:cxn modelId="{091937CA-B31F-4914-8F26-F375C550DBF3}" type="presParOf" srcId="{7677ABAC-CA5E-44E7-B792-0114F607CD4F}" destId="{D2774904-C91B-4228-A800-A5342984CFA5}" srcOrd="3" destOrd="0" presId="urn:microsoft.com/office/officeart/2005/8/layout/hierarchy1"/>
    <dgm:cxn modelId="{09636E15-FA36-4D21-B279-9D619FF7FAC1}" type="presParOf" srcId="{D2774904-C91B-4228-A800-A5342984CFA5}" destId="{357E4041-41DC-4063-9BA7-6E5633B5F247}" srcOrd="0" destOrd="0" presId="urn:microsoft.com/office/officeart/2005/8/layout/hierarchy1"/>
    <dgm:cxn modelId="{F4166EC1-E382-4032-81A6-AE6591823140}" type="presParOf" srcId="{357E4041-41DC-4063-9BA7-6E5633B5F247}" destId="{2D64F4F1-2AB1-4563-89AF-53CE30DB031A}" srcOrd="0" destOrd="0" presId="urn:microsoft.com/office/officeart/2005/8/layout/hierarchy1"/>
    <dgm:cxn modelId="{75EF7B44-C588-4D8E-A099-42AB69B33832}" type="presParOf" srcId="{357E4041-41DC-4063-9BA7-6E5633B5F247}" destId="{B19BDD86-74DA-4705-945A-509281D7BEC9}" srcOrd="1" destOrd="0" presId="urn:microsoft.com/office/officeart/2005/8/layout/hierarchy1"/>
    <dgm:cxn modelId="{4A10E9B0-ED70-40E4-AF87-070A98F1F201}" type="presParOf" srcId="{D2774904-C91B-4228-A800-A5342984CFA5}" destId="{6C1EDBAE-1088-4594-929D-95BDDF80D422}" srcOrd="1" destOrd="0" presId="urn:microsoft.com/office/officeart/2005/8/layout/hierarchy1"/>
    <dgm:cxn modelId="{A30E8C18-7ADA-4450-B983-1F33BB4D7F00}" type="presParOf" srcId="{7677ABAC-CA5E-44E7-B792-0114F607CD4F}" destId="{29EC2815-0B5C-4784-BE11-FB7907E6D475}" srcOrd="4" destOrd="0" presId="urn:microsoft.com/office/officeart/2005/8/layout/hierarchy1"/>
    <dgm:cxn modelId="{970E5090-A1CD-4B10-85D5-61552CD93CE5}" type="presParOf" srcId="{7677ABAC-CA5E-44E7-B792-0114F607CD4F}" destId="{970F6CBB-E0CC-4EAA-833F-50390B417BFF}" srcOrd="5" destOrd="0" presId="urn:microsoft.com/office/officeart/2005/8/layout/hierarchy1"/>
    <dgm:cxn modelId="{EE19E3E3-9F28-48D3-A597-3B0A6DE3CB5C}" type="presParOf" srcId="{970F6CBB-E0CC-4EAA-833F-50390B417BFF}" destId="{44249815-843A-49C4-A8F8-583DCC05909A}" srcOrd="0" destOrd="0" presId="urn:microsoft.com/office/officeart/2005/8/layout/hierarchy1"/>
    <dgm:cxn modelId="{EDA339C5-6882-4408-976E-160753B92850}" type="presParOf" srcId="{44249815-843A-49C4-A8F8-583DCC05909A}" destId="{B02F3E1C-4D7F-452D-AD69-9B58677093E4}" srcOrd="0" destOrd="0" presId="urn:microsoft.com/office/officeart/2005/8/layout/hierarchy1"/>
    <dgm:cxn modelId="{65555623-8C9F-4588-9FC4-6306C87978C0}" type="presParOf" srcId="{44249815-843A-49C4-A8F8-583DCC05909A}" destId="{356DCCAD-4A3F-4732-B663-5D37C2E624AD}" srcOrd="1" destOrd="0" presId="urn:microsoft.com/office/officeart/2005/8/layout/hierarchy1"/>
    <dgm:cxn modelId="{E405D3AF-0E05-4C8B-80AB-48F0714EA205}" type="presParOf" srcId="{970F6CBB-E0CC-4EAA-833F-50390B417BFF}" destId="{A16D30E0-18D4-43AD-8363-98467F635D5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225E719-7A20-4981-A5F2-FBBDAB5B6D4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A0CF349-ED41-41A1-AABA-A68A7BE742B8}">
      <dgm:prSet/>
      <dgm:spPr/>
      <dgm:t>
        <a:bodyPr/>
        <a:lstStyle/>
        <a:p>
          <a:r>
            <a:rPr lang="es-MX" dirty="0"/>
            <a:t>SEGÚN SU RELACIÓN CON EL ENTORNO:</a:t>
          </a:r>
          <a:endParaRPr lang="en-US" dirty="0"/>
        </a:p>
      </dgm:t>
    </dgm:pt>
    <dgm:pt modelId="{5A8D4710-5FBA-4B93-8A9D-ACD8C2E62AEE}" type="parTrans" cxnId="{D0E013D5-4B9F-48C1-9963-8C1A80077E8E}">
      <dgm:prSet/>
      <dgm:spPr/>
      <dgm:t>
        <a:bodyPr/>
        <a:lstStyle/>
        <a:p>
          <a:endParaRPr lang="en-US"/>
        </a:p>
      </dgm:t>
    </dgm:pt>
    <dgm:pt modelId="{3FA581E0-FF8F-4CB9-9435-E454B6F6F984}" type="sibTrans" cxnId="{D0E013D5-4B9F-48C1-9963-8C1A80077E8E}">
      <dgm:prSet/>
      <dgm:spPr/>
      <dgm:t>
        <a:bodyPr/>
        <a:lstStyle/>
        <a:p>
          <a:endParaRPr lang="en-US"/>
        </a:p>
      </dgm:t>
    </dgm:pt>
    <dgm:pt modelId="{09A70738-4EB5-417E-975F-E7513EB1AE8B}">
      <dgm:prSet/>
      <dgm:spPr/>
      <dgm:t>
        <a:bodyPr/>
        <a:lstStyle/>
        <a:p>
          <a:r>
            <a:rPr lang="es-AR" b="1" u="sng" dirty="0"/>
            <a:t>SISTEMAS CERRADOS</a:t>
          </a:r>
          <a:r>
            <a:rPr lang="es-MX" dirty="0"/>
            <a:t>: </a:t>
          </a:r>
          <a:r>
            <a:rPr lang="es-AR" dirty="0"/>
            <a:t>NO HAY INTERCAMBIO DE MATERIA CON EL ENTORNO, PERO SÍ DE ENERGÍA. POR LO GENERAL SON DE COMPORTAMIENTO DETERMINÍSTICO Y PROGRAMADO; Y AL SER COMPLETAMENTE ESTRUCTURADOS SUS ELEMENTOS, SE RELACIONAN DE MANERA PARTICULAR Y RÍGIDA PRODUCIENDO UNA SALIDA INVARIABLE. POR EJEMPLO: UN RELOJ, EL TERMÓMETRO.</a:t>
          </a:r>
          <a:endParaRPr lang="en-US" dirty="0"/>
        </a:p>
      </dgm:t>
    </dgm:pt>
    <dgm:pt modelId="{4E62BBD9-86D6-4E35-90CA-D2D813C6725F}" type="parTrans" cxnId="{664A21C0-6785-4333-9837-273CDC82822E}">
      <dgm:prSet/>
      <dgm:spPr/>
      <dgm:t>
        <a:bodyPr/>
        <a:lstStyle/>
        <a:p>
          <a:endParaRPr lang="en-US"/>
        </a:p>
      </dgm:t>
    </dgm:pt>
    <dgm:pt modelId="{8B184485-9B36-472A-81BF-5C97ADFDB22F}" type="sibTrans" cxnId="{664A21C0-6785-4333-9837-273CDC82822E}">
      <dgm:prSet/>
      <dgm:spPr/>
      <dgm:t>
        <a:bodyPr/>
        <a:lstStyle/>
        <a:p>
          <a:endParaRPr lang="en-US"/>
        </a:p>
      </dgm:t>
    </dgm:pt>
    <dgm:pt modelId="{D5EF499E-A0C5-4B1A-8EDB-1025B81F4592}">
      <dgm:prSet/>
      <dgm:spPr/>
      <dgm:t>
        <a:bodyPr/>
        <a:lstStyle/>
        <a:p>
          <a:r>
            <a:rPr lang="es-AR" b="1" u="sng"/>
            <a:t>SISTEMAS AISLADOS</a:t>
          </a:r>
          <a:r>
            <a:rPr lang="es-AR"/>
            <a:t>: NO HAY INTERCAMBIO CON EL ENTORNO NI DE ENERGÍA. SON HERMÉTICOS A LAS INFLUENCIAS DE ENTORNO. POR EJEMPLO: EL UNIVERSO.</a:t>
          </a:r>
          <a:endParaRPr lang="en-US"/>
        </a:p>
      </dgm:t>
    </dgm:pt>
    <dgm:pt modelId="{E1E4BBAE-E985-46BD-B632-D5CBC2099945}" type="parTrans" cxnId="{230993C0-EA26-45C6-AF7D-1C9E3CA0CF34}">
      <dgm:prSet/>
      <dgm:spPr/>
      <dgm:t>
        <a:bodyPr/>
        <a:lstStyle/>
        <a:p>
          <a:endParaRPr lang="en-US"/>
        </a:p>
      </dgm:t>
    </dgm:pt>
    <dgm:pt modelId="{0A8C765F-1540-4D04-A264-FE884A51F4D1}" type="sibTrans" cxnId="{230993C0-EA26-45C6-AF7D-1C9E3CA0CF34}">
      <dgm:prSet/>
      <dgm:spPr/>
      <dgm:t>
        <a:bodyPr/>
        <a:lstStyle/>
        <a:p>
          <a:endParaRPr lang="en-US"/>
        </a:p>
      </dgm:t>
    </dgm:pt>
    <dgm:pt modelId="{BB5A87E9-8260-4F31-A315-5DF1F7E011AB}">
      <dgm:prSet/>
      <dgm:spPr/>
      <dgm:t>
        <a:bodyPr/>
        <a:lstStyle/>
        <a:p>
          <a:r>
            <a:rPr lang="es-AR" b="1" u="sng"/>
            <a:t>SISTEMAS ABIERTOS</a:t>
          </a:r>
          <a:r>
            <a:rPr lang="es-AR"/>
            <a:t>: HAY INTERCAMBIO DE ENERGÍA Y MATERIA CON EL EXTERIOR (QUE EJERCE CONSTANTE INFLUENCIA EN EL). ESTE SISTEMA SE ADAPTA PARA SOBREVIVIR.</a:t>
          </a:r>
          <a:endParaRPr lang="en-US"/>
        </a:p>
      </dgm:t>
    </dgm:pt>
    <dgm:pt modelId="{C2C835D5-A7DB-4E7E-9868-9D4F00FD609B}" type="parTrans" cxnId="{A8659E28-73B0-4A00-8279-3E6846E236B7}">
      <dgm:prSet/>
      <dgm:spPr/>
      <dgm:t>
        <a:bodyPr/>
        <a:lstStyle/>
        <a:p>
          <a:endParaRPr lang="en-US"/>
        </a:p>
      </dgm:t>
    </dgm:pt>
    <dgm:pt modelId="{5A0654E6-9258-48B7-9558-5690E5E50BA9}" type="sibTrans" cxnId="{A8659E28-73B0-4A00-8279-3E6846E236B7}">
      <dgm:prSet/>
      <dgm:spPr/>
      <dgm:t>
        <a:bodyPr/>
        <a:lstStyle/>
        <a:p>
          <a:endParaRPr lang="en-US"/>
        </a:p>
      </dgm:t>
    </dgm:pt>
    <dgm:pt modelId="{CD8E402E-7E00-4230-8620-D02FA69BE5B4}" type="pres">
      <dgm:prSet presAssocID="{3225E719-7A20-4981-A5F2-FBBDAB5B6D4A}" presName="linear" presStyleCnt="0">
        <dgm:presLayoutVars>
          <dgm:animLvl val="lvl"/>
          <dgm:resizeHandles val="exact"/>
        </dgm:presLayoutVars>
      </dgm:prSet>
      <dgm:spPr/>
    </dgm:pt>
    <dgm:pt modelId="{84A080F4-DFAD-4F00-9D6A-88632BBC77E4}" type="pres">
      <dgm:prSet presAssocID="{6A0CF349-ED41-41A1-AABA-A68A7BE742B8}" presName="parentText" presStyleLbl="node1" presStyleIdx="0" presStyleCnt="1">
        <dgm:presLayoutVars>
          <dgm:chMax val="0"/>
          <dgm:bulletEnabled val="1"/>
        </dgm:presLayoutVars>
      </dgm:prSet>
      <dgm:spPr/>
    </dgm:pt>
    <dgm:pt modelId="{1AC0B244-3B82-47E0-8B6B-A7F3F29491C9}" type="pres">
      <dgm:prSet presAssocID="{6A0CF349-ED41-41A1-AABA-A68A7BE742B8}" presName="childText" presStyleLbl="revTx" presStyleIdx="0" presStyleCnt="1">
        <dgm:presLayoutVars>
          <dgm:bulletEnabled val="1"/>
        </dgm:presLayoutVars>
      </dgm:prSet>
      <dgm:spPr/>
    </dgm:pt>
  </dgm:ptLst>
  <dgm:cxnLst>
    <dgm:cxn modelId="{4CB21413-6050-4507-A1B7-91156B2A22CE}" type="presOf" srcId="{BB5A87E9-8260-4F31-A315-5DF1F7E011AB}" destId="{1AC0B244-3B82-47E0-8B6B-A7F3F29491C9}" srcOrd="0" destOrd="2" presId="urn:microsoft.com/office/officeart/2005/8/layout/vList2"/>
    <dgm:cxn modelId="{A8659E28-73B0-4A00-8279-3E6846E236B7}" srcId="{6A0CF349-ED41-41A1-AABA-A68A7BE742B8}" destId="{BB5A87E9-8260-4F31-A315-5DF1F7E011AB}" srcOrd="2" destOrd="0" parTransId="{C2C835D5-A7DB-4E7E-9868-9D4F00FD609B}" sibTransId="{5A0654E6-9258-48B7-9558-5690E5E50BA9}"/>
    <dgm:cxn modelId="{3E5A693E-91FB-45C0-9CDD-EDAF1CE6D6EC}" type="presOf" srcId="{D5EF499E-A0C5-4B1A-8EDB-1025B81F4592}" destId="{1AC0B244-3B82-47E0-8B6B-A7F3F29491C9}" srcOrd="0" destOrd="1" presId="urn:microsoft.com/office/officeart/2005/8/layout/vList2"/>
    <dgm:cxn modelId="{013AC071-22B1-46C7-9E4D-D498302684B4}" type="presOf" srcId="{09A70738-4EB5-417E-975F-E7513EB1AE8B}" destId="{1AC0B244-3B82-47E0-8B6B-A7F3F29491C9}" srcOrd="0" destOrd="0" presId="urn:microsoft.com/office/officeart/2005/8/layout/vList2"/>
    <dgm:cxn modelId="{664A21C0-6785-4333-9837-273CDC82822E}" srcId="{6A0CF349-ED41-41A1-AABA-A68A7BE742B8}" destId="{09A70738-4EB5-417E-975F-E7513EB1AE8B}" srcOrd="0" destOrd="0" parTransId="{4E62BBD9-86D6-4E35-90CA-D2D813C6725F}" sibTransId="{8B184485-9B36-472A-81BF-5C97ADFDB22F}"/>
    <dgm:cxn modelId="{230993C0-EA26-45C6-AF7D-1C9E3CA0CF34}" srcId="{6A0CF349-ED41-41A1-AABA-A68A7BE742B8}" destId="{D5EF499E-A0C5-4B1A-8EDB-1025B81F4592}" srcOrd="1" destOrd="0" parTransId="{E1E4BBAE-E985-46BD-B632-D5CBC2099945}" sibTransId="{0A8C765F-1540-4D04-A264-FE884A51F4D1}"/>
    <dgm:cxn modelId="{8A0E8BD4-5949-4B89-B6B0-B92BDC34DC95}" type="presOf" srcId="{3225E719-7A20-4981-A5F2-FBBDAB5B6D4A}" destId="{CD8E402E-7E00-4230-8620-D02FA69BE5B4}" srcOrd="0" destOrd="0" presId="urn:microsoft.com/office/officeart/2005/8/layout/vList2"/>
    <dgm:cxn modelId="{D0E013D5-4B9F-48C1-9963-8C1A80077E8E}" srcId="{3225E719-7A20-4981-A5F2-FBBDAB5B6D4A}" destId="{6A0CF349-ED41-41A1-AABA-A68A7BE742B8}" srcOrd="0" destOrd="0" parTransId="{5A8D4710-5FBA-4B93-8A9D-ACD8C2E62AEE}" sibTransId="{3FA581E0-FF8F-4CB9-9435-E454B6F6F984}"/>
    <dgm:cxn modelId="{BDF841F1-260D-4EB4-A313-F9A3C2D70E42}" type="presOf" srcId="{6A0CF349-ED41-41A1-AABA-A68A7BE742B8}" destId="{84A080F4-DFAD-4F00-9D6A-88632BBC77E4}" srcOrd="0" destOrd="0" presId="urn:microsoft.com/office/officeart/2005/8/layout/vList2"/>
    <dgm:cxn modelId="{7C2575F1-7EF4-45D2-8AEA-90EFA1A55F18}" type="presParOf" srcId="{CD8E402E-7E00-4230-8620-D02FA69BE5B4}" destId="{84A080F4-DFAD-4F00-9D6A-88632BBC77E4}" srcOrd="0" destOrd="0" presId="urn:microsoft.com/office/officeart/2005/8/layout/vList2"/>
    <dgm:cxn modelId="{0E6E07A1-1065-4061-ABCA-79A7B544C99B}" type="presParOf" srcId="{CD8E402E-7E00-4230-8620-D02FA69BE5B4}" destId="{1AC0B244-3B82-47E0-8B6B-A7F3F29491C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225E719-7A20-4981-A5F2-FBBDAB5B6D4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A0CF349-ED41-41A1-AABA-A68A7BE742B8}">
      <dgm:prSet/>
      <dgm:spPr/>
      <dgm:t>
        <a:bodyPr/>
        <a:lstStyle/>
        <a:p>
          <a:r>
            <a:rPr lang="es-MX" dirty="0"/>
            <a:t>SEGÚN SU NATURALEZA (VON BERTALANFFY):</a:t>
          </a:r>
          <a:endParaRPr lang="en-US" dirty="0"/>
        </a:p>
      </dgm:t>
    </dgm:pt>
    <dgm:pt modelId="{5A8D4710-5FBA-4B93-8A9D-ACD8C2E62AEE}" type="parTrans" cxnId="{D0E013D5-4B9F-48C1-9963-8C1A80077E8E}">
      <dgm:prSet/>
      <dgm:spPr/>
      <dgm:t>
        <a:bodyPr/>
        <a:lstStyle/>
        <a:p>
          <a:endParaRPr lang="en-US"/>
        </a:p>
      </dgm:t>
    </dgm:pt>
    <dgm:pt modelId="{3FA581E0-FF8F-4CB9-9435-E454B6F6F984}" type="sibTrans" cxnId="{D0E013D5-4B9F-48C1-9963-8C1A80077E8E}">
      <dgm:prSet/>
      <dgm:spPr/>
      <dgm:t>
        <a:bodyPr/>
        <a:lstStyle/>
        <a:p>
          <a:endParaRPr lang="en-US"/>
        </a:p>
      </dgm:t>
    </dgm:pt>
    <dgm:pt modelId="{09A70738-4EB5-417E-975F-E7513EB1AE8B}">
      <dgm:prSet/>
      <dgm:spPr/>
      <dgm:t>
        <a:bodyPr/>
        <a:lstStyle/>
        <a:p>
          <a:r>
            <a:rPr lang="es-AR" b="1" u="sng" dirty="0"/>
            <a:t>SISTEMAS REALES, FISICOS O CONCRETOS</a:t>
          </a:r>
          <a:r>
            <a:rPr lang="es-MX" dirty="0"/>
            <a:t>: </a:t>
          </a:r>
          <a:r>
            <a:rPr lang="es-AR" dirty="0"/>
            <a:t>ENTIDADES CUYA EXISTENCIA ES  INDEPENDIENTE A LA MIRADA DEL OBSERVADOR. EJEMPLO: PLANTA</a:t>
          </a:r>
          <a:endParaRPr lang="en-US" dirty="0"/>
        </a:p>
      </dgm:t>
    </dgm:pt>
    <dgm:pt modelId="{4E62BBD9-86D6-4E35-90CA-D2D813C6725F}" type="parTrans" cxnId="{664A21C0-6785-4333-9837-273CDC82822E}">
      <dgm:prSet/>
      <dgm:spPr/>
      <dgm:t>
        <a:bodyPr/>
        <a:lstStyle/>
        <a:p>
          <a:endParaRPr lang="en-US"/>
        </a:p>
      </dgm:t>
    </dgm:pt>
    <dgm:pt modelId="{8B184485-9B36-472A-81BF-5C97ADFDB22F}" type="sibTrans" cxnId="{664A21C0-6785-4333-9837-273CDC82822E}">
      <dgm:prSet/>
      <dgm:spPr/>
      <dgm:t>
        <a:bodyPr/>
        <a:lstStyle/>
        <a:p>
          <a:endParaRPr lang="en-US"/>
        </a:p>
      </dgm:t>
    </dgm:pt>
    <dgm:pt modelId="{D5EF499E-A0C5-4B1A-8EDB-1025B81F4592}">
      <dgm:prSet/>
      <dgm:spPr/>
      <dgm:t>
        <a:bodyPr/>
        <a:lstStyle/>
        <a:p>
          <a:r>
            <a:rPr lang="es-AR" b="1" u="sng" dirty="0"/>
            <a:t>SISTEMAS ABSTRACTOS</a:t>
          </a:r>
          <a:r>
            <a:rPr lang="es-AR" dirty="0"/>
            <a:t>: MODELOS CONCEPTUALES, CONSTRUCCIONES SIMBÓLICAS QUE SE CORRESPONDEN CON LA REALIDAD PERO SON PRODUCTO DE LA ELABORACIÓN DEL OBSERVADOR. SU EXISTENCIA ESTÁ SUJETA A LA RELACIÓN CON ESTE. EJEMPLO: TEORÍA CIENTÍFICA.</a:t>
          </a:r>
          <a:endParaRPr lang="en-US" dirty="0"/>
        </a:p>
      </dgm:t>
    </dgm:pt>
    <dgm:pt modelId="{0A8C765F-1540-4D04-A264-FE884A51F4D1}" type="sibTrans" cxnId="{230993C0-EA26-45C6-AF7D-1C9E3CA0CF34}">
      <dgm:prSet/>
      <dgm:spPr/>
      <dgm:t>
        <a:bodyPr/>
        <a:lstStyle/>
        <a:p>
          <a:endParaRPr lang="en-US"/>
        </a:p>
      </dgm:t>
    </dgm:pt>
    <dgm:pt modelId="{E1E4BBAE-E985-46BD-B632-D5CBC2099945}" type="parTrans" cxnId="{230993C0-EA26-45C6-AF7D-1C9E3CA0CF34}">
      <dgm:prSet/>
      <dgm:spPr/>
      <dgm:t>
        <a:bodyPr/>
        <a:lstStyle/>
        <a:p>
          <a:endParaRPr lang="en-US"/>
        </a:p>
      </dgm:t>
    </dgm:pt>
    <dgm:pt modelId="{CD8E402E-7E00-4230-8620-D02FA69BE5B4}" type="pres">
      <dgm:prSet presAssocID="{3225E719-7A20-4981-A5F2-FBBDAB5B6D4A}" presName="linear" presStyleCnt="0">
        <dgm:presLayoutVars>
          <dgm:animLvl val="lvl"/>
          <dgm:resizeHandles val="exact"/>
        </dgm:presLayoutVars>
      </dgm:prSet>
      <dgm:spPr/>
    </dgm:pt>
    <dgm:pt modelId="{84A080F4-DFAD-4F00-9D6A-88632BBC77E4}" type="pres">
      <dgm:prSet presAssocID="{6A0CF349-ED41-41A1-AABA-A68A7BE742B8}" presName="parentText" presStyleLbl="node1" presStyleIdx="0" presStyleCnt="1">
        <dgm:presLayoutVars>
          <dgm:chMax val="0"/>
          <dgm:bulletEnabled val="1"/>
        </dgm:presLayoutVars>
      </dgm:prSet>
      <dgm:spPr/>
    </dgm:pt>
    <dgm:pt modelId="{1AC0B244-3B82-47E0-8B6B-A7F3F29491C9}" type="pres">
      <dgm:prSet presAssocID="{6A0CF349-ED41-41A1-AABA-A68A7BE742B8}" presName="childText" presStyleLbl="revTx" presStyleIdx="0" presStyleCnt="1">
        <dgm:presLayoutVars>
          <dgm:bulletEnabled val="1"/>
        </dgm:presLayoutVars>
      </dgm:prSet>
      <dgm:spPr/>
    </dgm:pt>
  </dgm:ptLst>
  <dgm:cxnLst>
    <dgm:cxn modelId="{3E5A693E-91FB-45C0-9CDD-EDAF1CE6D6EC}" type="presOf" srcId="{D5EF499E-A0C5-4B1A-8EDB-1025B81F4592}" destId="{1AC0B244-3B82-47E0-8B6B-A7F3F29491C9}" srcOrd="0" destOrd="1" presId="urn:microsoft.com/office/officeart/2005/8/layout/vList2"/>
    <dgm:cxn modelId="{013AC071-22B1-46C7-9E4D-D498302684B4}" type="presOf" srcId="{09A70738-4EB5-417E-975F-E7513EB1AE8B}" destId="{1AC0B244-3B82-47E0-8B6B-A7F3F29491C9}" srcOrd="0" destOrd="0" presId="urn:microsoft.com/office/officeart/2005/8/layout/vList2"/>
    <dgm:cxn modelId="{664A21C0-6785-4333-9837-273CDC82822E}" srcId="{6A0CF349-ED41-41A1-AABA-A68A7BE742B8}" destId="{09A70738-4EB5-417E-975F-E7513EB1AE8B}" srcOrd="0" destOrd="0" parTransId="{4E62BBD9-86D6-4E35-90CA-D2D813C6725F}" sibTransId="{8B184485-9B36-472A-81BF-5C97ADFDB22F}"/>
    <dgm:cxn modelId="{230993C0-EA26-45C6-AF7D-1C9E3CA0CF34}" srcId="{6A0CF349-ED41-41A1-AABA-A68A7BE742B8}" destId="{D5EF499E-A0C5-4B1A-8EDB-1025B81F4592}" srcOrd="1" destOrd="0" parTransId="{E1E4BBAE-E985-46BD-B632-D5CBC2099945}" sibTransId="{0A8C765F-1540-4D04-A264-FE884A51F4D1}"/>
    <dgm:cxn modelId="{8A0E8BD4-5949-4B89-B6B0-B92BDC34DC95}" type="presOf" srcId="{3225E719-7A20-4981-A5F2-FBBDAB5B6D4A}" destId="{CD8E402E-7E00-4230-8620-D02FA69BE5B4}" srcOrd="0" destOrd="0" presId="urn:microsoft.com/office/officeart/2005/8/layout/vList2"/>
    <dgm:cxn modelId="{D0E013D5-4B9F-48C1-9963-8C1A80077E8E}" srcId="{3225E719-7A20-4981-A5F2-FBBDAB5B6D4A}" destId="{6A0CF349-ED41-41A1-AABA-A68A7BE742B8}" srcOrd="0" destOrd="0" parTransId="{5A8D4710-5FBA-4B93-8A9D-ACD8C2E62AEE}" sibTransId="{3FA581E0-FF8F-4CB9-9435-E454B6F6F984}"/>
    <dgm:cxn modelId="{BDF841F1-260D-4EB4-A313-F9A3C2D70E42}" type="presOf" srcId="{6A0CF349-ED41-41A1-AABA-A68A7BE742B8}" destId="{84A080F4-DFAD-4F00-9D6A-88632BBC77E4}" srcOrd="0" destOrd="0" presId="urn:microsoft.com/office/officeart/2005/8/layout/vList2"/>
    <dgm:cxn modelId="{7C2575F1-7EF4-45D2-8AEA-90EFA1A55F18}" type="presParOf" srcId="{CD8E402E-7E00-4230-8620-D02FA69BE5B4}" destId="{84A080F4-DFAD-4F00-9D6A-88632BBC77E4}" srcOrd="0" destOrd="0" presId="urn:microsoft.com/office/officeart/2005/8/layout/vList2"/>
    <dgm:cxn modelId="{0E6E07A1-1065-4061-ABCA-79A7B544C99B}" type="presParOf" srcId="{CD8E402E-7E00-4230-8620-D02FA69BE5B4}" destId="{1AC0B244-3B82-47E0-8B6B-A7F3F29491C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225E719-7A20-4981-A5F2-FBBDAB5B6D4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A0CF349-ED41-41A1-AABA-A68A7BE742B8}">
      <dgm:prSet/>
      <dgm:spPr/>
      <dgm:t>
        <a:bodyPr/>
        <a:lstStyle/>
        <a:p>
          <a:r>
            <a:rPr lang="es-AR" dirty="0"/>
            <a:t>SEGÚN SU COMPLEJIDAD (BOULDING): </a:t>
          </a:r>
          <a:endParaRPr lang="en-US" dirty="0"/>
        </a:p>
      </dgm:t>
    </dgm:pt>
    <dgm:pt modelId="{5A8D4710-5FBA-4B93-8A9D-ACD8C2E62AEE}" type="parTrans" cxnId="{D0E013D5-4B9F-48C1-9963-8C1A80077E8E}">
      <dgm:prSet/>
      <dgm:spPr/>
      <dgm:t>
        <a:bodyPr/>
        <a:lstStyle/>
        <a:p>
          <a:endParaRPr lang="en-US"/>
        </a:p>
      </dgm:t>
    </dgm:pt>
    <dgm:pt modelId="{3FA581E0-FF8F-4CB9-9435-E454B6F6F984}" type="sibTrans" cxnId="{D0E013D5-4B9F-48C1-9963-8C1A80077E8E}">
      <dgm:prSet/>
      <dgm:spPr/>
      <dgm:t>
        <a:bodyPr/>
        <a:lstStyle/>
        <a:p>
          <a:endParaRPr lang="en-US"/>
        </a:p>
      </dgm:t>
    </dgm:pt>
    <dgm:pt modelId="{09A70738-4EB5-417E-975F-E7513EB1AE8B}">
      <dgm:prSet/>
      <dgm:spPr/>
      <dgm:t>
        <a:bodyPr/>
        <a:lstStyle/>
        <a:p>
          <a:r>
            <a:rPr lang="es-MX" b="1" u="sng" dirty="0">
              <a:effectLst>
                <a:outerShdw blurRad="38100" dist="38100" dir="2700000" algn="tl">
                  <a:srgbClr val="000000">
                    <a:alpha val="43137"/>
                  </a:srgbClr>
                </a:outerShdw>
              </a:effectLst>
            </a:rPr>
            <a:t>ESTRUCTURAS ESTÁTICAS O FRAMEWORKS</a:t>
          </a:r>
          <a:r>
            <a:rPr lang="es-MX" b="1" dirty="0"/>
            <a:t>: </a:t>
          </a:r>
          <a:r>
            <a:rPr lang="es-MX" b="0" dirty="0"/>
            <a:t>SISTEMAS SIN GRAN DIVERSIDAD DE ELEMENTOS NI PROPIEDADES EMERGENTES. EJEMPLO: ROCA</a:t>
          </a:r>
          <a:endParaRPr lang="en-US" b="0" dirty="0"/>
        </a:p>
      </dgm:t>
    </dgm:pt>
    <dgm:pt modelId="{4E62BBD9-86D6-4E35-90CA-D2D813C6725F}" type="parTrans" cxnId="{664A21C0-6785-4333-9837-273CDC82822E}">
      <dgm:prSet/>
      <dgm:spPr/>
      <dgm:t>
        <a:bodyPr/>
        <a:lstStyle/>
        <a:p>
          <a:endParaRPr lang="en-US"/>
        </a:p>
      </dgm:t>
    </dgm:pt>
    <dgm:pt modelId="{8B184485-9B36-472A-81BF-5C97ADFDB22F}" type="sibTrans" cxnId="{664A21C0-6785-4333-9837-273CDC82822E}">
      <dgm:prSet/>
      <dgm:spPr/>
      <dgm:t>
        <a:bodyPr/>
        <a:lstStyle/>
        <a:p>
          <a:endParaRPr lang="en-US"/>
        </a:p>
      </dgm:t>
    </dgm:pt>
    <dgm:pt modelId="{412EEE44-4C13-4339-99F9-2BE92C253230}">
      <dgm:prSet/>
      <dgm:spPr/>
      <dgm:t>
        <a:bodyPr/>
        <a:lstStyle/>
        <a:p>
          <a:r>
            <a:rPr lang="es-MX" b="1" u="sng" dirty="0">
              <a:effectLst>
                <a:outerShdw blurRad="38100" dist="38100" dir="2700000" algn="tl">
                  <a:srgbClr val="000000">
                    <a:alpha val="43137"/>
                  </a:srgbClr>
                </a:outerShdw>
              </a:effectLst>
            </a:rPr>
            <a:t>SISTEMAS DINÁMICOS SIMPLES O CLOCKWORKS</a:t>
          </a:r>
          <a:r>
            <a:rPr lang="es-MX" b="1" dirty="0"/>
            <a:t>: </a:t>
          </a:r>
          <a:r>
            <a:rPr lang="es-MX" b="0" dirty="0"/>
            <a:t>SISTEMAS DINÁMICOS QUE PRESENTAN MOVIMIENTOS PREDETERMINADOS Y  CON TENDENCIA AL EQUILIBRIO. EJEMPLO: EL MOVIMIENTO PLANETARIO.</a:t>
          </a:r>
          <a:endParaRPr lang="en-US" b="0" dirty="0"/>
        </a:p>
      </dgm:t>
    </dgm:pt>
    <dgm:pt modelId="{3A4E5AE3-3360-4F33-8A30-F7226EC928A8}" type="parTrans" cxnId="{283D7E08-F8FD-4E89-BF43-D028787EBF9B}">
      <dgm:prSet/>
      <dgm:spPr/>
      <dgm:t>
        <a:bodyPr/>
        <a:lstStyle/>
        <a:p>
          <a:endParaRPr lang="es-AR"/>
        </a:p>
      </dgm:t>
    </dgm:pt>
    <dgm:pt modelId="{FC8FD9E3-7315-4684-876D-13205C77FEF0}" type="sibTrans" cxnId="{283D7E08-F8FD-4E89-BF43-D028787EBF9B}">
      <dgm:prSet/>
      <dgm:spPr/>
      <dgm:t>
        <a:bodyPr/>
        <a:lstStyle/>
        <a:p>
          <a:endParaRPr lang="es-AR"/>
        </a:p>
      </dgm:t>
    </dgm:pt>
    <dgm:pt modelId="{FB5A7F62-78FB-4F0D-B373-F210DE98177A}">
      <dgm:prSet/>
      <dgm:spPr/>
      <dgm:t>
        <a:bodyPr/>
        <a:lstStyle/>
        <a:p>
          <a:r>
            <a:rPr lang="es-MX" b="1" u="sng" dirty="0">
              <a:effectLst>
                <a:outerShdw blurRad="38100" dist="38100" dir="2700000" algn="tl">
                  <a:srgbClr val="000000">
                    <a:alpha val="43137"/>
                  </a:srgbClr>
                </a:outerShdw>
              </a:effectLst>
            </a:rPr>
            <a:t>SISTEMAS CIBERNÉTICOS O CONTROL MECHANISM</a:t>
          </a:r>
          <a:r>
            <a:rPr lang="es-MX" b="1" dirty="0"/>
            <a:t>: </a:t>
          </a:r>
          <a:r>
            <a:rPr lang="es-MX" b="0" dirty="0"/>
            <a:t>SON SISTEMAS QUE SE EQUILIBRAN MEDIANTE LA TRANSMISIÓN E INTERPRETACIÓN DE LA INFORMACIÓN. EJEMPLO: TERMOSTATO.</a:t>
          </a:r>
          <a:endParaRPr lang="en-US" b="0" dirty="0"/>
        </a:p>
      </dgm:t>
    </dgm:pt>
    <dgm:pt modelId="{A9FD7B6E-02C8-4E50-AB3F-749980AD1A3B}" type="parTrans" cxnId="{476070AA-EE5B-41BE-B0D1-D1F2EE929BCF}">
      <dgm:prSet/>
      <dgm:spPr/>
      <dgm:t>
        <a:bodyPr/>
        <a:lstStyle/>
        <a:p>
          <a:endParaRPr lang="es-AR"/>
        </a:p>
      </dgm:t>
    </dgm:pt>
    <dgm:pt modelId="{9C1D21E9-6DE4-4212-A5AE-37DFFEC195DE}" type="sibTrans" cxnId="{476070AA-EE5B-41BE-B0D1-D1F2EE929BCF}">
      <dgm:prSet/>
      <dgm:spPr/>
      <dgm:t>
        <a:bodyPr/>
        <a:lstStyle/>
        <a:p>
          <a:endParaRPr lang="es-AR"/>
        </a:p>
      </dgm:t>
    </dgm:pt>
    <dgm:pt modelId="{03A09500-87B4-4AEC-9890-9F3158FC82C8}">
      <dgm:prSet/>
      <dgm:spPr/>
      <dgm:t>
        <a:bodyPr/>
        <a:lstStyle/>
        <a:p>
          <a:r>
            <a:rPr lang="es-MX" b="1" u="sng" dirty="0">
              <a:effectLst>
                <a:outerShdw blurRad="38100" dist="38100" dir="2700000" algn="tl">
                  <a:srgbClr val="000000">
                    <a:alpha val="43137"/>
                  </a:srgbClr>
                </a:outerShdw>
              </a:effectLst>
            </a:rPr>
            <a:t>SISTEMAS ABIERTOS</a:t>
          </a:r>
          <a:r>
            <a:rPr lang="es-MX" b="1" dirty="0"/>
            <a:t>: </a:t>
          </a:r>
          <a:r>
            <a:rPr lang="es-MX" b="0" dirty="0"/>
            <a:t>SISTEMAS QUE SE RELACIONAN CON EL ENTORNO, POR LO QUE NO SOSTIENEN UN CONSTANTE EQUILIBRIO. SIN EMBARGO, SE AUTO MANTIENE LA ESTRUCTURA Y LA AUTO REPRODUCCIÓN. EJEMPLO: UNA CÉLULA.</a:t>
          </a:r>
          <a:endParaRPr lang="en-US" b="0" dirty="0"/>
        </a:p>
      </dgm:t>
    </dgm:pt>
    <dgm:pt modelId="{8AC8BD42-ED38-4CDD-A4EC-A39901DE9A23}" type="parTrans" cxnId="{DE83C94B-B2F5-4421-AF3A-87DE12E068CC}">
      <dgm:prSet/>
      <dgm:spPr/>
      <dgm:t>
        <a:bodyPr/>
        <a:lstStyle/>
        <a:p>
          <a:endParaRPr lang="es-AR"/>
        </a:p>
      </dgm:t>
    </dgm:pt>
    <dgm:pt modelId="{13B1B509-D11F-4E32-AF78-D9A713A1042E}" type="sibTrans" cxnId="{DE83C94B-B2F5-4421-AF3A-87DE12E068CC}">
      <dgm:prSet/>
      <dgm:spPr/>
      <dgm:t>
        <a:bodyPr/>
        <a:lstStyle/>
        <a:p>
          <a:endParaRPr lang="es-AR"/>
        </a:p>
      </dgm:t>
    </dgm:pt>
    <dgm:pt modelId="{3FB461B5-1657-4D66-84D7-FA913DC3B288}">
      <dgm:prSet/>
      <dgm:spPr/>
      <dgm:t>
        <a:bodyPr/>
        <a:lstStyle/>
        <a:p>
          <a:r>
            <a:rPr lang="es-MX" b="1" u="sng" dirty="0">
              <a:effectLst>
                <a:outerShdw blurRad="38100" dist="38100" dir="2700000" algn="tl">
                  <a:srgbClr val="000000">
                    <a:alpha val="43137"/>
                  </a:srgbClr>
                </a:outerShdw>
              </a:effectLst>
            </a:rPr>
            <a:t>NIVEL GENÉTICO SOCIAL:</a:t>
          </a:r>
          <a:r>
            <a:rPr lang="es-MX" b="1" u="none" dirty="0">
              <a:effectLst>
                <a:outerShdw blurRad="38100" dist="38100" dir="2700000" algn="tl">
                  <a:srgbClr val="000000">
                    <a:alpha val="43137"/>
                  </a:srgbClr>
                </a:outerShdw>
              </a:effectLst>
            </a:rPr>
            <a:t> </a:t>
          </a:r>
          <a:r>
            <a:rPr lang="es-MX" b="0" dirty="0"/>
            <a:t>SON ORGANISMOS INFERIORES QUE PRESENTAN DIFERENCIACIÓN DE FUNCIONES, EN LOS QUE PUEDE DISTINGUIRSE LA REPRODUCCIÓN DEL PROPIO SISTEMA Y DEL INDIVIDUO FUNCIONAL. EJEMPLO: LAS PLANTAS.</a:t>
          </a:r>
          <a:endParaRPr lang="en-US" b="0" dirty="0"/>
        </a:p>
      </dgm:t>
    </dgm:pt>
    <dgm:pt modelId="{E7307ACF-A02B-49E3-8684-717F7AB10EE8}" type="parTrans" cxnId="{B2ED11F8-6469-4248-BD5D-D37DA0ED1EBD}">
      <dgm:prSet/>
      <dgm:spPr/>
      <dgm:t>
        <a:bodyPr/>
        <a:lstStyle/>
        <a:p>
          <a:endParaRPr lang="es-AR"/>
        </a:p>
      </dgm:t>
    </dgm:pt>
    <dgm:pt modelId="{1031A9AE-6FD9-471D-A17C-78BD0D7914F8}" type="sibTrans" cxnId="{B2ED11F8-6469-4248-BD5D-D37DA0ED1EBD}">
      <dgm:prSet/>
      <dgm:spPr/>
      <dgm:t>
        <a:bodyPr/>
        <a:lstStyle/>
        <a:p>
          <a:endParaRPr lang="es-AR"/>
        </a:p>
      </dgm:t>
    </dgm:pt>
    <dgm:pt modelId="{6003F1D3-B22F-4EEA-BD92-651B4F239881}">
      <dgm:prSet/>
      <dgm:spPr/>
      <dgm:t>
        <a:bodyPr/>
        <a:lstStyle/>
        <a:p>
          <a:r>
            <a:rPr lang="es-MX" b="1" u="sng" dirty="0">
              <a:effectLst>
                <a:outerShdw blurRad="38100" dist="38100" dir="2700000" algn="tl">
                  <a:srgbClr val="000000">
                    <a:alpha val="43137"/>
                  </a:srgbClr>
                </a:outerShdw>
              </a:effectLst>
            </a:rPr>
            <a:t>NIVEL ANIMAL</a:t>
          </a:r>
          <a:r>
            <a:rPr lang="es-MX" b="1" dirty="0"/>
            <a:t>: </a:t>
          </a:r>
          <a:r>
            <a:rPr lang="es-MX" b="0" dirty="0"/>
            <a:t>SON ORGANISMOS QUE POSEEN UNA MAYOR CAPACIDAD DE PROCESAMIENTO DE LA INFORMACIÓN DEL ENTORNO Y DEL PROPIO SISTEMA. HAY INCIDENTE CAPACIDAD DE APRENDIZAJE.</a:t>
          </a:r>
          <a:endParaRPr lang="en-US" b="0" dirty="0"/>
        </a:p>
      </dgm:t>
    </dgm:pt>
    <dgm:pt modelId="{4B6545B5-F36F-47B4-88B4-8FD09C23D2AC}" type="parTrans" cxnId="{00609AFA-6D3D-402A-9AB4-1241F835777A}">
      <dgm:prSet/>
      <dgm:spPr/>
      <dgm:t>
        <a:bodyPr/>
        <a:lstStyle/>
        <a:p>
          <a:endParaRPr lang="es-AR"/>
        </a:p>
      </dgm:t>
    </dgm:pt>
    <dgm:pt modelId="{E052E871-8941-41B5-8198-EC2454C3F196}" type="sibTrans" cxnId="{00609AFA-6D3D-402A-9AB4-1241F835777A}">
      <dgm:prSet/>
      <dgm:spPr/>
      <dgm:t>
        <a:bodyPr/>
        <a:lstStyle/>
        <a:p>
          <a:endParaRPr lang="es-AR"/>
        </a:p>
      </dgm:t>
    </dgm:pt>
    <dgm:pt modelId="{20F51B46-73CC-443F-A242-EBDB6EE990BB}">
      <dgm:prSet/>
      <dgm:spPr/>
      <dgm:t>
        <a:bodyPr/>
        <a:lstStyle/>
        <a:p>
          <a:r>
            <a:rPr lang="es-MX" b="1" u="sng" dirty="0">
              <a:effectLst>
                <a:outerShdw blurRad="38100" dist="38100" dir="2700000" algn="tl">
                  <a:srgbClr val="000000">
                    <a:alpha val="43137"/>
                  </a:srgbClr>
                </a:outerShdw>
              </a:effectLst>
            </a:rPr>
            <a:t>NIVEL HUMANO</a:t>
          </a:r>
          <a:r>
            <a:rPr lang="es-MX" b="1" dirty="0"/>
            <a:t>: </a:t>
          </a:r>
          <a:r>
            <a:rPr lang="es-MX" b="0" dirty="0"/>
            <a:t>ORGANISMOS DONDE APARECE EL LENGUAJE, EL SIMBOLISMO Y CON ÉL LA AUTOCONCIENCIA.</a:t>
          </a:r>
          <a:endParaRPr lang="en-US" b="0" dirty="0"/>
        </a:p>
      </dgm:t>
    </dgm:pt>
    <dgm:pt modelId="{3FE87315-64A7-4D07-BCCC-1EACE070651E}" type="parTrans" cxnId="{0C87DEA0-815E-41D5-8F85-B10B0B144A40}">
      <dgm:prSet/>
      <dgm:spPr/>
      <dgm:t>
        <a:bodyPr/>
        <a:lstStyle/>
        <a:p>
          <a:endParaRPr lang="es-AR"/>
        </a:p>
      </dgm:t>
    </dgm:pt>
    <dgm:pt modelId="{1C5CD5EC-7D34-4D7B-9B8F-D1C1119C8FB2}" type="sibTrans" cxnId="{0C87DEA0-815E-41D5-8F85-B10B0B144A40}">
      <dgm:prSet/>
      <dgm:spPr/>
      <dgm:t>
        <a:bodyPr/>
        <a:lstStyle/>
        <a:p>
          <a:endParaRPr lang="es-AR"/>
        </a:p>
      </dgm:t>
    </dgm:pt>
    <dgm:pt modelId="{1D7D03B8-3516-4E04-9661-60428B3E9ADC}">
      <dgm:prSet/>
      <dgm:spPr/>
      <dgm:t>
        <a:bodyPr/>
        <a:lstStyle/>
        <a:p>
          <a:r>
            <a:rPr lang="es-MX" b="1" u="sng" dirty="0">
              <a:effectLst>
                <a:outerShdw blurRad="38100" dist="38100" dir="2700000" algn="tl">
                  <a:srgbClr val="000000">
                    <a:alpha val="43137"/>
                  </a:srgbClr>
                </a:outerShdw>
              </a:effectLst>
            </a:rPr>
            <a:t>ORGANIZACIONES SOCIALES</a:t>
          </a:r>
          <a:r>
            <a:rPr lang="es-MX" b="1" dirty="0"/>
            <a:t>: </a:t>
          </a:r>
          <a:r>
            <a:rPr lang="es-MX" b="0" dirty="0"/>
            <a:t>LAS RELACIONES ENTRE HOMBRES CREAN ORGANIZACIONES QUE COMPARTEN CULTURA, HISTORIA, VALORES Y PROYECTAN UN FUTURO COMÚN. EJEMPLO: FAMILIA, EMPRESA.</a:t>
          </a:r>
          <a:endParaRPr lang="en-US" b="0" dirty="0"/>
        </a:p>
      </dgm:t>
    </dgm:pt>
    <dgm:pt modelId="{C7244343-7E20-4314-95ED-BD7DB11A3BA8}" type="parTrans" cxnId="{3FD5D6FD-4CA0-4DE4-8E28-D20BB4F3E38F}">
      <dgm:prSet/>
      <dgm:spPr/>
      <dgm:t>
        <a:bodyPr/>
        <a:lstStyle/>
        <a:p>
          <a:endParaRPr lang="es-AR"/>
        </a:p>
      </dgm:t>
    </dgm:pt>
    <dgm:pt modelId="{2F7043F6-7088-4C0E-9308-4094A2B8B92C}" type="sibTrans" cxnId="{3FD5D6FD-4CA0-4DE4-8E28-D20BB4F3E38F}">
      <dgm:prSet/>
      <dgm:spPr/>
      <dgm:t>
        <a:bodyPr/>
        <a:lstStyle/>
        <a:p>
          <a:endParaRPr lang="es-AR"/>
        </a:p>
      </dgm:t>
    </dgm:pt>
    <dgm:pt modelId="{8A0F4B85-FC3F-474E-A29D-14D6EAB938AF}">
      <dgm:prSet/>
      <dgm:spPr/>
      <dgm:t>
        <a:bodyPr/>
        <a:lstStyle/>
        <a:p>
          <a:r>
            <a:rPr lang="es-MX" b="1" u="sng" dirty="0">
              <a:effectLst>
                <a:outerShdw blurRad="38100" dist="38100" dir="2700000" algn="tl">
                  <a:srgbClr val="000000">
                    <a:alpha val="43137"/>
                  </a:srgbClr>
                </a:outerShdw>
              </a:effectLst>
            </a:rPr>
            <a:t>SISTEMAS TRASCENDENTES</a:t>
          </a:r>
          <a:r>
            <a:rPr lang="es-MX" b="1" dirty="0"/>
            <a:t>: </a:t>
          </a:r>
          <a:r>
            <a:rPr lang="es-MX" b="0" dirty="0"/>
            <a:t>SON SISTEMAS DONDE SE ENCUENTRA LA ESENCIA, LO FINAL Y LO ABSOLUTO. (AUN NO DESCUBIERTOS)</a:t>
          </a:r>
          <a:endParaRPr lang="en-US" b="0" dirty="0"/>
        </a:p>
      </dgm:t>
    </dgm:pt>
    <dgm:pt modelId="{64749340-F076-43A3-8E62-91AB2D510841}" type="parTrans" cxnId="{BCC16DC0-2A78-4973-9D4D-24FEA8799F14}">
      <dgm:prSet/>
      <dgm:spPr/>
      <dgm:t>
        <a:bodyPr/>
        <a:lstStyle/>
        <a:p>
          <a:endParaRPr lang="es-AR"/>
        </a:p>
      </dgm:t>
    </dgm:pt>
    <dgm:pt modelId="{7EAF0BE5-0B22-40B4-934D-7CC8501341D2}" type="sibTrans" cxnId="{BCC16DC0-2A78-4973-9D4D-24FEA8799F14}">
      <dgm:prSet/>
      <dgm:spPr/>
      <dgm:t>
        <a:bodyPr/>
        <a:lstStyle/>
        <a:p>
          <a:endParaRPr lang="es-AR"/>
        </a:p>
      </dgm:t>
    </dgm:pt>
    <dgm:pt modelId="{CD8E402E-7E00-4230-8620-D02FA69BE5B4}" type="pres">
      <dgm:prSet presAssocID="{3225E719-7A20-4981-A5F2-FBBDAB5B6D4A}" presName="linear" presStyleCnt="0">
        <dgm:presLayoutVars>
          <dgm:animLvl val="lvl"/>
          <dgm:resizeHandles val="exact"/>
        </dgm:presLayoutVars>
      </dgm:prSet>
      <dgm:spPr/>
    </dgm:pt>
    <dgm:pt modelId="{84A080F4-DFAD-4F00-9D6A-88632BBC77E4}" type="pres">
      <dgm:prSet presAssocID="{6A0CF349-ED41-41A1-AABA-A68A7BE742B8}" presName="parentText" presStyleLbl="node1" presStyleIdx="0" presStyleCnt="1">
        <dgm:presLayoutVars>
          <dgm:chMax val="0"/>
          <dgm:bulletEnabled val="1"/>
        </dgm:presLayoutVars>
      </dgm:prSet>
      <dgm:spPr/>
    </dgm:pt>
    <dgm:pt modelId="{1AC0B244-3B82-47E0-8B6B-A7F3F29491C9}" type="pres">
      <dgm:prSet presAssocID="{6A0CF349-ED41-41A1-AABA-A68A7BE742B8}" presName="childText" presStyleLbl="revTx" presStyleIdx="0" presStyleCnt="1">
        <dgm:presLayoutVars>
          <dgm:bulletEnabled val="1"/>
        </dgm:presLayoutVars>
      </dgm:prSet>
      <dgm:spPr/>
    </dgm:pt>
  </dgm:ptLst>
  <dgm:cxnLst>
    <dgm:cxn modelId="{283D7E08-F8FD-4E89-BF43-D028787EBF9B}" srcId="{6A0CF349-ED41-41A1-AABA-A68A7BE742B8}" destId="{412EEE44-4C13-4339-99F9-2BE92C253230}" srcOrd="1" destOrd="0" parTransId="{3A4E5AE3-3360-4F33-8A30-F7226EC928A8}" sibTransId="{FC8FD9E3-7315-4684-876D-13205C77FEF0}"/>
    <dgm:cxn modelId="{5166E63B-8986-4D12-A18C-8E5B189F3FED}" type="presOf" srcId="{6003F1D3-B22F-4EEA-BD92-651B4F239881}" destId="{1AC0B244-3B82-47E0-8B6B-A7F3F29491C9}" srcOrd="0" destOrd="5" presId="urn:microsoft.com/office/officeart/2005/8/layout/vList2"/>
    <dgm:cxn modelId="{FA3C275F-6306-4068-9C51-9D583D7B2944}" type="presOf" srcId="{412EEE44-4C13-4339-99F9-2BE92C253230}" destId="{1AC0B244-3B82-47E0-8B6B-A7F3F29491C9}" srcOrd="0" destOrd="1" presId="urn:microsoft.com/office/officeart/2005/8/layout/vList2"/>
    <dgm:cxn modelId="{52E19542-5969-4886-8D6E-7CCC5F9D3017}" type="presOf" srcId="{FB5A7F62-78FB-4F0D-B373-F210DE98177A}" destId="{1AC0B244-3B82-47E0-8B6B-A7F3F29491C9}" srcOrd="0" destOrd="2" presId="urn:microsoft.com/office/officeart/2005/8/layout/vList2"/>
    <dgm:cxn modelId="{F80BA643-5127-4B78-87F3-66497E564716}" type="presOf" srcId="{8A0F4B85-FC3F-474E-A29D-14D6EAB938AF}" destId="{1AC0B244-3B82-47E0-8B6B-A7F3F29491C9}" srcOrd="0" destOrd="8" presId="urn:microsoft.com/office/officeart/2005/8/layout/vList2"/>
    <dgm:cxn modelId="{DE83C94B-B2F5-4421-AF3A-87DE12E068CC}" srcId="{6A0CF349-ED41-41A1-AABA-A68A7BE742B8}" destId="{03A09500-87B4-4AEC-9890-9F3158FC82C8}" srcOrd="3" destOrd="0" parTransId="{8AC8BD42-ED38-4CDD-A4EC-A39901DE9A23}" sibTransId="{13B1B509-D11F-4E32-AF78-D9A713A1042E}"/>
    <dgm:cxn modelId="{DDD4BB50-50C3-4FF1-81FA-246C2CBCEFC0}" type="presOf" srcId="{03A09500-87B4-4AEC-9890-9F3158FC82C8}" destId="{1AC0B244-3B82-47E0-8B6B-A7F3F29491C9}" srcOrd="0" destOrd="3" presId="urn:microsoft.com/office/officeart/2005/8/layout/vList2"/>
    <dgm:cxn modelId="{013AC071-22B1-46C7-9E4D-D498302684B4}" type="presOf" srcId="{09A70738-4EB5-417E-975F-E7513EB1AE8B}" destId="{1AC0B244-3B82-47E0-8B6B-A7F3F29491C9}" srcOrd="0" destOrd="0" presId="urn:microsoft.com/office/officeart/2005/8/layout/vList2"/>
    <dgm:cxn modelId="{0F801F7D-9CCC-4EBA-9EC8-736294689740}" type="presOf" srcId="{20F51B46-73CC-443F-A242-EBDB6EE990BB}" destId="{1AC0B244-3B82-47E0-8B6B-A7F3F29491C9}" srcOrd="0" destOrd="6" presId="urn:microsoft.com/office/officeart/2005/8/layout/vList2"/>
    <dgm:cxn modelId="{0C87DEA0-815E-41D5-8F85-B10B0B144A40}" srcId="{6A0CF349-ED41-41A1-AABA-A68A7BE742B8}" destId="{20F51B46-73CC-443F-A242-EBDB6EE990BB}" srcOrd="6" destOrd="0" parTransId="{3FE87315-64A7-4D07-BCCC-1EACE070651E}" sibTransId="{1C5CD5EC-7D34-4D7B-9B8F-D1C1119C8FB2}"/>
    <dgm:cxn modelId="{476070AA-EE5B-41BE-B0D1-D1F2EE929BCF}" srcId="{6A0CF349-ED41-41A1-AABA-A68A7BE742B8}" destId="{FB5A7F62-78FB-4F0D-B373-F210DE98177A}" srcOrd="2" destOrd="0" parTransId="{A9FD7B6E-02C8-4E50-AB3F-749980AD1A3B}" sibTransId="{9C1D21E9-6DE4-4212-A5AE-37DFFEC195DE}"/>
    <dgm:cxn modelId="{664A21C0-6785-4333-9837-273CDC82822E}" srcId="{6A0CF349-ED41-41A1-AABA-A68A7BE742B8}" destId="{09A70738-4EB5-417E-975F-E7513EB1AE8B}" srcOrd="0" destOrd="0" parTransId="{4E62BBD9-86D6-4E35-90CA-D2D813C6725F}" sibTransId="{8B184485-9B36-472A-81BF-5C97ADFDB22F}"/>
    <dgm:cxn modelId="{BCC16DC0-2A78-4973-9D4D-24FEA8799F14}" srcId="{6A0CF349-ED41-41A1-AABA-A68A7BE742B8}" destId="{8A0F4B85-FC3F-474E-A29D-14D6EAB938AF}" srcOrd="8" destOrd="0" parTransId="{64749340-F076-43A3-8E62-91AB2D510841}" sibTransId="{7EAF0BE5-0B22-40B4-934D-7CC8501341D2}"/>
    <dgm:cxn modelId="{6B4949C5-9C6A-4932-B2F0-AA0207E7B291}" type="presOf" srcId="{1D7D03B8-3516-4E04-9661-60428B3E9ADC}" destId="{1AC0B244-3B82-47E0-8B6B-A7F3F29491C9}" srcOrd="0" destOrd="7" presId="urn:microsoft.com/office/officeart/2005/8/layout/vList2"/>
    <dgm:cxn modelId="{8A0E8BD4-5949-4B89-B6B0-B92BDC34DC95}" type="presOf" srcId="{3225E719-7A20-4981-A5F2-FBBDAB5B6D4A}" destId="{CD8E402E-7E00-4230-8620-D02FA69BE5B4}" srcOrd="0" destOrd="0" presId="urn:microsoft.com/office/officeart/2005/8/layout/vList2"/>
    <dgm:cxn modelId="{D0E013D5-4B9F-48C1-9963-8C1A80077E8E}" srcId="{3225E719-7A20-4981-A5F2-FBBDAB5B6D4A}" destId="{6A0CF349-ED41-41A1-AABA-A68A7BE742B8}" srcOrd="0" destOrd="0" parTransId="{5A8D4710-5FBA-4B93-8A9D-ACD8C2E62AEE}" sibTransId="{3FA581E0-FF8F-4CB9-9435-E454B6F6F984}"/>
    <dgm:cxn modelId="{BDF841F1-260D-4EB4-A313-F9A3C2D70E42}" type="presOf" srcId="{6A0CF349-ED41-41A1-AABA-A68A7BE742B8}" destId="{84A080F4-DFAD-4F00-9D6A-88632BBC77E4}" srcOrd="0" destOrd="0" presId="urn:microsoft.com/office/officeart/2005/8/layout/vList2"/>
    <dgm:cxn modelId="{8121B6F6-D241-40B5-9C20-FE305248FB93}" type="presOf" srcId="{3FB461B5-1657-4D66-84D7-FA913DC3B288}" destId="{1AC0B244-3B82-47E0-8B6B-A7F3F29491C9}" srcOrd="0" destOrd="4" presId="urn:microsoft.com/office/officeart/2005/8/layout/vList2"/>
    <dgm:cxn modelId="{B2ED11F8-6469-4248-BD5D-D37DA0ED1EBD}" srcId="{6A0CF349-ED41-41A1-AABA-A68A7BE742B8}" destId="{3FB461B5-1657-4D66-84D7-FA913DC3B288}" srcOrd="4" destOrd="0" parTransId="{E7307ACF-A02B-49E3-8684-717F7AB10EE8}" sibTransId="{1031A9AE-6FD9-471D-A17C-78BD0D7914F8}"/>
    <dgm:cxn modelId="{00609AFA-6D3D-402A-9AB4-1241F835777A}" srcId="{6A0CF349-ED41-41A1-AABA-A68A7BE742B8}" destId="{6003F1D3-B22F-4EEA-BD92-651B4F239881}" srcOrd="5" destOrd="0" parTransId="{4B6545B5-F36F-47B4-88B4-8FD09C23D2AC}" sibTransId="{E052E871-8941-41B5-8198-EC2454C3F196}"/>
    <dgm:cxn modelId="{3FD5D6FD-4CA0-4DE4-8E28-D20BB4F3E38F}" srcId="{6A0CF349-ED41-41A1-AABA-A68A7BE742B8}" destId="{1D7D03B8-3516-4E04-9661-60428B3E9ADC}" srcOrd="7" destOrd="0" parTransId="{C7244343-7E20-4314-95ED-BD7DB11A3BA8}" sibTransId="{2F7043F6-7088-4C0E-9308-4094A2B8B92C}"/>
    <dgm:cxn modelId="{7C2575F1-7EF4-45D2-8AEA-90EFA1A55F18}" type="presParOf" srcId="{CD8E402E-7E00-4230-8620-D02FA69BE5B4}" destId="{84A080F4-DFAD-4F00-9D6A-88632BBC77E4}" srcOrd="0" destOrd="0" presId="urn:microsoft.com/office/officeart/2005/8/layout/vList2"/>
    <dgm:cxn modelId="{0E6E07A1-1065-4061-ABCA-79A7B544C99B}" type="presParOf" srcId="{CD8E402E-7E00-4230-8620-D02FA69BE5B4}" destId="{1AC0B244-3B82-47E0-8B6B-A7F3F29491C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225E719-7A20-4981-A5F2-FBBDAB5B6D4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A0CF349-ED41-41A1-AABA-A68A7BE742B8}">
      <dgm:prSet/>
      <dgm:spPr/>
      <dgm:t>
        <a:bodyPr/>
        <a:lstStyle/>
        <a:p>
          <a:r>
            <a:rPr lang="es-AR" dirty="0"/>
            <a:t>SEGÚN SU COMPLEJIDAD Y SU CARÁCTER DETERMINISTA O PROBABILÍSTICO (BEER): </a:t>
          </a:r>
          <a:endParaRPr lang="en-US" dirty="0"/>
        </a:p>
      </dgm:t>
    </dgm:pt>
    <dgm:pt modelId="{5A8D4710-5FBA-4B93-8A9D-ACD8C2E62AEE}" type="parTrans" cxnId="{D0E013D5-4B9F-48C1-9963-8C1A80077E8E}">
      <dgm:prSet/>
      <dgm:spPr/>
      <dgm:t>
        <a:bodyPr/>
        <a:lstStyle/>
        <a:p>
          <a:endParaRPr lang="en-US"/>
        </a:p>
      </dgm:t>
    </dgm:pt>
    <dgm:pt modelId="{3FA581E0-FF8F-4CB9-9435-E454B6F6F984}" type="sibTrans" cxnId="{D0E013D5-4B9F-48C1-9963-8C1A80077E8E}">
      <dgm:prSet/>
      <dgm:spPr/>
      <dgm:t>
        <a:bodyPr/>
        <a:lstStyle/>
        <a:p>
          <a:endParaRPr lang="en-US"/>
        </a:p>
      </dgm:t>
    </dgm:pt>
    <dgm:pt modelId="{09A70738-4EB5-417E-975F-E7513EB1AE8B}">
      <dgm:prSet/>
      <dgm:spPr/>
      <dgm:t>
        <a:bodyPr/>
        <a:lstStyle/>
        <a:p>
          <a:r>
            <a:rPr lang="es-MX" b="1" u="sng" dirty="0">
              <a:effectLst>
                <a:outerShdw blurRad="38100" dist="38100" dir="2700000" algn="tl">
                  <a:srgbClr val="000000">
                    <a:alpha val="43137"/>
                  </a:srgbClr>
                </a:outerShdw>
              </a:effectLst>
            </a:rPr>
            <a:t>SISTEMAS DETERMINISTA  SIMPLE:</a:t>
          </a:r>
          <a:r>
            <a:rPr lang="es-MX" b="0" u="none" dirty="0">
              <a:effectLst/>
            </a:rPr>
            <a:t> </a:t>
          </a:r>
          <a:r>
            <a:rPr lang="es-MX" b="0" u="none" dirty="0">
              <a:solidFill>
                <a:schemeClr val="tx1"/>
              </a:solidFill>
              <a:effectLst/>
            </a:rPr>
            <a:t>SON SISTEMAS QUE POSEE POCOS COMPONENTES E INTERRELACIONES ENTRE SUS ELEMENTOS Y CUYO COMPORTAMIENTO ES COMPLETAMENTE PREVISIBLE. EJEMPLO: EL BILLAR</a:t>
          </a:r>
          <a:endParaRPr lang="en-US" b="0" u="none" dirty="0">
            <a:solidFill>
              <a:schemeClr val="tx1"/>
            </a:solidFill>
            <a:effectLst/>
          </a:endParaRPr>
        </a:p>
      </dgm:t>
    </dgm:pt>
    <dgm:pt modelId="{4E62BBD9-86D6-4E35-90CA-D2D813C6725F}" type="parTrans" cxnId="{664A21C0-6785-4333-9837-273CDC82822E}">
      <dgm:prSet/>
      <dgm:spPr/>
      <dgm:t>
        <a:bodyPr/>
        <a:lstStyle/>
        <a:p>
          <a:endParaRPr lang="en-US"/>
        </a:p>
      </dgm:t>
    </dgm:pt>
    <dgm:pt modelId="{8B184485-9B36-472A-81BF-5C97ADFDB22F}" type="sibTrans" cxnId="{664A21C0-6785-4333-9837-273CDC82822E}">
      <dgm:prSet/>
      <dgm:spPr/>
      <dgm:t>
        <a:bodyPr/>
        <a:lstStyle/>
        <a:p>
          <a:endParaRPr lang="en-US"/>
        </a:p>
      </dgm:t>
    </dgm:pt>
    <dgm:pt modelId="{4FDC8AE2-3BD1-4423-ABA1-9A2C79AF93B0}">
      <dgm:prSet/>
      <dgm:spPr/>
      <dgm:t>
        <a:bodyPr/>
        <a:lstStyle/>
        <a:p>
          <a:r>
            <a:rPr lang="es-MX" b="1" u="sng" dirty="0">
              <a:effectLst>
                <a:outerShdw blurRad="38100" dist="38100" dir="2700000" algn="tl">
                  <a:srgbClr val="000000">
                    <a:alpha val="43137"/>
                  </a:srgbClr>
                </a:outerShdw>
              </a:effectLst>
            </a:rPr>
            <a:t>SISTEMAS DETERMINISTA COMPLEJO:</a:t>
          </a:r>
          <a:r>
            <a:rPr lang="es-MX" b="0" u="none" dirty="0">
              <a:effectLst/>
            </a:rPr>
            <a:t> </a:t>
          </a:r>
          <a:r>
            <a:rPr lang="es-MX" b="0" u="none" dirty="0">
              <a:solidFill>
                <a:schemeClr val="tx1"/>
              </a:solidFill>
              <a:effectLst/>
            </a:rPr>
            <a:t>ES EL COMPORTAMIENTO DE UN MECANISMO MUY COMPLEJO PERO MUY PREDECIBLE. EJEMPLO: LA CALCULADORA</a:t>
          </a:r>
          <a:endParaRPr lang="es-AR" b="0" u="none" dirty="0">
            <a:solidFill>
              <a:schemeClr val="tx1"/>
            </a:solidFill>
            <a:effectLst/>
          </a:endParaRPr>
        </a:p>
      </dgm:t>
    </dgm:pt>
    <dgm:pt modelId="{D13EB42E-A2FD-4EE1-8346-D062871B01BF}" type="parTrans" cxnId="{D086ACA0-AD54-4E9B-9DD1-0D5B7A20D81D}">
      <dgm:prSet/>
      <dgm:spPr/>
      <dgm:t>
        <a:bodyPr/>
        <a:lstStyle/>
        <a:p>
          <a:endParaRPr lang="es-AR"/>
        </a:p>
      </dgm:t>
    </dgm:pt>
    <dgm:pt modelId="{8A332432-4702-4D58-A46C-AC8ED694BE8E}" type="sibTrans" cxnId="{D086ACA0-AD54-4E9B-9DD1-0D5B7A20D81D}">
      <dgm:prSet/>
      <dgm:spPr/>
      <dgm:t>
        <a:bodyPr/>
        <a:lstStyle/>
        <a:p>
          <a:endParaRPr lang="es-AR"/>
        </a:p>
      </dgm:t>
    </dgm:pt>
    <dgm:pt modelId="{FA0A1497-1F4A-4AC2-8F25-7181EFEB67B6}">
      <dgm:prSet/>
      <dgm:spPr/>
      <dgm:t>
        <a:bodyPr/>
        <a:lstStyle/>
        <a:p>
          <a:r>
            <a:rPr lang="es-MX" b="1" u="sng" dirty="0">
              <a:effectLst>
                <a:outerShdw blurRad="38100" dist="38100" dir="2700000" algn="tl">
                  <a:srgbClr val="000000">
                    <a:alpha val="43137"/>
                  </a:srgbClr>
                </a:outerShdw>
              </a:effectLst>
            </a:rPr>
            <a:t>SISTEMAS SIMPLE PROBABILÍSTICO:</a:t>
          </a:r>
          <a:r>
            <a:rPr lang="es-MX" b="0" u="none" dirty="0">
              <a:effectLst/>
            </a:rPr>
            <a:t> </a:t>
          </a:r>
          <a:r>
            <a:rPr lang="es-MX" b="0" u="none" dirty="0">
              <a:solidFill>
                <a:schemeClr val="tx1"/>
              </a:solidFill>
              <a:effectLst/>
            </a:rPr>
            <a:t>NO SE PUEDE PREDECIR. EJEMPLO: TIRAR UNA MONEDA</a:t>
          </a:r>
          <a:endParaRPr lang="es-AR" b="0" u="none" dirty="0">
            <a:solidFill>
              <a:schemeClr val="tx1"/>
            </a:solidFill>
            <a:effectLst/>
          </a:endParaRPr>
        </a:p>
      </dgm:t>
    </dgm:pt>
    <dgm:pt modelId="{AB6DDE4E-EE3D-4565-A28F-9311FC329D2B}" type="parTrans" cxnId="{C5B6CACE-1A4F-448F-8B4B-5BDB1083DAB0}">
      <dgm:prSet/>
      <dgm:spPr/>
      <dgm:t>
        <a:bodyPr/>
        <a:lstStyle/>
        <a:p>
          <a:endParaRPr lang="es-AR"/>
        </a:p>
      </dgm:t>
    </dgm:pt>
    <dgm:pt modelId="{F9CA440A-3733-4443-879E-5CCD87DCD30E}" type="sibTrans" cxnId="{C5B6CACE-1A4F-448F-8B4B-5BDB1083DAB0}">
      <dgm:prSet/>
      <dgm:spPr/>
      <dgm:t>
        <a:bodyPr/>
        <a:lstStyle/>
        <a:p>
          <a:endParaRPr lang="es-AR"/>
        </a:p>
      </dgm:t>
    </dgm:pt>
    <dgm:pt modelId="{8E45B1A2-5A6C-4058-8865-E6CB48735CAA}">
      <dgm:prSet/>
      <dgm:spPr/>
      <dgm:t>
        <a:bodyPr/>
        <a:lstStyle/>
        <a:p>
          <a:r>
            <a:rPr lang="es-MX" b="1" u="sng" dirty="0">
              <a:effectLst>
                <a:outerShdw blurRad="38100" dist="38100" dir="2700000" algn="tl">
                  <a:srgbClr val="000000">
                    <a:alpha val="43137"/>
                  </a:srgbClr>
                </a:outerShdw>
              </a:effectLst>
            </a:rPr>
            <a:t>SISTEMAS COMPLEJO PROBABILÍSTICO:</a:t>
          </a:r>
          <a:r>
            <a:rPr lang="es-MX" b="0" u="none" dirty="0">
              <a:effectLst/>
            </a:rPr>
            <a:t> </a:t>
          </a:r>
          <a:r>
            <a:rPr lang="es-MX" b="0" u="none" dirty="0">
              <a:solidFill>
                <a:schemeClr val="tx1"/>
              </a:solidFill>
              <a:effectLst/>
            </a:rPr>
            <a:t>SISTEMA ALTAMENTE ELABORADO CUYOS ELEMENTOS ESTÁN MUY INTERCONECTADOS, SU COMPORTAMIENTO NO SE PUEDE PREDECIR, PERO PUEDE CARACTERIZARSE EN TÉRMINOS PROBABILÍSTICOS Y ASÍ SER DESCRIPTO. EJ.: CAUDAL DE UN RIO.</a:t>
          </a:r>
          <a:endParaRPr lang="es-AR" b="0" u="none" dirty="0">
            <a:solidFill>
              <a:schemeClr val="tx1"/>
            </a:solidFill>
            <a:effectLst/>
          </a:endParaRPr>
        </a:p>
      </dgm:t>
    </dgm:pt>
    <dgm:pt modelId="{3D602F0C-F9AE-41D4-A6F3-327632A32424}" type="parTrans" cxnId="{1E11DE79-574A-4688-A1E6-E528B89CC8C0}">
      <dgm:prSet/>
      <dgm:spPr/>
      <dgm:t>
        <a:bodyPr/>
        <a:lstStyle/>
        <a:p>
          <a:endParaRPr lang="es-AR"/>
        </a:p>
      </dgm:t>
    </dgm:pt>
    <dgm:pt modelId="{9D029AD1-CD1A-424E-994F-CD2852F2CA31}" type="sibTrans" cxnId="{1E11DE79-574A-4688-A1E6-E528B89CC8C0}">
      <dgm:prSet/>
      <dgm:spPr/>
      <dgm:t>
        <a:bodyPr/>
        <a:lstStyle/>
        <a:p>
          <a:endParaRPr lang="es-AR"/>
        </a:p>
      </dgm:t>
    </dgm:pt>
    <dgm:pt modelId="{8B233680-488F-45AA-A3B1-2ED954DB1952}">
      <dgm:prSet/>
      <dgm:spPr/>
      <dgm:t>
        <a:bodyPr/>
        <a:lstStyle/>
        <a:p>
          <a:r>
            <a:rPr lang="es-MX" b="1" u="sng" dirty="0">
              <a:effectLst>
                <a:outerShdw blurRad="38100" dist="38100" dir="2700000" algn="tl">
                  <a:srgbClr val="000000">
                    <a:alpha val="43137"/>
                  </a:srgbClr>
                </a:outerShdw>
              </a:effectLst>
            </a:rPr>
            <a:t>SISTEMAS EXCESIVAMENTE COMPLEJO Y DETERMINISTA:</a:t>
          </a:r>
          <a:r>
            <a:rPr lang="es-MX" b="0" u="none" dirty="0">
              <a:effectLst/>
            </a:rPr>
            <a:t> </a:t>
          </a:r>
          <a:r>
            <a:rPr lang="es-MX" b="0" u="none" dirty="0">
              <a:solidFill>
                <a:schemeClr val="tx1"/>
              </a:solidFill>
              <a:effectLst/>
            </a:rPr>
            <a:t>ES UNA CATEGORÍA VACÍA, YA QUE ALGO EXCESIVAMENTE NO SE PUEDE DESCRIBIR, Y POR LO TANTO PREDECIRSE DETERMINÍSTICAMENTE.</a:t>
          </a:r>
          <a:endParaRPr lang="es-AR" b="0" u="none" dirty="0">
            <a:solidFill>
              <a:schemeClr val="tx1"/>
            </a:solidFill>
            <a:effectLst/>
          </a:endParaRPr>
        </a:p>
      </dgm:t>
    </dgm:pt>
    <dgm:pt modelId="{A12C8853-E834-4A30-B283-2C60CB8A4F8C}" type="parTrans" cxnId="{6C6B648D-9D50-45F4-A5B6-1DB7F55D614C}">
      <dgm:prSet/>
      <dgm:spPr/>
      <dgm:t>
        <a:bodyPr/>
        <a:lstStyle/>
        <a:p>
          <a:endParaRPr lang="es-AR"/>
        </a:p>
      </dgm:t>
    </dgm:pt>
    <dgm:pt modelId="{FA37349F-D855-4DD7-9BB1-1C3953A30447}" type="sibTrans" cxnId="{6C6B648D-9D50-45F4-A5B6-1DB7F55D614C}">
      <dgm:prSet/>
      <dgm:spPr/>
      <dgm:t>
        <a:bodyPr/>
        <a:lstStyle/>
        <a:p>
          <a:endParaRPr lang="es-AR"/>
        </a:p>
      </dgm:t>
    </dgm:pt>
    <dgm:pt modelId="{8AB4F1BE-9FDC-48B3-A535-FA6D15481F17}">
      <dgm:prSet/>
      <dgm:spPr/>
      <dgm:t>
        <a:bodyPr/>
        <a:lstStyle/>
        <a:p>
          <a:r>
            <a:rPr lang="es-MX" b="1" u="sng" dirty="0">
              <a:effectLst>
                <a:outerShdw blurRad="38100" dist="38100" dir="2700000" algn="tl">
                  <a:srgbClr val="000000">
                    <a:alpha val="43137"/>
                  </a:srgbClr>
                </a:outerShdw>
              </a:effectLst>
            </a:rPr>
            <a:t>SISTEMAS EXCESIVAMENTE COMPLEJO Y PROBABILÍSTICO:</a:t>
          </a:r>
          <a:r>
            <a:rPr lang="es-MX" b="0" u="none" dirty="0">
              <a:effectLst/>
            </a:rPr>
            <a:t> </a:t>
          </a:r>
          <a:r>
            <a:rPr lang="es-MX" b="0" u="none" dirty="0">
              <a:solidFill>
                <a:schemeClr val="tx1"/>
              </a:solidFill>
              <a:effectLst/>
            </a:rPr>
            <a:t>NO SE PUEDE NI DESCRIBIR NI PRODUCIR DE FORMA EXACTA. EJEMPLO: LA ECONOMÍA DE UN PAÍS.</a:t>
          </a:r>
          <a:endParaRPr lang="es-AR" b="0" u="none" dirty="0">
            <a:solidFill>
              <a:schemeClr val="tx1"/>
            </a:solidFill>
            <a:effectLst/>
          </a:endParaRPr>
        </a:p>
      </dgm:t>
    </dgm:pt>
    <dgm:pt modelId="{AE205D48-4873-46C8-B48E-47DB8F975E99}" type="parTrans" cxnId="{A9D446B6-2E30-473E-A586-8D69EE348E1B}">
      <dgm:prSet/>
      <dgm:spPr/>
      <dgm:t>
        <a:bodyPr/>
        <a:lstStyle/>
        <a:p>
          <a:endParaRPr lang="es-AR"/>
        </a:p>
      </dgm:t>
    </dgm:pt>
    <dgm:pt modelId="{4FF98424-08E8-4236-9D25-E4936DAF1FC0}" type="sibTrans" cxnId="{A9D446B6-2E30-473E-A586-8D69EE348E1B}">
      <dgm:prSet/>
      <dgm:spPr/>
      <dgm:t>
        <a:bodyPr/>
        <a:lstStyle/>
        <a:p>
          <a:endParaRPr lang="es-AR"/>
        </a:p>
      </dgm:t>
    </dgm:pt>
    <dgm:pt modelId="{4D03EABA-36C9-45C2-BB2A-4BD5E4185B94}">
      <dgm:prSet/>
      <dgm:spPr/>
      <dgm:t>
        <a:bodyPr/>
        <a:lstStyle/>
        <a:p>
          <a:endParaRPr lang="es-AR" b="1" u="sng" dirty="0">
            <a:effectLst>
              <a:outerShdw blurRad="38100" dist="38100" dir="2700000" algn="tl">
                <a:srgbClr val="000000">
                  <a:alpha val="43137"/>
                </a:srgbClr>
              </a:outerShdw>
            </a:effectLst>
          </a:endParaRPr>
        </a:p>
      </dgm:t>
    </dgm:pt>
    <dgm:pt modelId="{12D735B8-7009-40B6-A028-C20881E892EC}" type="parTrans" cxnId="{F042F882-98F9-499D-BF96-00F2B2EEBF51}">
      <dgm:prSet/>
      <dgm:spPr/>
      <dgm:t>
        <a:bodyPr/>
        <a:lstStyle/>
        <a:p>
          <a:endParaRPr lang="es-AR"/>
        </a:p>
      </dgm:t>
    </dgm:pt>
    <dgm:pt modelId="{723F21FD-D40F-4849-968F-A85552EF1529}" type="sibTrans" cxnId="{F042F882-98F9-499D-BF96-00F2B2EEBF51}">
      <dgm:prSet/>
      <dgm:spPr/>
      <dgm:t>
        <a:bodyPr/>
        <a:lstStyle/>
        <a:p>
          <a:endParaRPr lang="es-AR"/>
        </a:p>
      </dgm:t>
    </dgm:pt>
    <dgm:pt modelId="{CD8E402E-7E00-4230-8620-D02FA69BE5B4}" type="pres">
      <dgm:prSet presAssocID="{3225E719-7A20-4981-A5F2-FBBDAB5B6D4A}" presName="linear" presStyleCnt="0">
        <dgm:presLayoutVars>
          <dgm:animLvl val="lvl"/>
          <dgm:resizeHandles val="exact"/>
        </dgm:presLayoutVars>
      </dgm:prSet>
      <dgm:spPr/>
    </dgm:pt>
    <dgm:pt modelId="{84A080F4-DFAD-4F00-9D6A-88632BBC77E4}" type="pres">
      <dgm:prSet presAssocID="{6A0CF349-ED41-41A1-AABA-A68A7BE742B8}" presName="parentText" presStyleLbl="node1" presStyleIdx="0" presStyleCnt="1">
        <dgm:presLayoutVars>
          <dgm:chMax val="0"/>
          <dgm:bulletEnabled val="1"/>
        </dgm:presLayoutVars>
      </dgm:prSet>
      <dgm:spPr/>
    </dgm:pt>
    <dgm:pt modelId="{1AC0B244-3B82-47E0-8B6B-A7F3F29491C9}" type="pres">
      <dgm:prSet presAssocID="{6A0CF349-ED41-41A1-AABA-A68A7BE742B8}" presName="childText" presStyleLbl="revTx" presStyleIdx="0" presStyleCnt="1">
        <dgm:presLayoutVars>
          <dgm:bulletEnabled val="1"/>
        </dgm:presLayoutVars>
      </dgm:prSet>
      <dgm:spPr/>
    </dgm:pt>
  </dgm:ptLst>
  <dgm:cxnLst>
    <dgm:cxn modelId="{9ADD2817-9E5F-41D3-A862-AC6FCA123442}" type="presOf" srcId="{8E45B1A2-5A6C-4058-8865-E6CB48735CAA}" destId="{1AC0B244-3B82-47E0-8B6B-A7F3F29491C9}" srcOrd="0" destOrd="3" presId="urn:microsoft.com/office/officeart/2005/8/layout/vList2"/>
    <dgm:cxn modelId="{EF34FF1B-35F8-4D1B-B75E-61F79D03A7FA}" type="presOf" srcId="{4FDC8AE2-3BD1-4423-ABA1-9A2C79AF93B0}" destId="{1AC0B244-3B82-47E0-8B6B-A7F3F29491C9}" srcOrd="0" destOrd="1" presId="urn:microsoft.com/office/officeart/2005/8/layout/vList2"/>
    <dgm:cxn modelId="{B2568723-56AC-4EB6-BD95-EA0660504853}" type="presOf" srcId="{4D03EABA-36C9-45C2-BB2A-4BD5E4185B94}" destId="{1AC0B244-3B82-47E0-8B6B-A7F3F29491C9}" srcOrd="0" destOrd="6" presId="urn:microsoft.com/office/officeart/2005/8/layout/vList2"/>
    <dgm:cxn modelId="{0CBACB29-D7F5-4B8F-9907-43FCF6E66ACF}" type="presOf" srcId="{8B233680-488F-45AA-A3B1-2ED954DB1952}" destId="{1AC0B244-3B82-47E0-8B6B-A7F3F29491C9}" srcOrd="0" destOrd="4" presId="urn:microsoft.com/office/officeart/2005/8/layout/vList2"/>
    <dgm:cxn modelId="{013AC071-22B1-46C7-9E4D-D498302684B4}" type="presOf" srcId="{09A70738-4EB5-417E-975F-E7513EB1AE8B}" destId="{1AC0B244-3B82-47E0-8B6B-A7F3F29491C9}" srcOrd="0" destOrd="0" presId="urn:microsoft.com/office/officeart/2005/8/layout/vList2"/>
    <dgm:cxn modelId="{1E11DE79-574A-4688-A1E6-E528B89CC8C0}" srcId="{6A0CF349-ED41-41A1-AABA-A68A7BE742B8}" destId="{8E45B1A2-5A6C-4058-8865-E6CB48735CAA}" srcOrd="3" destOrd="0" parTransId="{3D602F0C-F9AE-41D4-A6F3-327632A32424}" sibTransId="{9D029AD1-CD1A-424E-994F-CD2852F2CA31}"/>
    <dgm:cxn modelId="{F042F882-98F9-499D-BF96-00F2B2EEBF51}" srcId="{6A0CF349-ED41-41A1-AABA-A68A7BE742B8}" destId="{4D03EABA-36C9-45C2-BB2A-4BD5E4185B94}" srcOrd="6" destOrd="0" parTransId="{12D735B8-7009-40B6-A028-C20881E892EC}" sibTransId="{723F21FD-D40F-4849-968F-A85552EF1529}"/>
    <dgm:cxn modelId="{69AB208C-630F-4C55-B00C-CB929B7B769D}" type="presOf" srcId="{FA0A1497-1F4A-4AC2-8F25-7181EFEB67B6}" destId="{1AC0B244-3B82-47E0-8B6B-A7F3F29491C9}" srcOrd="0" destOrd="2" presId="urn:microsoft.com/office/officeart/2005/8/layout/vList2"/>
    <dgm:cxn modelId="{6C6B648D-9D50-45F4-A5B6-1DB7F55D614C}" srcId="{6A0CF349-ED41-41A1-AABA-A68A7BE742B8}" destId="{8B233680-488F-45AA-A3B1-2ED954DB1952}" srcOrd="4" destOrd="0" parTransId="{A12C8853-E834-4A30-B283-2C60CB8A4F8C}" sibTransId="{FA37349F-D855-4DD7-9BB1-1C3953A30447}"/>
    <dgm:cxn modelId="{D086ACA0-AD54-4E9B-9DD1-0D5B7A20D81D}" srcId="{6A0CF349-ED41-41A1-AABA-A68A7BE742B8}" destId="{4FDC8AE2-3BD1-4423-ABA1-9A2C79AF93B0}" srcOrd="1" destOrd="0" parTransId="{D13EB42E-A2FD-4EE1-8346-D062871B01BF}" sibTransId="{8A332432-4702-4D58-A46C-AC8ED694BE8E}"/>
    <dgm:cxn modelId="{A9D446B6-2E30-473E-A586-8D69EE348E1B}" srcId="{6A0CF349-ED41-41A1-AABA-A68A7BE742B8}" destId="{8AB4F1BE-9FDC-48B3-A535-FA6D15481F17}" srcOrd="5" destOrd="0" parTransId="{AE205D48-4873-46C8-B48E-47DB8F975E99}" sibTransId="{4FF98424-08E8-4236-9D25-E4936DAF1FC0}"/>
    <dgm:cxn modelId="{664A21C0-6785-4333-9837-273CDC82822E}" srcId="{6A0CF349-ED41-41A1-AABA-A68A7BE742B8}" destId="{09A70738-4EB5-417E-975F-E7513EB1AE8B}" srcOrd="0" destOrd="0" parTransId="{4E62BBD9-86D6-4E35-90CA-D2D813C6725F}" sibTransId="{8B184485-9B36-472A-81BF-5C97ADFDB22F}"/>
    <dgm:cxn modelId="{C5B6CACE-1A4F-448F-8B4B-5BDB1083DAB0}" srcId="{6A0CF349-ED41-41A1-AABA-A68A7BE742B8}" destId="{FA0A1497-1F4A-4AC2-8F25-7181EFEB67B6}" srcOrd="2" destOrd="0" parTransId="{AB6DDE4E-EE3D-4565-A28F-9311FC329D2B}" sibTransId="{F9CA440A-3733-4443-879E-5CCD87DCD30E}"/>
    <dgm:cxn modelId="{8A0E8BD4-5949-4B89-B6B0-B92BDC34DC95}" type="presOf" srcId="{3225E719-7A20-4981-A5F2-FBBDAB5B6D4A}" destId="{CD8E402E-7E00-4230-8620-D02FA69BE5B4}" srcOrd="0" destOrd="0" presId="urn:microsoft.com/office/officeart/2005/8/layout/vList2"/>
    <dgm:cxn modelId="{D0E013D5-4B9F-48C1-9963-8C1A80077E8E}" srcId="{3225E719-7A20-4981-A5F2-FBBDAB5B6D4A}" destId="{6A0CF349-ED41-41A1-AABA-A68A7BE742B8}" srcOrd="0" destOrd="0" parTransId="{5A8D4710-5FBA-4B93-8A9D-ACD8C2E62AEE}" sibTransId="{3FA581E0-FF8F-4CB9-9435-E454B6F6F984}"/>
    <dgm:cxn modelId="{BDF841F1-260D-4EB4-A313-F9A3C2D70E42}" type="presOf" srcId="{6A0CF349-ED41-41A1-AABA-A68A7BE742B8}" destId="{84A080F4-DFAD-4F00-9D6A-88632BBC77E4}" srcOrd="0" destOrd="0" presId="urn:microsoft.com/office/officeart/2005/8/layout/vList2"/>
    <dgm:cxn modelId="{537F7CF1-5F09-4268-894C-AFCD9F2AAD78}" type="presOf" srcId="{8AB4F1BE-9FDC-48B3-A535-FA6D15481F17}" destId="{1AC0B244-3B82-47E0-8B6B-A7F3F29491C9}" srcOrd="0" destOrd="5" presId="urn:microsoft.com/office/officeart/2005/8/layout/vList2"/>
    <dgm:cxn modelId="{7C2575F1-7EF4-45D2-8AEA-90EFA1A55F18}" type="presParOf" srcId="{CD8E402E-7E00-4230-8620-D02FA69BE5B4}" destId="{84A080F4-DFAD-4F00-9D6A-88632BBC77E4}" srcOrd="0" destOrd="0" presId="urn:microsoft.com/office/officeart/2005/8/layout/vList2"/>
    <dgm:cxn modelId="{0E6E07A1-1065-4061-ABCA-79A7B544C99B}" type="presParOf" srcId="{CD8E402E-7E00-4230-8620-D02FA69BE5B4}" destId="{1AC0B244-3B82-47E0-8B6B-A7F3F29491C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225E719-7A20-4981-A5F2-FBBDAB5B6D4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A0CF349-ED41-41A1-AABA-A68A7BE742B8}">
      <dgm:prSet/>
      <dgm:spPr/>
      <dgm:t>
        <a:bodyPr/>
        <a:lstStyle/>
        <a:p>
          <a:r>
            <a:rPr lang="es-AR" dirty="0"/>
            <a:t>SEGÚN SU COMPORTAMIENTO (ACKOFF): </a:t>
          </a:r>
          <a:endParaRPr lang="en-US" dirty="0"/>
        </a:p>
      </dgm:t>
    </dgm:pt>
    <dgm:pt modelId="{5A8D4710-5FBA-4B93-8A9D-ACD8C2E62AEE}" type="parTrans" cxnId="{D0E013D5-4B9F-48C1-9963-8C1A80077E8E}">
      <dgm:prSet/>
      <dgm:spPr/>
      <dgm:t>
        <a:bodyPr/>
        <a:lstStyle/>
        <a:p>
          <a:endParaRPr lang="en-US"/>
        </a:p>
      </dgm:t>
    </dgm:pt>
    <dgm:pt modelId="{3FA581E0-FF8F-4CB9-9435-E454B6F6F984}" type="sibTrans" cxnId="{D0E013D5-4B9F-48C1-9963-8C1A80077E8E}">
      <dgm:prSet/>
      <dgm:spPr/>
      <dgm:t>
        <a:bodyPr/>
        <a:lstStyle/>
        <a:p>
          <a:endParaRPr lang="en-US"/>
        </a:p>
      </dgm:t>
    </dgm:pt>
    <dgm:pt modelId="{09A70738-4EB5-417E-975F-E7513EB1AE8B}">
      <dgm:prSet/>
      <dgm:spPr/>
      <dgm:t>
        <a:bodyPr/>
        <a:lstStyle/>
        <a:p>
          <a:r>
            <a:rPr lang="es-MX" b="1" u="sng" dirty="0">
              <a:effectLst>
                <a:outerShdw blurRad="38100" dist="38100" dir="2700000" algn="tl">
                  <a:srgbClr val="000000">
                    <a:alpha val="43137"/>
                  </a:srgbClr>
                </a:outerShdw>
              </a:effectLst>
            </a:rPr>
            <a:t>SISTEMAS QUE MANTIENEN SU ESTADO:</a:t>
          </a:r>
          <a:r>
            <a:rPr lang="es-MX" b="0" u="none" dirty="0">
              <a:effectLst/>
            </a:rPr>
            <a:t> SISTEMAS QUE SÓLO REACCIONAN. A CADA CAMBIO, CORRESPONDE UNA REACCIÓN ESPECÍFICA Y FIJA. EL COMPORTAMIENTO ES VARIABLE PERO DETERMINADO Y EL RESULTADO ES FIJO. EJEMPLO: TERMOSTATO.</a:t>
          </a:r>
          <a:endParaRPr lang="en-US" b="0" u="none" dirty="0">
            <a:solidFill>
              <a:schemeClr val="tx1"/>
            </a:solidFill>
            <a:effectLst/>
          </a:endParaRPr>
        </a:p>
      </dgm:t>
    </dgm:pt>
    <dgm:pt modelId="{4E62BBD9-86D6-4E35-90CA-D2D813C6725F}" type="parTrans" cxnId="{664A21C0-6785-4333-9837-273CDC82822E}">
      <dgm:prSet/>
      <dgm:spPr/>
      <dgm:t>
        <a:bodyPr/>
        <a:lstStyle/>
        <a:p>
          <a:endParaRPr lang="en-US"/>
        </a:p>
      </dgm:t>
    </dgm:pt>
    <dgm:pt modelId="{8B184485-9B36-472A-81BF-5C97ADFDB22F}" type="sibTrans" cxnId="{664A21C0-6785-4333-9837-273CDC82822E}">
      <dgm:prSet/>
      <dgm:spPr/>
      <dgm:t>
        <a:bodyPr/>
        <a:lstStyle/>
        <a:p>
          <a:endParaRPr lang="en-US"/>
        </a:p>
      </dgm:t>
    </dgm:pt>
    <dgm:pt modelId="{4D03EABA-36C9-45C2-BB2A-4BD5E4185B94}">
      <dgm:prSet/>
      <dgm:spPr/>
      <dgm:t>
        <a:bodyPr/>
        <a:lstStyle/>
        <a:p>
          <a:endParaRPr lang="es-AR" b="1" u="sng" dirty="0">
            <a:effectLst>
              <a:outerShdw blurRad="38100" dist="38100" dir="2700000" algn="tl">
                <a:srgbClr val="000000">
                  <a:alpha val="43137"/>
                </a:srgbClr>
              </a:outerShdw>
            </a:effectLst>
          </a:endParaRPr>
        </a:p>
      </dgm:t>
    </dgm:pt>
    <dgm:pt modelId="{12D735B8-7009-40B6-A028-C20881E892EC}" type="parTrans" cxnId="{F042F882-98F9-499D-BF96-00F2B2EEBF51}">
      <dgm:prSet/>
      <dgm:spPr/>
      <dgm:t>
        <a:bodyPr/>
        <a:lstStyle/>
        <a:p>
          <a:endParaRPr lang="es-AR"/>
        </a:p>
      </dgm:t>
    </dgm:pt>
    <dgm:pt modelId="{723F21FD-D40F-4849-968F-A85552EF1529}" type="sibTrans" cxnId="{F042F882-98F9-499D-BF96-00F2B2EEBF51}">
      <dgm:prSet/>
      <dgm:spPr/>
      <dgm:t>
        <a:bodyPr/>
        <a:lstStyle/>
        <a:p>
          <a:endParaRPr lang="es-AR"/>
        </a:p>
      </dgm:t>
    </dgm:pt>
    <dgm:pt modelId="{DD2F10A8-F4E6-4CA5-B4FB-2E996D70B84C}">
      <dgm:prSet/>
      <dgm:spPr/>
      <dgm:t>
        <a:bodyPr/>
        <a:lstStyle/>
        <a:p>
          <a:r>
            <a:rPr lang="es-MX" b="1" u="sng" dirty="0">
              <a:effectLst>
                <a:outerShdw blurRad="38100" dist="38100" dir="2700000" algn="tl">
                  <a:srgbClr val="000000">
                    <a:alpha val="43137"/>
                  </a:srgbClr>
                </a:outerShdw>
              </a:effectLst>
            </a:rPr>
            <a:t>SISTEMAS QUE PERSIGUEN UNA O VARIAS METAS:</a:t>
          </a:r>
          <a:r>
            <a:rPr lang="es-MX" b="0" u="none" dirty="0">
              <a:effectLst/>
            </a:rPr>
            <a:t> SISTEMAS QUE RESPONDEN DE MANERA DIFERENTE AL MISMO TIPO DE CONDICIONES Y CAMBIOS. SU COMPORTAMIENTO ES VARIABLE PERO EL RESULTADO ES FIJO. EJEMPLO: STOCK DE UNA EMPRESA.</a:t>
          </a:r>
          <a:endParaRPr lang="es-AR" b="0" u="none" dirty="0">
            <a:effectLst/>
          </a:endParaRPr>
        </a:p>
      </dgm:t>
    </dgm:pt>
    <dgm:pt modelId="{005897E9-962D-48FF-8A19-650F0D94B963}" type="parTrans" cxnId="{99F3DFE9-F2C4-4DCC-8FA3-26F61601D984}">
      <dgm:prSet/>
      <dgm:spPr/>
      <dgm:t>
        <a:bodyPr/>
        <a:lstStyle/>
        <a:p>
          <a:endParaRPr lang="es-AR"/>
        </a:p>
      </dgm:t>
    </dgm:pt>
    <dgm:pt modelId="{C6A540F4-769E-40F1-A76F-9E3B0945CAF0}" type="sibTrans" cxnId="{99F3DFE9-F2C4-4DCC-8FA3-26F61601D984}">
      <dgm:prSet/>
      <dgm:spPr/>
      <dgm:t>
        <a:bodyPr/>
        <a:lstStyle/>
        <a:p>
          <a:endParaRPr lang="es-AR"/>
        </a:p>
      </dgm:t>
    </dgm:pt>
    <dgm:pt modelId="{40F673B1-CCF2-45F8-B34C-16845879A93C}">
      <dgm:prSet/>
      <dgm:spPr/>
      <dgm:t>
        <a:bodyPr/>
        <a:lstStyle/>
        <a:p>
          <a:r>
            <a:rPr lang="es-MX" b="1" u="sng" dirty="0">
              <a:effectLst>
                <a:outerShdw blurRad="38100" dist="38100" dir="2700000" algn="tl">
                  <a:srgbClr val="000000">
                    <a:alpha val="43137"/>
                  </a:srgbClr>
                </a:outerShdw>
              </a:effectLst>
            </a:rPr>
            <a:t>SISTEMAS CON UN PROPÓSITO</a:t>
          </a:r>
          <a:r>
            <a:rPr lang="es-MX" b="0" u="none" dirty="0">
              <a:effectLst/>
            </a:rPr>
            <a:t>: SISTEMAS QUE TIENEN MUCHAS METAS CON EL MISMO OBJETIVO. EL COMPORTAMIENTO ES VARIABLE. EJEMPLO: UN JUEGO.</a:t>
          </a:r>
          <a:endParaRPr lang="es-AR" b="0" u="none" dirty="0">
            <a:effectLst/>
          </a:endParaRPr>
        </a:p>
      </dgm:t>
    </dgm:pt>
    <dgm:pt modelId="{3992E4FF-4055-4930-9848-700DAB2D624D}" type="parTrans" cxnId="{B56E96D1-5861-412C-9E2E-D6F5794F38DF}">
      <dgm:prSet/>
      <dgm:spPr/>
      <dgm:t>
        <a:bodyPr/>
        <a:lstStyle/>
        <a:p>
          <a:endParaRPr lang="es-AR"/>
        </a:p>
      </dgm:t>
    </dgm:pt>
    <dgm:pt modelId="{8B72CE2F-6F66-486A-AA77-CE985D23822A}" type="sibTrans" cxnId="{B56E96D1-5861-412C-9E2E-D6F5794F38DF}">
      <dgm:prSet/>
      <dgm:spPr/>
      <dgm:t>
        <a:bodyPr/>
        <a:lstStyle/>
        <a:p>
          <a:endParaRPr lang="es-AR"/>
        </a:p>
      </dgm:t>
    </dgm:pt>
    <dgm:pt modelId="{549549A7-7DB9-4125-AF0C-C8017A7074BB}">
      <dgm:prSet/>
      <dgm:spPr/>
      <dgm:t>
        <a:bodyPr/>
        <a:lstStyle/>
        <a:p>
          <a:r>
            <a:rPr lang="es-MX" b="1" u="sng" dirty="0">
              <a:effectLst>
                <a:outerShdw blurRad="38100" dist="38100" dir="2700000" algn="tl">
                  <a:srgbClr val="000000">
                    <a:alpha val="43137"/>
                  </a:srgbClr>
                </a:outerShdw>
              </a:effectLst>
            </a:rPr>
            <a:t>SISTEMAS CON VOLUNTAD</a:t>
          </a:r>
          <a:r>
            <a:rPr lang="es-MX" b="0" u="none" dirty="0">
              <a:effectLst/>
            </a:rPr>
            <a:t>: TIENEN VARIAS METAS Y UN PROPÓSITO, TIENEN LA OPCIÓN DE SELECCIONAR LA META QUE QUIERAN. EJEMPLO: LAS PERSONAS.</a:t>
          </a:r>
          <a:endParaRPr lang="es-AR" b="0" u="none" dirty="0">
            <a:effectLst/>
          </a:endParaRPr>
        </a:p>
      </dgm:t>
    </dgm:pt>
    <dgm:pt modelId="{36213DB9-F5E7-4411-B9D6-D4854F2663DA}" type="parTrans" cxnId="{B8CA23F9-1D55-4CBE-A691-062A3CD5E88F}">
      <dgm:prSet/>
      <dgm:spPr/>
      <dgm:t>
        <a:bodyPr/>
        <a:lstStyle/>
        <a:p>
          <a:endParaRPr lang="es-AR"/>
        </a:p>
      </dgm:t>
    </dgm:pt>
    <dgm:pt modelId="{23220144-3DE6-477A-90DF-DC771BDB0C9D}" type="sibTrans" cxnId="{B8CA23F9-1D55-4CBE-A691-062A3CD5E88F}">
      <dgm:prSet/>
      <dgm:spPr/>
      <dgm:t>
        <a:bodyPr/>
        <a:lstStyle/>
        <a:p>
          <a:endParaRPr lang="es-AR"/>
        </a:p>
      </dgm:t>
    </dgm:pt>
    <dgm:pt modelId="{0434E314-4524-4C81-BE96-BFC8D752D237}">
      <dgm:prSet/>
      <dgm:spPr/>
      <dgm:t>
        <a:bodyPr/>
        <a:lstStyle/>
        <a:p>
          <a:endParaRPr lang="es-AR" b="1" u="sng" dirty="0">
            <a:effectLst>
              <a:outerShdw blurRad="38100" dist="38100" dir="2700000" algn="tl">
                <a:srgbClr val="000000">
                  <a:alpha val="43137"/>
                </a:srgbClr>
              </a:outerShdw>
            </a:effectLst>
          </a:endParaRPr>
        </a:p>
      </dgm:t>
    </dgm:pt>
    <dgm:pt modelId="{3B3773F9-D50E-416B-B1A6-D549B28B84B1}" type="parTrans" cxnId="{8190ED08-6C8E-497A-8566-DBCE0742A82C}">
      <dgm:prSet/>
      <dgm:spPr/>
      <dgm:t>
        <a:bodyPr/>
        <a:lstStyle/>
        <a:p>
          <a:endParaRPr lang="es-AR"/>
        </a:p>
      </dgm:t>
    </dgm:pt>
    <dgm:pt modelId="{ACE2C5F4-0E27-4C07-9FE3-74B687D78761}" type="sibTrans" cxnId="{8190ED08-6C8E-497A-8566-DBCE0742A82C}">
      <dgm:prSet/>
      <dgm:spPr/>
      <dgm:t>
        <a:bodyPr/>
        <a:lstStyle/>
        <a:p>
          <a:endParaRPr lang="es-AR"/>
        </a:p>
      </dgm:t>
    </dgm:pt>
    <dgm:pt modelId="{CD8E402E-7E00-4230-8620-D02FA69BE5B4}" type="pres">
      <dgm:prSet presAssocID="{3225E719-7A20-4981-A5F2-FBBDAB5B6D4A}" presName="linear" presStyleCnt="0">
        <dgm:presLayoutVars>
          <dgm:animLvl val="lvl"/>
          <dgm:resizeHandles val="exact"/>
        </dgm:presLayoutVars>
      </dgm:prSet>
      <dgm:spPr/>
    </dgm:pt>
    <dgm:pt modelId="{84A080F4-DFAD-4F00-9D6A-88632BBC77E4}" type="pres">
      <dgm:prSet presAssocID="{6A0CF349-ED41-41A1-AABA-A68A7BE742B8}" presName="parentText" presStyleLbl="node1" presStyleIdx="0" presStyleCnt="1">
        <dgm:presLayoutVars>
          <dgm:chMax val="0"/>
          <dgm:bulletEnabled val="1"/>
        </dgm:presLayoutVars>
      </dgm:prSet>
      <dgm:spPr/>
    </dgm:pt>
    <dgm:pt modelId="{1AC0B244-3B82-47E0-8B6B-A7F3F29491C9}" type="pres">
      <dgm:prSet presAssocID="{6A0CF349-ED41-41A1-AABA-A68A7BE742B8}" presName="childText" presStyleLbl="revTx" presStyleIdx="0" presStyleCnt="1">
        <dgm:presLayoutVars>
          <dgm:bulletEnabled val="1"/>
        </dgm:presLayoutVars>
      </dgm:prSet>
      <dgm:spPr/>
    </dgm:pt>
  </dgm:ptLst>
  <dgm:cxnLst>
    <dgm:cxn modelId="{8190ED08-6C8E-497A-8566-DBCE0742A82C}" srcId="{6A0CF349-ED41-41A1-AABA-A68A7BE742B8}" destId="{0434E314-4524-4C81-BE96-BFC8D752D237}" srcOrd="4" destOrd="0" parTransId="{3B3773F9-D50E-416B-B1A6-D549B28B84B1}" sibTransId="{ACE2C5F4-0E27-4C07-9FE3-74B687D78761}"/>
    <dgm:cxn modelId="{B2568723-56AC-4EB6-BD95-EA0660504853}" type="presOf" srcId="{4D03EABA-36C9-45C2-BB2A-4BD5E4185B94}" destId="{1AC0B244-3B82-47E0-8B6B-A7F3F29491C9}" srcOrd="0" destOrd="5" presId="urn:microsoft.com/office/officeart/2005/8/layout/vList2"/>
    <dgm:cxn modelId="{5047195E-1EBA-4DA8-AA03-AD7552CEDDDE}" type="presOf" srcId="{DD2F10A8-F4E6-4CA5-B4FB-2E996D70B84C}" destId="{1AC0B244-3B82-47E0-8B6B-A7F3F29491C9}" srcOrd="0" destOrd="1" presId="urn:microsoft.com/office/officeart/2005/8/layout/vList2"/>
    <dgm:cxn modelId="{BBB63965-B8D1-438B-9575-0507D0F3D1B3}" type="presOf" srcId="{0434E314-4524-4C81-BE96-BFC8D752D237}" destId="{1AC0B244-3B82-47E0-8B6B-A7F3F29491C9}" srcOrd="0" destOrd="4" presId="urn:microsoft.com/office/officeart/2005/8/layout/vList2"/>
    <dgm:cxn modelId="{013AC071-22B1-46C7-9E4D-D498302684B4}" type="presOf" srcId="{09A70738-4EB5-417E-975F-E7513EB1AE8B}" destId="{1AC0B244-3B82-47E0-8B6B-A7F3F29491C9}" srcOrd="0" destOrd="0" presId="urn:microsoft.com/office/officeart/2005/8/layout/vList2"/>
    <dgm:cxn modelId="{F042F882-98F9-499D-BF96-00F2B2EEBF51}" srcId="{6A0CF349-ED41-41A1-AABA-A68A7BE742B8}" destId="{4D03EABA-36C9-45C2-BB2A-4BD5E4185B94}" srcOrd="5" destOrd="0" parTransId="{12D735B8-7009-40B6-A028-C20881E892EC}" sibTransId="{723F21FD-D40F-4849-968F-A85552EF1529}"/>
    <dgm:cxn modelId="{03F943AF-DE0B-42B9-973C-BC43874D892D}" type="presOf" srcId="{549549A7-7DB9-4125-AF0C-C8017A7074BB}" destId="{1AC0B244-3B82-47E0-8B6B-A7F3F29491C9}" srcOrd="0" destOrd="3" presId="urn:microsoft.com/office/officeart/2005/8/layout/vList2"/>
    <dgm:cxn modelId="{664A21C0-6785-4333-9837-273CDC82822E}" srcId="{6A0CF349-ED41-41A1-AABA-A68A7BE742B8}" destId="{09A70738-4EB5-417E-975F-E7513EB1AE8B}" srcOrd="0" destOrd="0" parTransId="{4E62BBD9-86D6-4E35-90CA-D2D813C6725F}" sibTransId="{8B184485-9B36-472A-81BF-5C97ADFDB22F}"/>
    <dgm:cxn modelId="{B56E96D1-5861-412C-9E2E-D6F5794F38DF}" srcId="{6A0CF349-ED41-41A1-AABA-A68A7BE742B8}" destId="{40F673B1-CCF2-45F8-B34C-16845879A93C}" srcOrd="2" destOrd="0" parTransId="{3992E4FF-4055-4930-9848-700DAB2D624D}" sibTransId="{8B72CE2F-6F66-486A-AA77-CE985D23822A}"/>
    <dgm:cxn modelId="{8A0E8BD4-5949-4B89-B6B0-B92BDC34DC95}" type="presOf" srcId="{3225E719-7A20-4981-A5F2-FBBDAB5B6D4A}" destId="{CD8E402E-7E00-4230-8620-D02FA69BE5B4}" srcOrd="0" destOrd="0" presId="urn:microsoft.com/office/officeart/2005/8/layout/vList2"/>
    <dgm:cxn modelId="{D0E013D5-4B9F-48C1-9963-8C1A80077E8E}" srcId="{3225E719-7A20-4981-A5F2-FBBDAB5B6D4A}" destId="{6A0CF349-ED41-41A1-AABA-A68A7BE742B8}" srcOrd="0" destOrd="0" parTransId="{5A8D4710-5FBA-4B93-8A9D-ACD8C2E62AEE}" sibTransId="{3FA581E0-FF8F-4CB9-9435-E454B6F6F984}"/>
    <dgm:cxn modelId="{99F3DFE9-F2C4-4DCC-8FA3-26F61601D984}" srcId="{6A0CF349-ED41-41A1-AABA-A68A7BE742B8}" destId="{DD2F10A8-F4E6-4CA5-B4FB-2E996D70B84C}" srcOrd="1" destOrd="0" parTransId="{005897E9-962D-48FF-8A19-650F0D94B963}" sibTransId="{C6A540F4-769E-40F1-A76F-9E3B0945CAF0}"/>
    <dgm:cxn modelId="{E516F8EF-23A6-46B0-BA69-1A809A18EE74}" type="presOf" srcId="{40F673B1-CCF2-45F8-B34C-16845879A93C}" destId="{1AC0B244-3B82-47E0-8B6B-A7F3F29491C9}" srcOrd="0" destOrd="2" presId="urn:microsoft.com/office/officeart/2005/8/layout/vList2"/>
    <dgm:cxn modelId="{BDF841F1-260D-4EB4-A313-F9A3C2D70E42}" type="presOf" srcId="{6A0CF349-ED41-41A1-AABA-A68A7BE742B8}" destId="{84A080F4-DFAD-4F00-9D6A-88632BBC77E4}" srcOrd="0" destOrd="0" presId="urn:microsoft.com/office/officeart/2005/8/layout/vList2"/>
    <dgm:cxn modelId="{B8CA23F9-1D55-4CBE-A691-062A3CD5E88F}" srcId="{6A0CF349-ED41-41A1-AABA-A68A7BE742B8}" destId="{549549A7-7DB9-4125-AF0C-C8017A7074BB}" srcOrd="3" destOrd="0" parTransId="{36213DB9-F5E7-4411-B9D6-D4854F2663DA}" sibTransId="{23220144-3DE6-477A-90DF-DC771BDB0C9D}"/>
    <dgm:cxn modelId="{7C2575F1-7EF4-45D2-8AEA-90EFA1A55F18}" type="presParOf" srcId="{CD8E402E-7E00-4230-8620-D02FA69BE5B4}" destId="{84A080F4-DFAD-4F00-9D6A-88632BBC77E4}" srcOrd="0" destOrd="0" presId="urn:microsoft.com/office/officeart/2005/8/layout/vList2"/>
    <dgm:cxn modelId="{0E6E07A1-1065-4061-ABCA-79A7B544C99B}" type="presParOf" srcId="{CD8E402E-7E00-4230-8620-D02FA69BE5B4}" destId="{1AC0B244-3B82-47E0-8B6B-A7F3F29491C9}"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6DF9638-73F8-4EE7-B3B3-011C00E72A11}"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86BEA27-DE11-4C55-87D1-04D40684ED30}">
      <dgm:prSet/>
      <dgm:spPr/>
      <dgm:t>
        <a:bodyPr/>
        <a:lstStyle/>
        <a:p>
          <a:r>
            <a:rPr lang="es-AR" b="1" u="sng"/>
            <a:t>PERMIABILIDAD</a:t>
          </a:r>
          <a:r>
            <a:rPr lang="es-AR"/>
            <a:t>: ES LA INTERACCIÓN QUE TIENE EL SISTEMA CON EL MEDIO. CUANTO MÁS PERMEABILIDAD, MÁS INTERACCIÓN Y MÁS ABIERTO EL SISTEMA ESTARÁ.</a:t>
          </a:r>
          <a:endParaRPr lang="en-US"/>
        </a:p>
      </dgm:t>
    </dgm:pt>
    <dgm:pt modelId="{1FD993C8-454D-40FA-BCF6-AAA9E85ECAB2}" type="parTrans" cxnId="{512C5811-A753-4708-A609-B508925576F4}">
      <dgm:prSet/>
      <dgm:spPr/>
      <dgm:t>
        <a:bodyPr/>
        <a:lstStyle/>
        <a:p>
          <a:endParaRPr lang="en-US"/>
        </a:p>
      </dgm:t>
    </dgm:pt>
    <dgm:pt modelId="{3B85AFC4-B1D3-4CFF-9399-D1DE31789A66}" type="sibTrans" cxnId="{512C5811-A753-4708-A609-B508925576F4}">
      <dgm:prSet/>
      <dgm:spPr/>
      <dgm:t>
        <a:bodyPr/>
        <a:lstStyle/>
        <a:p>
          <a:endParaRPr lang="en-US"/>
        </a:p>
      </dgm:t>
    </dgm:pt>
    <dgm:pt modelId="{4F53D472-C6A2-4BDB-8C64-57F6A69A7213}">
      <dgm:prSet/>
      <dgm:spPr/>
      <dgm:t>
        <a:bodyPr/>
        <a:lstStyle/>
        <a:p>
          <a:r>
            <a:rPr lang="es-AR" b="1" u="sng" dirty="0"/>
            <a:t>SUBSISTEMA</a:t>
          </a:r>
          <a:r>
            <a:rPr lang="es-AR" dirty="0"/>
            <a:t>: CONJUNTOS ELEMENTOS Y RELACIONES QUE RESPONDEN A ESTRUCTURAS Y FUNCIONES ESPECIALIZADAS DENTRO DE UN SISTEMA MAYOR. </a:t>
          </a:r>
          <a:endParaRPr lang="en-US" dirty="0"/>
        </a:p>
      </dgm:t>
    </dgm:pt>
    <dgm:pt modelId="{979B597E-CDAB-49B0-9FA5-AD1D4A2183D7}" type="parTrans" cxnId="{6A7852A1-17D1-4A67-801F-60F1019E0747}">
      <dgm:prSet/>
      <dgm:spPr/>
      <dgm:t>
        <a:bodyPr/>
        <a:lstStyle/>
        <a:p>
          <a:endParaRPr lang="en-US"/>
        </a:p>
      </dgm:t>
    </dgm:pt>
    <dgm:pt modelId="{22DB718E-9390-4CB9-ADC5-6A4514BF0457}" type="sibTrans" cxnId="{6A7852A1-17D1-4A67-801F-60F1019E0747}">
      <dgm:prSet/>
      <dgm:spPr/>
      <dgm:t>
        <a:bodyPr/>
        <a:lstStyle/>
        <a:p>
          <a:endParaRPr lang="en-US"/>
        </a:p>
      </dgm:t>
    </dgm:pt>
    <dgm:pt modelId="{FBD4C3D5-6C20-4711-8D62-6E22DB8DE4BB}">
      <dgm:prSet/>
      <dgm:spPr/>
      <dgm:t>
        <a:bodyPr/>
        <a:lstStyle/>
        <a:p>
          <a:r>
            <a:rPr lang="es-AR" b="1" u="sng"/>
            <a:t>SUPRASISTEMA</a:t>
          </a:r>
          <a:r>
            <a:rPr lang="es-AR"/>
            <a:t>: SISTEMAS QUE ABARCAN AL SISTEMA QUE SE TOMA COMO PUNTO DE REFERENCIA (A OTROS SISTEMAS).</a:t>
          </a:r>
          <a:endParaRPr lang="en-US"/>
        </a:p>
      </dgm:t>
    </dgm:pt>
    <dgm:pt modelId="{0BA2FE35-5F17-4CD0-92F0-C506FD2EB1FD}" type="parTrans" cxnId="{E31C630B-7631-4EA9-9BEF-A222DEE9AC91}">
      <dgm:prSet/>
      <dgm:spPr/>
      <dgm:t>
        <a:bodyPr/>
        <a:lstStyle/>
        <a:p>
          <a:endParaRPr lang="en-US"/>
        </a:p>
      </dgm:t>
    </dgm:pt>
    <dgm:pt modelId="{8F18A7C7-A3D9-4691-A998-3A2FF3381246}" type="sibTrans" cxnId="{E31C630B-7631-4EA9-9BEF-A222DEE9AC91}">
      <dgm:prSet/>
      <dgm:spPr/>
      <dgm:t>
        <a:bodyPr/>
        <a:lstStyle/>
        <a:p>
          <a:endParaRPr lang="en-US"/>
        </a:p>
      </dgm:t>
    </dgm:pt>
    <dgm:pt modelId="{70EB600E-2431-4CC9-B90E-6CB50EC54719}">
      <dgm:prSet/>
      <dgm:spPr/>
      <dgm:t>
        <a:bodyPr/>
        <a:lstStyle/>
        <a:p>
          <a:r>
            <a:rPr lang="es-AR" b="1" u="sng"/>
            <a:t>RANGO</a:t>
          </a:r>
          <a:r>
            <a:rPr lang="es-AR"/>
            <a:t>: JERARQUIZACIÓN ESTRUCTURAL DE ACUERDO AL GRADO DE COMPLEJIDAD DE LOS SISTEMAS.</a:t>
          </a:r>
          <a:endParaRPr lang="en-US"/>
        </a:p>
      </dgm:t>
    </dgm:pt>
    <dgm:pt modelId="{5D66A569-C738-4929-833C-DF4B29C1E8D0}" type="parTrans" cxnId="{DA3CB746-8601-43E5-8499-B3F80555FE7A}">
      <dgm:prSet/>
      <dgm:spPr/>
      <dgm:t>
        <a:bodyPr/>
        <a:lstStyle/>
        <a:p>
          <a:endParaRPr lang="en-US"/>
        </a:p>
      </dgm:t>
    </dgm:pt>
    <dgm:pt modelId="{E666C162-E10B-4EF4-9322-5AEA79E9DCE6}" type="sibTrans" cxnId="{DA3CB746-8601-43E5-8499-B3F80555FE7A}">
      <dgm:prSet/>
      <dgm:spPr/>
      <dgm:t>
        <a:bodyPr/>
        <a:lstStyle/>
        <a:p>
          <a:endParaRPr lang="en-US"/>
        </a:p>
      </dgm:t>
    </dgm:pt>
    <dgm:pt modelId="{C50C6D60-6541-444E-95B8-950B2FF051A0}">
      <dgm:prSet/>
      <dgm:spPr/>
      <dgm:t>
        <a:bodyPr/>
        <a:lstStyle/>
        <a:p>
          <a:r>
            <a:rPr lang="es-AR" b="1" u="sng" dirty="0"/>
            <a:t>RECURSIVIDAD</a:t>
          </a:r>
          <a:r>
            <a:rPr lang="es-AR" dirty="0"/>
            <a:t>: TODO SISTEMA CONTIENE DENTRO DE SÍ MISMO OTROS SISTEMAS (SUBSISTEMAS) QUE POSEEN FUNCIONES Y CARACTERÍSTICAS SIMILARES AL SISTEMA SUPERIOR EN QUE ESTÁN CONTENIDOS. </a:t>
          </a:r>
          <a:endParaRPr lang="en-US" dirty="0"/>
        </a:p>
      </dgm:t>
    </dgm:pt>
    <dgm:pt modelId="{1D916832-20F2-40C8-836A-6A344510B09C}" type="parTrans" cxnId="{A7DBF157-F169-4C56-B11D-0DC51A1ED910}">
      <dgm:prSet/>
      <dgm:spPr/>
      <dgm:t>
        <a:bodyPr/>
        <a:lstStyle/>
        <a:p>
          <a:endParaRPr lang="en-US"/>
        </a:p>
      </dgm:t>
    </dgm:pt>
    <dgm:pt modelId="{81F2F198-2B1B-490E-A239-268E686A67F7}" type="sibTrans" cxnId="{A7DBF157-F169-4C56-B11D-0DC51A1ED910}">
      <dgm:prSet/>
      <dgm:spPr/>
      <dgm:t>
        <a:bodyPr/>
        <a:lstStyle/>
        <a:p>
          <a:endParaRPr lang="en-US"/>
        </a:p>
      </dgm:t>
    </dgm:pt>
    <dgm:pt modelId="{2F899B31-87AE-444E-BE73-FF24CD406EE6}" type="pres">
      <dgm:prSet presAssocID="{86DF9638-73F8-4EE7-B3B3-011C00E72A11}" presName="vert0" presStyleCnt="0">
        <dgm:presLayoutVars>
          <dgm:dir/>
          <dgm:animOne val="branch"/>
          <dgm:animLvl val="lvl"/>
        </dgm:presLayoutVars>
      </dgm:prSet>
      <dgm:spPr/>
    </dgm:pt>
    <dgm:pt modelId="{04DCA169-15AF-4C66-9834-C931583D7899}" type="pres">
      <dgm:prSet presAssocID="{F86BEA27-DE11-4C55-87D1-04D40684ED30}" presName="thickLine" presStyleLbl="alignNode1" presStyleIdx="0" presStyleCnt="5"/>
      <dgm:spPr/>
    </dgm:pt>
    <dgm:pt modelId="{E7D48DE4-0B27-4D35-A454-5D0E3446270E}" type="pres">
      <dgm:prSet presAssocID="{F86BEA27-DE11-4C55-87D1-04D40684ED30}" presName="horz1" presStyleCnt="0"/>
      <dgm:spPr/>
    </dgm:pt>
    <dgm:pt modelId="{5E297386-2357-4ADA-86F8-880C7200BD3E}" type="pres">
      <dgm:prSet presAssocID="{F86BEA27-DE11-4C55-87D1-04D40684ED30}" presName="tx1" presStyleLbl="revTx" presStyleIdx="0" presStyleCnt="5"/>
      <dgm:spPr/>
    </dgm:pt>
    <dgm:pt modelId="{7344EA1A-9575-4630-868C-580E8FE55BD4}" type="pres">
      <dgm:prSet presAssocID="{F86BEA27-DE11-4C55-87D1-04D40684ED30}" presName="vert1" presStyleCnt="0"/>
      <dgm:spPr/>
    </dgm:pt>
    <dgm:pt modelId="{752E3079-2A46-4AD5-B469-01DBEF176E70}" type="pres">
      <dgm:prSet presAssocID="{4F53D472-C6A2-4BDB-8C64-57F6A69A7213}" presName="thickLine" presStyleLbl="alignNode1" presStyleIdx="1" presStyleCnt="5"/>
      <dgm:spPr/>
    </dgm:pt>
    <dgm:pt modelId="{CE82B989-A5A7-473B-92C3-0CC9DA4E7F84}" type="pres">
      <dgm:prSet presAssocID="{4F53D472-C6A2-4BDB-8C64-57F6A69A7213}" presName="horz1" presStyleCnt="0"/>
      <dgm:spPr/>
    </dgm:pt>
    <dgm:pt modelId="{1387195F-3C47-4BA7-84D9-33BE9A936B03}" type="pres">
      <dgm:prSet presAssocID="{4F53D472-C6A2-4BDB-8C64-57F6A69A7213}" presName="tx1" presStyleLbl="revTx" presStyleIdx="1" presStyleCnt="5"/>
      <dgm:spPr/>
    </dgm:pt>
    <dgm:pt modelId="{36AAAE99-F53E-4A96-8145-D33197FB8EA7}" type="pres">
      <dgm:prSet presAssocID="{4F53D472-C6A2-4BDB-8C64-57F6A69A7213}" presName="vert1" presStyleCnt="0"/>
      <dgm:spPr/>
    </dgm:pt>
    <dgm:pt modelId="{A4C40909-10DC-4135-9E23-CF5DF1F7892A}" type="pres">
      <dgm:prSet presAssocID="{FBD4C3D5-6C20-4711-8D62-6E22DB8DE4BB}" presName="thickLine" presStyleLbl="alignNode1" presStyleIdx="2" presStyleCnt="5"/>
      <dgm:spPr/>
    </dgm:pt>
    <dgm:pt modelId="{95F9BEE4-F0F9-4B2C-B687-D8011F91A379}" type="pres">
      <dgm:prSet presAssocID="{FBD4C3D5-6C20-4711-8D62-6E22DB8DE4BB}" presName="horz1" presStyleCnt="0"/>
      <dgm:spPr/>
    </dgm:pt>
    <dgm:pt modelId="{51FCF396-669A-4428-9095-B47FC910A29F}" type="pres">
      <dgm:prSet presAssocID="{FBD4C3D5-6C20-4711-8D62-6E22DB8DE4BB}" presName="tx1" presStyleLbl="revTx" presStyleIdx="2" presStyleCnt="5"/>
      <dgm:spPr/>
    </dgm:pt>
    <dgm:pt modelId="{7BCE6A0A-CD5B-48B9-BAAA-6564599DFA83}" type="pres">
      <dgm:prSet presAssocID="{FBD4C3D5-6C20-4711-8D62-6E22DB8DE4BB}" presName="vert1" presStyleCnt="0"/>
      <dgm:spPr/>
    </dgm:pt>
    <dgm:pt modelId="{B794F129-AF55-4A9A-BCF8-84AC28D0F1EC}" type="pres">
      <dgm:prSet presAssocID="{70EB600E-2431-4CC9-B90E-6CB50EC54719}" presName="thickLine" presStyleLbl="alignNode1" presStyleIdx="3" presStyleCnt="5"/>
      <dgm:spPr/>
    </dgm:pt>
    <dgm:pt modelId="{AC3150F5-9776-4689-A529-A4DFC184C648}" type="pres">
      <dgm:prSet presAssocID="{70EB600E-2431-4CC9-B90E-6CB50EC54719}" presName="horz1" presStyleCnt="0"/>
      <dgm:spPr/>
    </dgm:pt>
    <dgm:pt modelId="{20EE5F95-6759-4F9B-AAEA-1121BDFC6449}" type="pres">
      <dgm:prSet presAssocID="{70EB600E-2431-4CC9-B90E-6CB50EC54719}" presName="tx1" presStyleLbl="revTx" presStyleIdx="3" presStyleCnt="5"/>
      <dgm:spPr/>
    </dgm:pt>
    <dgm:pt modelId="{5CCFD7A7-1875-49F3-B553-3F4478E7236E}" type="pres">
      <dgm:prSet presAssocID="{70EB600E-2431-4CC9-B90E-6CB50EC54719}" presName="vert1" presStyleCnt="0"/>
      <dgm:spPr/>
    </dgm:pt>
    <dgm:pt modelId="{D84D775A-CB98-41DF-98F7-727C3BF7313E}" type="pres">
      <dgm:prSet presAssocID="{C50C6D60-6541-444E-95B8-950B2FF051A0}" presName="thickLine" presStyleLbl="alignNode1" presStyleIdx="4" presStyleCnt="5"/>
      <dgm:spPr/>
    </dgm:pt>
    <dgm:pt modelId="{51DFD161-104E-4188-91F9-613E05525E27}" type="pres">
      <dgm:prSet presAssocID="{C50C6D60-6541-444E-95B8-950B2FF051A0}" presName="horz1" presStyleCnt="0"/>
      <dgm:spPr/>
    </dgm:pt>
    <dgm:pt modelId="{003443F6-E7C2-46EA-B1A6-D377D01813A9}" type="pres">
      <dgm:prSet presAssocID="{C50C6D60-6541-444E-95B8-950B2FF051A0}" presName="tx1" presStyleLbl="revTx" presStyleIdx="4" presStyleCnt="5"/>
      <dgm:spPr/>
    </dgm:pt>
    <dgm:pt modelId="{50AE557C-715B-4B8B-87A9-F0485D1C542B}" type="pres">
      <dgm:prSet presAssocID="{C50C6D60-6541-444E-95B8-950B2FF051A0}" presName="vert1" presStyleCnt="0"/>
      <dgm:spPr/>
    </dgm:pt>
  </dgm:ptLst>
  <dgm:cxnLst>
    <dgm:cxn modelId="{E31C630B-7631-4EA9-9BEF-A222DEE9AC91}" srcId="{86DF9638-73F8-4EE7-B3B3-011C00E72A11}" destId="{FBD4C3D5-6C20-4711-8D62-6E22DB8DE4BB}" srcOrd="2" destOrd="0" parTransId="{0BA2FE35-5F17-4CD0-92F0-C506FD2EB1FD}" sibTransId="{8F18A7C7-A3D9-4691-A998-3A2FF3381246}"/>
    <dgm:cxn modelId="{512C5811-A753-4708-A609-B508925576F4}" srcId="{86DF9638-73F8-4EE7-B3B3-011C00E72A11}" destId="{F86BEA27-DE11-4C55-87D1-04D40684ED30}" srcOrd="0" destOrd="0" parTransId="{1FD993C8-454D-40FA-BCF6-AAA9E85ECAB2}" sibTransId="{3B85AFC4-B1D3-4CFF-9399-D1DE31789A66}"/>
    <dgm:cxn modelId="{5F5AD611-2185-4395-A64C-D66EFAAFA308}" type="presOf" srcId="{C50C6D60-6541-444E-95B8-950B2FF051A0}" destId="{003443F6-E7C2-46EA-B1A6-D377D01813A9}" srcOrd="0" destOrd="0" presId="urn:microsoft.com/office/officeart/2008/layout/LinedList"/>
    <dgm:cxn modelId="{981A162F-54F3-467C-BEB8-BB4FA7CFD771}" type="presOf" srcId="{F86BEA27-DE11-4C55-87D1-04D40684ED30}" destId="{5E297386-2357-4ADA-86F8-880C7200BD3E}" srcOrd="0" destOrd="0" presId="urn:microsoft.com/office/officeart/2008/layout/LinedList"/>
    <dgm:cxn modelId="{A38E4B5C-1802-4279-865A-8829EF34E84E}" type="presOf" srcId="{FBD4C3D5-6C20-4711-8D62-6E22DB8DE4BB}" destId="{51FCF396-669A-4428-9095-B47FC910A29F}" srcOrd="0" destOrd="0" presId="urn:microsoft.com/office/officeart/2008/layout/LinedList"/>
    <dgm:cxn modelId="{DA3CB746-8601-43E5-8499-B3F80555FE7A}" srcId="{86DF9638-73F8-4EE7-B3B3-011C00E72A11}" destId="{70EB600E-2431-4CC9-B90E-6CB50EC54719}" srcOrd="3" destOrd="0" parTransId="{5D66A569-C738-4929-833C-DF4B29C1E8D0}" sibTransId="{E666C162-E10B-4EF4-9322-5AEA79E9DCE6}"/>
    <dgm:cxn modelId="{A7DBF157-F169-4C56-B11D-0DC51A1ED910}" srcId="{86DF9638-73F8-4EE7-B3B3-011C00E72A11}" destId="{C50C6D60-6541-444E-95B8-950B2FF051A0}" srcOrd="4" destOrd="0" parTransId="{1D916832-20F2-40C8-836A-6A344510B09C}" sibTransId="{81F2F198-2B1B-490E-A239-268E686A67F7}"/>
    <dgm:cxn modelId="{6A7852A1-17D1-4A67-801F-60F1019E0747}" srcId="{86DF9638-73F8-4EE7-B3B3-011C00E72A11}" destId="{4F53D472-C6A2-4BDB-8C64-57F6A69A7213}" srcOrd="1" destOrd="0" parTransId="{979B597E-CDAB-49B0-9FA5-AD1D4A2183D7}" sibTransId="{22DB718E-9390-4CB9-ADC5-6A4514BF0457}"/>
    <dgm:cxn modelId="{20A8B5B4-1B5D-4BFA-93F1-2720FFC683DD}" type="presOf" srcId="{86DF9638-73F8-4EE7-B3B3-011C00E72A11}" destId="{2F899B31-87AE-444E-BE73-FF24CD406EE6}" srcOrd="0" destOrd="0" presId="urn:microsoft.com/office/officeart/2008/layout/LinedList"/>
    <dgm:cxn modelId="{6C0CB2C9-50E3-4C3E-812A-F82C62E7CFE7}" type="presOf" srcId="{70EB600E-2431-4CC9-B90E-6CB50EC54719}" destId="{20EE5F95-6759-4F9B-AAEA-1121BDFC6449}" srcOrd="0" destOrd="0" presId="urn:microsoft.com/office/officeart/2008/layout/LinedList"/>
    <dgm:cxn modelId="{CDF9AAF6-60B7-484A-B990-261A007B8EA7}" type="presOf" srcId="{4F53D472-C6A2-4BDB-8C64-57F6A69A7213}" destId="{1387195F-3C47-4BA7-84D9-33BE9A936B03}" srcOrd="0" destOrd="0" presId="urn:microsoft.com/office/officeart/2008/layout/LinedList"/>
    <dgm:cxn modelId="{C0BB8393-A261-4DB3-BC27-4F48FDCB5209}" type="presParOf" srcId="{2F899B31-87AE-444E-BE73-FF24CD406EE6}" destId="{04DCA169-15AF-4C66-9834-C931583D7899}" srcOrd="0" destOrd="0" presId="urn:microsoft.com/office/officeart/2008/layout/LinedList"/>
    <dgm:cxn modelId="{D59495DF-E1BE-4788-AF7D-2FF32BA7CFEA}" type="presParOf" srcId="{2F899B31-87AE-444E-BE73-FF24CD406EE6}" destId="{E7D48DE4-0B27-4D35-A454-5D0E3446270E}" srcOrd="1" destOrd="0" presId="urn:microsoft.com/office/officeart/2008/layout/LinedList"/>
    <dgm:cxn modelId="{BA8B7048-B366-48A4-8FD3-45106007257F}" type="presParOf" srcId="{E7D48DE4-0B27-4D35-A454-5D0E3446270E}" destId="{5E297386-2357-4ADA-86F8-880C7200BD3E}" srcOrd="0" destOrd="0" presId="urn:microsoft.com/office/officeart/2008/layout/LinedList"/>
    <dgm:cxn modelId="{6374531D-51B9-486D-A4E6-92A972E4BCD8}" type="presParOf" srcId="{E7D48DE4-0B27-4D35-A454-5D0E3446270E}" destId="{7344EA1A-9575-4630-868C-580E8FE55BD4}" srcOrd="1" destOrd="0" presId="urn:microsoft.com/office/officeart/2008/layout/LinedList"/>
    <dgm:cxn modelId="{7866B584-FDFB-4C79-8C2B-51523B5AC394}" type="presParOf" srcId="{2F899B31-87AE-444E-BE73-FF24CD406EE6}" destId="{752E3079-2A46-4AD5-B469-01DBEF176E70}" srcOrd="2" destOrd="0" presId="urn:microsoft.com/office/officeart/2008/layout/LinedList"/>
    <dgm:cxn modelId="{942D3DC5-C16C-4E42-A738-0AE6543BCA52}" type="presParOf" srcId="{2F899B31-87AE-444E-BE73-FF24CD406EE6}" destId="{CE82B989-A5A7-473B-92C3-0CC9DA4E7F84}" srcOrd="3" destOrd="0" presId="urn:microsoft.com/office/officeart/2008/layout/LinedList"/>
    <dgm:cxn modelId="{D83EB250-B648-4062-9820-6048D59B4714}" type="presParOf" srcId="{CE82B989-A5A7-473B-92C3-0CC9DA4E7F84}" destId="{1387195F-3C47-4BA7-84D9-33BE9A936B03}" srcOrd="0" destOrd="0" presId="urn:microsoft.com/office/officeart/2008/layout/LinedList"/>
    <dgm:cxn modelId="{5C25CD70-C015-480B-8C35-C78C2EA8CBD4}" type="presParOf" srcId="{CE82B989-A5A7-473B-92C3-0CC9DA4E7F84}" destId="{36AAAE99-F53E-4A96-8145-D33197FB8EA7}" srcOrd="1" destOrd="0" presId="urn:microsoft.com/office/officeart/2008/layout/LinedList"/>
    <dgm:cxn modelId="{E390B7C1-8E9F-473E-B320-D6A1AA5A2F9A}" type="presParOf" srcId="{2F899B31-87AE-444E-BE73-FF24CD406EE6}" destId="{A4C40909-10DC-4135-9E23-CF5DF1F7892A}" srcOrd="4" destOrd="0" presId="urn:microsoft.com/office/officeart/2008/layout/LinedList"/>
    <dgm:cxn modelId="{B7B14D34-878C-4E6C-92A0-73B6FD0FFEB4}" type="presParOf" srcId="{2F899B31-87AE-444E-BE73-FF24CD406EE6}" destId="{95F9BEE4-F0F9-4B2C-B687-D8011F91A379}" srcOrd="5" destOrd="0" presId="urn:microsoft.com/office/officeart/2008/layout/LinedList"/>
    <dgm:cxn modelId="{98E3D26F-FA51-4709-863B-54F72FD5F849}" type="presParOf" srcId="{95F9BEE4-F0F9-4B2C-B687-D8011F91A379}" destId="{51FCF396-669A-4428-9095-B47FC910A29F}" srcOrd="0" destOrd="0" presId="urn:microsoft.com/office/officeart/2008/layout/LinedList"/>
    <dgm:cxn modelId="{D27EDE7A-4E42-4748-A61F-98BE2304D843}" type="presParOf" srcId="{95F9BEE4-F0F9-4B2C-B687-D8011F91A379}" destId="{7BCE6A0A-CD5B-48B9-BAAA-6564599DFA83}" srcOrd="1" destOrd="0" presId="urn:microsoft.com/office/officeart/2008/layout/LinedList"/>
    <dgm:cxn modelId="{13DE6250-28CE-4452-A876-9202345593BE}" type="presParOf" srcId="{2F899B31-87AE-444E-BE73-FF24CD406EE6}" destId="{B794F129-AF55-4A9A-BCF8-84AC28D0F1EC}" srcOrd="6" destOrd="0" presId="urn:microsoft.com/office/officeart/2008/layout/LinedList"/>
    <dgm:cxn modelId="{21C844A2-DAA6-40E2-B8D2-30E100592278}" type="presParOf" srcId="{2F899B31-87AE-444E-BE73-FF24CD406EE6}" destId="{AC3150F5-9776-4689-A529-A4DFC184C648}" srcOrd="7" destOrd="0" presId="urn:microsoft.com/office/officeart/2008/layout/LinedList"/>
    <dgm:cxn modelId="{168E1E95-214A-4553-80C8-669F585DC1A9}" type="presParOf" srcId="{AC3150F5-9776-4689-A529-A4DFC184C648}" destId="{20EE5F95-6759-4F9B-AAEA-1121BDFC6449}" srcOrd="0" destOrd="0" presId="urn:microsoft.com/office/officeart/2008/layout/LinedList"/>
    <dgm:cxn modelId="{CED08CC1-9AF6-49A9-B327-D5766732AC3E}" type="presParOf" srcId="{AC3150F5-9776-4689-A529-A4DFC184C648}" destId="{5CCFD7A7-1875-49F3-B553-3F4478E7236E}" srcOrd="1" destOrd="0" presId="urn:microsoft.com/office/officeart/2008/layout/LinedList"/>
    <dgm:cxn modelId="{260A4262-D2FC-42A5-9C07-174A847FCBA8}" type="presParOf" srcId="{2F899B31-87AE-444E-BE73-FF24CD406EE6}" destId="{D84D775A-CB98-41DF-98F7-727C3BF7313E}" srcOrd="8" destOrd="0" presId="urn:microsoft.com/office/officeart/2008/layout/LinedList"/>
    <dgm:cxn modelId="{78051B2B-1B86-4007-8261-E2EC53A1F9F5}" type="presParOf" srcId="{2F899B31-87AE-444E-BE73-FF24CD406EE6}" destId="{51DFD161-104E-4188-91F9-613E05525E27}" srcOrd="9" destOrd="0" presId="urn:microsoft.com/office/officeart/2008/layout/LinedList"/>
    <dgm:cxn modelId="{567F4093-BFFF-46FB-8779-146AFEA644BA}" type="presParOf" srcId="{51DFD161-104E-4188-91F9-613E05525E27}" destId="{003443F6-E7C2-46EA-B1A6-D377D01813A9}" srcOrd="0" destOrd="0" presId="urn:microsoft.com/office/officeart/2008/layout/LinedList"/>
    <dgm:cxn modelId="{112BE952-68FD-4B13-8C7B-CC0F6E3C676D}" type="presParOf" srcId="{51DFD161-104E-4188-91F9-613E05525E27}" destId="{50AE557C-715B-4B8B-87A9-F0485D1C542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BFBA05-CCA9-4E30-84F2-F80782B837F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A9075B1-DBF5-4F17-9FEB-74E90FF78F66}">
      <dgm:prSet/>
      <dgm:spPr>
        <a:solidFill>
          <a:schemeClr val="tx2">
            <a:lumMod val="50000"/>
            <a:lumOff val="50000"/>
          </a:schemeClr>
        </a:solidFill>
      </dgm:spPr>
      <dgm:t>
        <a:bodyPr/>
        <a:lstStyle/>
        <a:p>
          <a:pPr algn="ctr"/>
          <a:r>
            <a:rPr lang="es-ES" b="1" u="sng" dirty="0"/>
            <a:t>DATO</a:t>
          </a:r>
          <a:r>
            <a:rPr lang="es-ES" dirty="0"/>
            <a:t>: REPRESENTACIÓN FORMAL DE UN HECHO O CONCEPTO.</a:t>
          </a:r>
          <a:endParaRPr lang="en-US" dirty="0"/>
        </a:p>
      </dgm:t>
    </dgm:pt>
    <dgm:pt modelId="{6E32EEC9-FE46-43B2-BB72-C7BED86F7F71}" type="parTrans" cxnId="{F780E0E0-8C2E-4376-8A59-52D2738FA758}">
      <dgm:prSet/>
      <dgm:spPr/>
      <dgm:t>
        <a:bodyPr/>
        <a:lstStyle/>
        <a:p>
          <a:endParaRPr lang="en-US"/>
        </a:p>
      </dgm:t>
    </dgm:pt>
    <dgm:pt modelId="{BCF58FE5-CA72-4517-8FB5-BD5FC85C5023}" type="sibTrans" cxnId="{F780E0E0-8C2E-4376-8A59-52D2738FA758}">
      <dgm:prSet/>
      <dgm:spPr/>
      <dgm:t>
        <a:bodyPr/>
        <a:lstStyle/>
        <a:p>
          <a:endParaRPr lang="en-US"/>
        </a:p>
      </dgm:t>
    </dgm:pt>
    <dgm:pt modelId="{D0EF383F-7C4A-43CD-955D-C75D5A061E36}">
      <dgm:prSet/>
      <dgm:spPr>
        <a:solidFill>
          <a:srgbClr val="FF9900"/>
        </a:solidFill>
      </dgm:spPr>
      <dgm:t>
        <a:bodyPr/>
        <a:lstStyle/>
        <a:p>
          <a:pPr algn="ctr"/>
          <a:r>
            <a:rPr lang="es-ES" b="1" u="sng" dirty="0"/>
            <a:t>NOTICIA</a:t>
          </a:r>
          <a:r>
            <a:rPr lang="es-ES" dirty="0"/>
            <a:t>: RESULTA DE LA CARGA DE SIGNIFICADO (SENTIDO, CONTEXTO Y UTILIDAD) PUESTA EN UN DATO. ES DECIR, ES EL PRODUCTO DEL ANÁLISIS (RECOLECCIÓN, CLASIFICACIÓN E INTERPRETACIÓN) DE UN DATO.</a:t>
          </a:r>
          <a:endParaRPr lang="en-US" dirty="0"/>
        </a:p>
      </dgm:t>
    </dgm:pt>
    <dgm:pt modelId="{1CAB4236-6A15-4501-8F24-424EF1D77984}" type="parTrans" cxnId="{C39FB426-C979-46B3-8383-08B50D199391}">
      <dgm:prSet/>
      <dgm:spPr/>
      <dgm:t>
        <a:bodyPr/>
        <a:lstStyle/>
        <a:p>
          <a:endParaRPr lang="en-US"/>
        </a:p>
      </dgm:t>
    </dgm:pt>
    <dgm:pt modelId="{16D30F0D-3A1B-480E-8E26-D352B3A34BC2}" type="sibTrans" cxnId="{C39FB426-C979-46B3-8383-08B50D199391}">
      <dgm:prSet/>
      <dgm:spPr/>
      <dgm:t>
        <a:bodyPr/>
        <a:lstStyle/>
        <a:p>
          <a:endParaRPr lang="en-US"/>
        </a:p>
      </dgm:t>
    </dgm:pt>
    <dgm:pt modelId="{335316C9-F3B9-454E-A8BA-A46414C1BC43}">
      <dgm:prSet/>
      <dgm:spPr>
        <a:solidFill>
          <a:schemeClr val="tx2">
            <a:lumMod val="75000"/>
            <a:lumOff val="25000"/>
          </a:schemeClr>
        </a:solidFill>
      </dgm:spPr>
      <dgm:t>
        <a:bodyPr/>
        <a:lstStyle/>
        <a:p>
          <a:pPr algn="ctr"/>
          <a:r>
            <a:rPr lang="es-ES" b="1" u="sng" dirty="0"/>
            <a:t>CONOCIMIENTO</a:t>
          </a:r>
          <a:r>
            <a:rPr lang="es-ES" dirty="0"/>
            <a:t>: RESULTADO DE UN PROCESO DE SÍNTESIS EN EL CUÁL LAS NOTICIAS SE COMPARAN Y SE COMBINAN ENTRE SÍ.</a:t>
          </a:r>
          <a:endParaRPr lang="en-US" dirty="0"/>
        </a:p>
      </dgm:t>
    </dgm:pt>
    <dgm:pt modelId="{319F6A9E-001E-4090-AC3F-B005B994AD8A}" type="parTrans" cxnId="{C42E9B62-A4F0-4BD8-B081-23B5DDF7905A}">
      <dgm:prSet/>
      <dgm:spPr/>
      <dgm:t>
        <a:bodyPr/>
        <a:lstStyle/>
        <a:p>
          <a:endParaRPr lang="en-US"/>
        </a:p>
      </dgm:t>
    </dgm:pt>
    <dgm:pt modelId="{499A22A2-98F5-4AE8-B8CA-7B0040E6C6F1}" type="sibTrans" cxnId="{C42E9B62-A4F0-4BD8-B081-23B5DDF7905A}">
      <dgm:prSet/>
      <dgm:spPr/>
      <dgm:t>
        <a:bodyPr/>
        <a:lstStyle/>
        <a:p>
          <a:endParaRPr lang="en-US"/>
        </a:p>
      </dgm:t>
    </dgm:pt>
    <dgm:pt modelId="{B96818B5-CA97-40EA-BA70-936B0454B8AF}">
      <dgm:prSet/>
      <dgm:spPr>
        <a:solidFill>
          <a:schemeClr val="tx2">
            <a:lumMod val="90000"/>
            <a:lumOff val="10000"/>
          </a:schemeClr>
        </a:solidFill>
      </dgm:spPr>
      <dgm:t>
        <a:bodyPr/>
        <a:lstStyle/>
        <a:p>
          <a:pPr algn="ctr"/>
          <a:r>
            <a:rPr lang="es-ES" b="1" u="sng" dirty="0"/>
            <a:t>SABIDURÍA</a:t>
          </a:r>
          <a:r>
            <a:rPr lang="es-ES" dirty="0"/>
            <a:t>: ESTADO DE LA INFORMACIÓN, TODAVÍA NO INVOLUCRADO EN LOS SISTEMAS DE INFORMACIÓN, QUE COMPRENDE LA CAPACIDAD DE APLICAR SENTIDO, JUICIOS DE VALOR Y DOTAR A LOS CONOCIMIENTOS DE UNA ÉTICA (ÚNICAMENTE LOS HUMANOS PUEDEN).</a:t>
          </a:r>
          <a:endParaRPr lang="en-US" dirty="0"/>
        </a:p>
      </dgm:t>
    </dgm:pt>
    <dgm:pt modelId="{B9324B26-885A-4010-B1C9-283C66D47296}" type="parTrans" cxnId="{A33FEB46-E19A-4159-8F9E-4ACEC47753D0}">
      <dgm:prSet/>
      <dgm:spPr/>
      <dgm:t>
        <a:bodyPr/>
        <a:lstStyle/>
        <a:p>
          <a:endParaRPr lang="en-US"/>
        </a:p>
      </dgm:t>
    </dgm:pt>
    <dgm:pt modelId="{7AFFE53A-9C8B-4F09-B705-36FCCDD8E91C}" type="sibTrans" cxnId="{A33FEB46-E19A-4159-8F9E-4ACEC47753D0}">
      <dgm:prSet/>
      <dgm:spPr/>
      <dgm:t>
        <a:bodyPr/>
        <a:lstStyle/>
        <a:p>
          <a:endParaRPr lang="en-US"/>
        </a:p>
      </dgm:t>
    </dgm:pt>
    <dgm:pt modelId="{A2E312E0-6891-4ECB-B354-9B3DCFF57FE8}" type="pres">
      <dgm:prSet presAssocID="{F0BFBA05-CCA9-4E30-84F2-F80782B837FA}" presName="linear" presStyleCnt="0">
        <dgm:presLayoutVars>
          <dgm:animLvl val="lvl"/>
          <dgm:resizeHandles val="exact"/>
        </dgm:presLayoutVars>
      </dgm:prSet>
      <dgm:spPr/>
    </dgm:pt>
    <dgm:pt modelId="{079621B9-1ABE-4105-B895-986A264FBB33}" type="pres">
      <dgm:prSet presAssocID="{5A9075B1-DBF5-4F17-9FEB-74E90FF78F66}" presName="parentText" presStyleLbl="node1" presStyleIdx="0" presStyleCnt="4">
        <dgm:presLayoutVars>
          <dgm:chMax val="0"/>
          <dgm:bulletEnabled val="1"/>
        </dgm:presLayoutVars>
      </dgm:prSet>
      <dgm:spPr/>
    </dgm:pt>
    <dgm:pt modelId="{3288F2BE-A514-42EC-93BA-7AD996E5B5E2}" type="pres">
      <dgm:prSet presAssocID="{BCF58FE5-CA72-4517-8FB5-BD5FC85C5023}" presName="spacer" presStyleCnt="0"/>
      <dgm:spPr/>
    </dgm:pt>
    <dgm:pt modelId="{B0E11337-1E62-4244-9834-A5BD49493AE9}" type="pres">
      <dgm:prSet presAssocID="{D0EF383F-7C4A-43CD-955D-C75D5A061E36}" presName="parentText" presStyleLbl="node1" presStyleIdx="1" presStyleCnt="4">
        <dgm:presLayoutVars>
          <dgm:chMax val="0"/>
          <dgm:bulletEnabled val="1"/>
        </dgm:presLayoutVars>
      </dgm:prSet>
      <dgm:spPr/>
    </dgm:pt>
    <dgm:pt modelId="{61FFEAB0-A7F4-4AE4-A38C-3D707B96578D}" type="pres">
      <dgm:prSet presAssocID="{16D30F0D-3A1B-480E-8E26-D352B3A34BC2}" presName="spacer" presStyleCnt="0"/>
      <dgm:spPr/>
    </dgm:pt>
    <dgm:pt modelId="{5CAC2A5D-CDAD-45D3-B45A-81EC34DDB7E5}" type="pres">
      <dgm:prSet presAssocID="{335316C9-F3B9-454E-A8BA-A46414C1BC43}" presName="parentText" presStyleLbl="node1" presStyleIdx="2" presStyleCnt="4">
        <dgm:presLayoutVars>
          <dgm:chMax val="0"/>
          <dgm:bulletEnabled val="1"/>
        </dgm:presLayoutVars>
      </dgm:prSet>
      <dgm:spPr/>
    </dgm:pt>
    <dgm:pt modelId="{1574D72F-7D28-4F1E-9120-312027B7DC36}" type="pres">
      <dgm:prSet presAssocID="{499A22A2-98F5-4AE8-B8CA-7B0040E6C6F1}" presName="spacer" presStyleCnt="0"/>
      <dgm:spPr/>
    </dgm:pt>
    <dgm:pt modelId="{7D2E1F7E-7E1E-487E-B3EF-E88F0B695ABD}" type="pres">
      <dgm:prSet presAssocID="{B96818B5-CA97-40EA-BA70-936B0454B8AF}" presName="parentText" presStyleLbl="node1" presStyleIdx="3" presStyleCnt="4">
        <dgm:presLayoutVars>
          <dgm:chMax val="0"/>
          <dgm:bulletEnabled val="1"/>
        </dgm:presLayoutVars>
      </dgm:prSet>
      <dgm:spPr/>
    </dgm:pt>
  </dgm:ptLst>
  <dgm:cxnLst>
    <dgm:cxn modelId="{C39FB426-C979-46B3-8383-08B50D199391}" srcId="{F0BFBA05-CCA9-4E30-84F2-F80782B837FA}" destId="{D0EF383F-7C4A-43CD-955D-C75D5A061E36}" srcOrd="1" destOrd="0" parTransId="{1CAB4236-6A15-4501-8F24-424EF1D77984}" sibTransId="{16D30F0D-3A1B-480E-8E26-D352B3A34BC2}"/>
    <dgm:cxn modelId="{C42E9B62-A4F0-4BD8-B081-23B5DDF7905A}" srcId="{F0BFBA05-CCA9-4E30-84F2-F80782B837FA}" destId="{335316C9-F3B9-454E-A8BA-A46414C1BC43}" srcOrd="2" destOrd="0" parTransId="{319F6A9E-001E-4090-AC3F-B005B994AD8A}" sibTransId="{499A22A2-98F5-4AE8-B8CA-7B0040E6C6F1}"/>
    <dgm:cxn modelId="{A33FEB46-E19A-4159-8F9E-4ACEC47753D0}" srcId="{F0BFBA05-CCA9-4E30-84F2-F80782B837FA}" destId="{B96818B5-CA97-40EA-BA70-936B0454B8AF}" srcOrd="3" destOrd="0" parTransId="{B9324B26-885A-4010-B1C9-283C66D47296}" sibTransId="{7AFFE53A-9C8B-4F09-B705-36FCCDD8E91C}"/>
    <dgm:cxn modelId="{D807324E-4620-4755-8356-319123A9A071}" type="presOf" srcId="{B96818B5-CA97-40EA-BA70-936B0454B8AF}" destId="{7D2E1F7E-7E1E-487E-B3EF-E88F0B695ABD}" srcOrd="0" destOrd="0" presId="urn:microsoft.com/office/officeart/2005/8/layout/vList2"/>
    <dgm:cxn modelId="{DA3CB24E-6C36-4352-A0EE-41DDC46F1D62}" type="presOf" srcId="{5A9075B1-DBF5-4F17-9FEB-74E90FF78F66}" destId="{079621B9-1ABE-4105-B895-986A264FBB33}" srcOrd="0" destOrd="0" presId="urn:microsoft.com/office/officeart/2005/8/layout/vList2"/>
    <dgm:cxn modelId="{C8EA9A9B-2473-494F-ABC0-FFDCD3A8B070}" type="presOf" srcId="{335316C9-F3B9-454E-A8BA-A46414C1BC43}" destId="{5CAC2A5D-CDAD-45D3-B45A-81EC34DDB7E5}" srcOrd="0" destOrd="0" presId="urn:microsoft.com/office/officeart/2005/8/layout/vList2"/>
    <dgm:cxn modelId="{E53041AA-6760-414E-A013-0F71E435F7F3}" type="presOf" srcId="{F0BFBA05-CCA9-4E30-84F2-F80782B837FA}" destId="{A2E312E0-6891-4ECB-B354-9B3DCFF57FE8}" srcOrd="0" destOrd="0" presId="urn:microsoft.com/office/officeart/2005/8/layout/vList2"/>
    <dgm:cxn modelId="{F780E0E0-8C2E-4376-8A59-52D2738FA758}" srcId="{F0BFBA05-CCA9-4E30-84F2-F80782B837FA}" destId="{5A9075B1-DBF5-4F17-9FEB-74E90FF78F66}" srcOrd="0" destOrd="0" parTransId="{6E32EEC9-FE46-43B2-BB72-C7BED86F7F71}" sibTransId="{BCF58FE5-CA72-4517-8FB5-BD5FC85C5023}"/>
    <dgm:cxn modelId="{5EB7CCE8-132D-4076-BEDF-7BB8B6287A7B}" type="presOf" srcId="{D0EF383F-7C4A-43CD-955D-C75D5A061E36}" destId="{B0E11337-1E62-4244-9834-A5BD49493AE9}" srcOrd="0" destOrd="0" presId="urn:microsoft.com/office/officeart/2005/8/layout/vList2"/>
    <dgm:cxn modelId="{740A66E4-71D1-4893-8D58-4502CF0A3B55}" type="presParOf" srcId="{A2E312E0-6891-4ECB-B354-9B3DCFF57FE8}" destId="{079621B9-1ABE-4105-B895-986A264FBB33}" srcOrd="0" destOrd="0" presId="urn:microsoft.com/office/officeart/2005/8/layout/vList2"/>
    <dgm:cxn modelId="{68A99E06-45B6-4AE8-9D59-4477982FF7AF}" type="presParOf" srcId="{A2E312E0-6891-4ECB-B354-9B3DCFF57FE8}" destId="{3288F2BE-A514-42EC-93BA-7AD996E5B5E2}" srcOrd="1" destOrd="0" presId="urn:microsoft.com/office/officeart/2005/8/layout/vList2"/>
    <dgm:cxn modelId="{FAAF62B8-6EEB-4805-8D02-281A0DE86A11}" type="presParOf" srcId="{A2E312E0-6891-4ECB-B354-9B3DCFF57FE8}" destId="{B0E11337-1E62-4244-9834-A5BD49493AE9}" srcOrd="2" destOrd="0" presId="urn:microsoft.com/office/officeart/2005/8/layout/vList2"/>
    <dgm:cxn modelId="{23749BD5-1784-45A5-A0C8-F7229D50DD26}" type="presParOf" srcId="{A2E312E0-6891-4ECB-B354-9B3DCFF57FE8}" destId="{61FFEAB0-A7F4-4AE4-A38C-3D707B96578D}" srcOrd="3" destOrd="0" presId="urn:microsoft.com/office/officeart/2005/8/layout/vList2"/>
    <dgm:cxn modelId="{DE001E61-4916-4875-B8C1-34C038537245}" type="presParOf" srcId="{A2E312E0-6891-4ECB-B354-9B3DCFF57FE8}" destId="{5CAC2A5D-CDAD-45D3-B45A-81EC34DDB7E5}" srcOrd="4" destOrd="0" presId="urn:microsoft.com/office/officeart/2005/8/layout/vList2"/>
    <dgm:cxn modelId="{105DF5BD-61C4-4863-A347-A8C9C447DDB4}" type="presParOf" srcId="{A2E312E0-6891-4ECB-B354-9B3DCFF57FE8}" destId="{1574D72F-7D28-4F1E-9120-312027B7DC36}" srcOrd="5" destOrd="0" presId="urn:microsoft.com/office/officeart/2005/8/layout/vList2"/>
    <dgm:cxn modelId="{994AA214-9031-459C-8054-CAA0288B4718}" type="presParOf" srcId="{A2E312E0-6891-4ECB-B354-9B3DCFF57FE8}" destId="{7D2E1F7E-7E1E-487E-B3EF-E88F0B695AB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CF07391D-653D-4949-B25C-B318B7A4B9D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270BE55F-1A47-4FF0-A9E9-100070D5F148}">
      <dgm:prSet/>
      <dgm:spPr/>
      <dgm:t>
        <a:bodyPr/>
        <a:lstStyle/>
        <a:p>
          <a:pPr>
            <a:lnSpc>
              <a:spcPct val="100000"/>
            </a:lnSpc>
          </a:pPr>
          <a:r>
            <a:rPr lang="es-MX"/>
            <a:t>EL PRODUCTO-SOLUCION ES UN ARTEFACTO CONSTRUIDO PARA RESOLVER UN PROBLEMA EN UN DETERMINADO CONTEXTO ESPECIFICO DE UNA ORGANIZACIÓN, SU DISEÑO DEBE CONSIDERARSE EN LA CARACTERISITICAS DE ESTA. </a:t>
          </a:r>
          <a:endParaRPr lang="en-US"/>
        </a:p>
      </dgm:t>
    </dgm:pt>
    <dgm:pt modelId="{D6A91CE8-5540-4A4F-9D35-E670C65E1946}" type="parTrans" cxnId="{7101EFA7-4044-4E50-8115-DBB092D9276C}">
      <dgm:prSet/>
      <dgm:spPr/>
      <dgm:t>
        <a:bodyPr/>
        <a:lstStyle/>
        <a:p>
          <a:endParaRPr lang="en-US"/>
        </a:p>
      </dgm:t>
    </dgm:pt>
    <dgm:pt modelId="{7E31F745-B340-42DF-9EBA-C35C4DC02ADF}" type="sibTrans" cxnId="{7101EFA7-4044-4E50-8115-DBB092D9276C}">
      <dgm:prSet/>
      <dgm:spPr/>
      <dgm:t>
        <a:bodyPr/>
        <a:lstStyle/>
        <a:p>
          <a:pPr>
            <a:lnSpc>
              <a:spcPct val="100000"/>
            </a:lnSpc>
          </a:pPr>
          <a:endParaRPr lang="en-US"/>
        </a:p>
      </dgm:t>
    </dgm:pt>
    <dgm:pt modelId="{F98CEC2E-0F39-4142-A2D7-7E6C97DC0A2E}">
      <dgm:prSet/>
      <dgm:spPr/>
      <dgm:t>
        <a:bodyPr/>
        <a:lstStyle/>
        <a:p>
          <a:pPr>
            <a:lnSpc>
              <a:spcPct val="100000"/>
            </a:lnSpc>
          </a:pPr>
          <a:r>
            <a:rPr lang="es-MX"/>
            <a:t>UN PRODUCTO-SOLUCIÓN, DENTRO DE SU ELABORACIÓN, QUE NO HAYA VALORADO LAS COMPLEJIDADES DE LA ORGANIZACIÓN, TIENE MENOS POSIBILIDADES DE SOLUCIONAR EL PROBLEMA POR EL CUAL SE LO HA CONSTRUIDO. CUANTO MAS ARRAIGADO ESTE EL PEDIDO A UN ORIGEN EN LA ALTA GERENCIA, MAS COMPLEJAS SERAN LAS SOLUCIONES.</a:t>
          </a:r>
          <a:endParaRPr lang="en-US"/>
        </a:p>
      </dgm:t>
    </dgm:pt>
    <dgm:pt modelId="{3980E1F6-DE97-47A8-B26C-8548AD74AA33}" type="parTrans" cxnId="{D71008D3-45EA-4015-88EE-C2A0F6CDD226}">
      <dgm:prSet/>
      <dgm:spPr/>
      <dgm:t>
        <a:bodyPr/>
        <a:lstStyle/>
        <a:p>
          <a:endParaRPr lang="en-US"/>
        </a:p>
      </dgm:t>
    </dgm:pt>
    <dgm:pt modelId="{07F75912-1FA0-4BA8-A7BF-916B107DA86B}" type="sibTrans" cxnId="{D71008D3-45EA-4015-88EE-C2A0F6CDD226}">
      <dgm:prSet/>
      <dgm:spPr/>
      <dgm:t>
        <a:bodyPr/>
        <a:lstStyle/>
        <a:p>
          <a:endParaRPr lang="en-US"/>
        </a:p>
      </dgm:t>
    </dgm:pt>
    <dgm:pt modelId="{1E104B6B-9D6D-43DC-AFB1-1082FED0D2A3}" type="pres">
      <dgm:prSet presAssocID="{CF07391D-653D-4949-B25C-B318B7A4B9D6}" presName="root" presStyleCnt="0">
        <dgm:presLayoutVars>
          <dgm:dir/>
          <dgm:resizeHandles val="exact"/>
        </dgm:presLayoutVars>
      </dgm:prSet>
      <dgm:spPr/>
    </dgm:pt>
    <dgm:pt modelId="{5970CC38-56D9-4CE6-A341-16771A227CCC}" type="pres">
      <dgm:prSet presAssocID="{CF07391D-653D-4949-B25C-B318B7A4B9D6}" presName="container" presStyleCnt="0">
        <dgm:presLayoutVars>
          <dgm:dir/>
          <dgm:resizeHandles val="exact"/>
        </dgm:presLayoutVars>
      </dgm:prSet>
      <dgm:spPr/>
    </dgm:pt>
    <dgm:pt modelId="{E5400A25-BA92-4AAB-8A6D-811EA98C5B4F}" type="pres">
      <dgm:prSet presAssocID="{270BE55F-1A47-4FF0-A9E9-100070D5F148}" presName="compNode" presStyleCnt="0"/>
      <dgm:spPr/>
    </dgm:pt>
    <dgm:pt modelId="{8AA63525-3515-47B0-BFF7-04A138A19977}" type="pres">
      <dgm:prSet presAssocID="{270BE55F-1A47-4FF0-A9E9-100070D5F148}" presName="iconBgRect" presStyleLbl="bgShp" presStyleIdx="0" presStyleCnt="2"/>
      <dgm:spPr/>
    </dgm:pt>
    <dgm:pt modelId="{A659C089-46E0-4B06-A7D0-4E4097926EA5}" type="pres">
      <dgm:prSet presAssocID="{270BE55F-1A47-4FF0-A9E9-100070D5F14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ght Bulb and Gear"/>
        </a:ext>
      </dgm:extLst>
    </dgm:pt>
    <dgm:pt modelId="{9667E363-821E-438E-A3E2-B124E2220A5B}" type="pres">
      <dgm:prSet presAssocID="{270BE55F-1A47-4FF0-A9E9-100070D5F148}" presName="spaceRect" presStyleCnt="0"/>
      <dgm:spPr/>
    </dgm:pt>
    <dgm:pt modelId="{29F7A17F-A75B-4CA8-A5CB-9D3A69C90C58}" type="pres">
      <dgm:prSet presAssocID="{270BE55F-1A47-4FF0-A9E9-100070D5F148}" presName="textRect" presStyleLbl="revTx" presStyleIdx="0" presStyleCnt="2">
        <dgm:presLayoutVars>
          <dgm:chMax val="1"/>
          <dgm:chPref val="1"/>
        </dgm:presLayoutVars>
      </dgm:prSet>
      <dgm:spPr/>
    </dgm:pt>
    <dgm:pt modelId="{0BBE11AE-2DFB-469B-BB3B-04EFDFCD399E}" type="pres">
      <dgm:prSet presAssocID="{7E31F745-B340-42DF-9EBA-C35C4DC02ADF}" presName="sibTrans" presStyleLbl="sibTrans2D1" presStyleIdx="0" presStyleCnt="0"/>
      <dgm:spPr/>
    </dgm:pt>
    <dgm:pt modelId="{65FB997C-792D-4AAC-A508-17C83CF6AF82}" type="pres">
      <dgm:prSet presAssocID="{F98CEC2E-0F39-4142-A2D7-7E6C97DC0A2E}" presName="compNode" presStyleCnt="0"/>
      <dgm:spPr/>
    </dgm:pt>
    <dgm:pt modelId="{DE3798EC-024E-419A-A78B-99618A2A4725}" type="pres">
      <dgm:prSet presAssocID="{F98CEC2E-0F39-4142-A2D7-7E6C97DC0A2E}" presName="iconBgRect" presStyleLbl="bgShp" presStyleIdx="1" presStyleCnt="2"/>
      <dgm:spPr/>
    </dgm:pt>
    <dgm:pt modelId="{35F1AAC2-3ABF-4F12-91D7-A28CAE9AAACF}" type="pres">
      <dgm:prSet presAssocID="{F98CEC2E-0F39-4142-A2D7-7E6C97DC0A2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ainy scene"/>
        </a:ext>
      </dgm:extLst>
    </dgm:pt>
    <dgm:pt modelId="{49F5B60C-8AB2-4C5C-A1DD-EDE7DA01D566}" type="pres">
      <dgm:prSet presAssocID="{F98CEC2E-0F39-4142-A2D7-7E6C97DC0A2E}" presName="spaceRect" presStyleCnt="0"/>
      <dgm:spPr/>
    </dgm:pt>
    <dgm:pt modelId="{5CDB14A9-52B6-4E58-B1FB-3525F3F9CFCA}" type="pres">
      <dgm:prSet presAssocID="{F98CEC2E-0F39-4142-A2D7-7E6C97DC0A2E}" presName="textRect" presStyleLbl="revTx" presStyleIdx="1" presStyleCnt="2">
        <dgm:presLayoutVars>
          <dgm:chMax val="1"/>
          <dgm:chPref val="1"/>
        </dgm:presLayoutVars>
      </dgm:prSet>
      <dgm:spPr/>
    </dgm:pt>
  </dgm:ptLst>
  <dgm:cxnLst>
    <dgm:cxn modelId="{4E83D54B-8661-4A12-860C-5052A918131B}" type="presOf" srcId="{7E31F745-B340-42DF-9EBA-C35C4DC02ADF}" destId="{0BBE11AE-2DFB-469B-BB3B-04EFDFCD399E}" srcOrd="0" destOrd="0" presId="urn:microsoft.com/office/officeart/2018/2/layout/IconCircleList"/>
    <dgm:cxn modelId="{2A20FD9E-50FE-42BC-804B-1ECBA2A891BD}" type="presOf" srcId="{CF07391D-653D-4949-B25C-B318B7A4B9D6}" destId="{1E104B6B-9D6D-43DC-AFB1-1082FED0D2A3}" srcOrd="0" destOrd="0" presId="urn:microsoft.com/office/officeart/2018/2/layout/IconCircleList"/>
    <dgm:cxn modelId="{7101EFA7-4044-4E50-8115-DBB092D9276C}" srcId="{CF07391D-653D-4949-B25C-B318B7A4B9D6}" destId="{270BE55F-1A47-4FF0-A9E9-100070D5F148}" srcOrd="0" destOrd="0" parTransId="{D6A91CE8-5540-4A4F-9D35-E670C65E1946}" sibTransId="{7E31F745-B340-42DF-9EBA-C35C4DC02ADF}"/>
    <dgm:cxn modelId="{536B8ABC-3079-4AAD-B88D-983F4B96FD9B}" type="presOf" srcId="{F98CEC2E-0F39-4142-A2D7-7E6C97DC0A2E}" destId="{5CDB14A9-52B6-4E58-B1FB-3525F3F9CFCA}" srcOrd="0" destOrd="0" presId="urn:microsoft.com/office/officeart/2018/2/layout/IconCircleList"/>
    <dgm:cxn modelId="{D71008D3-45EA-4015-88EE-C2A0F6CDD226}" srcId="{CF07391D-653D-4949-B25C-B318B7A4B9D6}" destId="{F98CEC2E-0F39-4142-A2D7-7E6C97DC0A2E}" srcOrd="1" destOrd="0" parTransId="{3980E1F6-DE97-47A8-B26C-8548AD74AA33}" sibTransId="{07F75912-1FA0-4BA8-A7BF-916B107DA86B}"/>
    <dgm:cxn modelId="{054AD8DD-1952-4373-A424-3E6D80510EA3}" type="presOf" srcId="{270BE55F-1A47-4FF0-A9E9-100070D5F148}" destId="{29F7A17F-A75B-4CA8-A5CB-9D3A69C90C58}" srcOrd="0" destOrd="0" presId="urn:microsoft.com/office/officeart/2018/2/layout/IconCircleList"/>
    <dgm:cxn modelId="{168CFD35-9153-4C5C-A0D2-30B869CC434F}" type="presParOf" srcId="{1E104B6B-9D6D-43DC-AFB1-1082FED0D2A3}" destId="{5970CC38-56D9-4CE6-A341-16771A227CCC}" srcOrd="0" destOrd="0" presId="urn:microsoft.com/office/officeart/2018/2/layout/IconCircleList"/>
    <dgm:cxn modelId="{9EF1D87C-C3DC-4DE3-AB57-79D81FC9D426}" type="presParOf" srcId="{5970CC38-56D9-4CE6-A341-16771A227CCC}" destId="{E5400A25-BA92-4AAB-8A6D-811EA98C5B4F}" srcOrd="0" destOrd="0" presId="urn:microsoft.com/office/officeart/2018/2/layout/IconCircleList"/>
    <dgm:cxn modelId="{CB7E3B7A-3327-481A-BD6C-8A5599EE0118}" type="presParOf" srcId="{E5400A25-BA92-4AAB-8A6D-811EA98C5B4F}" destId="{8AA63525-3515-47B0-BFF7-04A138A19977}" srcOrd="0" destOrd="0" presId="urn:microsoft.com/office/officeart/2018/2/layout/IconCircleList"/>
    <dgm:cxn modelId="{B3114A1E-9C31-4ADE-AA42-BF8118BD14FF}" type="presParOf" srcId="{E5400A25-BA92-4AAB-8A6D-811EA98C5B4F}" destId="{A659C089-46E0-4B06-A7D0-4E4097926EA5}" srcOrd="1" destOrd="0" presId="urn:microsoft.com/office/officeart/2018/2/layout/IconCircleList"/>
    <dgm:cxn modelId="{483835E2-D33F-4402-848E-3B70A76D7067}" type="presParOf" srcId="{E5400A25-BA92-4AAB-8A6D-811EA98C5B4F}" destId="{9667E363-821E-438E-A3E2-B124E2220A5B}" srcOrd="2" destOrd="0" presId="urn:microsoft.com/office/officeart/2018/2/layout/IconCircleList"/>
    <dgm:cxn modelId="{A4EC52BB-ABC1-4B73-A5FE-7E9CC68CEE3C}" type="presParOf" srcId="{E5400A25-BA92-4AAB-8A6D-811EA98C5B4F}" destId="{29F7A17F-A75B-4CA8-A5CB-9D3A69C90C58}" srcOrd="3" destOrd="0" presId="urn:microsoft.com/office/officeart/2018/2/layout/IconCircleList"/>
    <dgm:cxn modelId="{D8F24139-A4EC-4593-B0C6-3DDBE39AE061}" type="presParOf" srcId="{5970CC38-56D9-4CE6-A341-16771A227CCC}" destId="{0BBE11AE-2DFB-469B-BB3B-04EFDFCD399E}" srcOrd="1" destOrd="0" presId="urn:microsoft.com/office/officeart/2018/2/layout/IconCircleList"/>
    <dgm:cxn modelId="{00B7AE05-E807-416E-81DE-81663A570098}" type="presParOf" srcId="{5970CC38-56D9-4CE6-A341-16771A227CCC}" destId="{65FB997C-792D-4AAC-A508-17C83CF6AF82}" srcOrd="2" destOrd="0" presId="urn:microsoft.com/office/officeart/2018/2/layout/IconCircleList"/>
    <dgm:cxn modelId="{ABB40E9A-E062-452E-9B87-3D7B201A4977}" type="presParOf" srcId="{65FB997C-792D-4AAC-A508-17C83CF6AF82}" destId="{DE3798EC-024E-419A-A78B-99618A2A4725}" srcOrd="0" destOrd="0" presId="urn:microsoft.com/office/officeart/2018/2/layout/IconCircleList"/>
    <dgm:cxn modelId="{650E7BD5-2582-4171-8746-444AD48BC6B5}" type="presParOf" srcId="{65FB997C-792D-4AAC-A508-17C83CF6AF82}" destId="{35F1AAC2-3ABF-4F12-91D7-A28CAE9AAACF}" srcOrd="1" destOrd="0" presId="urn:microsoft.com/office/officeart/2018/2/layout/IconCircleList"/>
    <dgm:cxn modelId="{EC15CD70-509C-46ED-9FE4-9AE5FE415496}" type="presParOf" srcId="{65FB997C-792D-4AAC-A508-17C83CF6AF82}" destId="{49F5B60C-8AB2-4C5C-A1DD-EDE7DA01D566}" srcOrd="2" destOrd="0" presId="urn:microsoft.com/office/officeart/2018/2/layout/IconCircleList"/>
    <dgm:cxn modelId="{768CD707-8670-42CA-81E1-C95A3D4D85F9}" type="presParOf" srcId="{65FB997C-792D-4AAC-A508-17C83CF6AF82}" destId="{5CDB14A9-52B6-4E58-B1FB-3525F3F9CFC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193151D7-373E-4309-B548-AB33A018E89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56C46399-E342-41D1-91A9-E03E8B225058}">
      <dgm:prSet/>
      <dgm:spPr/>
      <dgm:t>
        <a:bodyPr/>
        <a:lstStyle/>
        <a:p>
          <a:r>
            <a:rPr lang="es-MX" b="1" u="sng" dirty="0">
              <a:effectLst>
                <a:outerShdw blurRad="38100" dist="38100" dir="2700000" algn="tl">
                  <a:srgbClr val="000000">
                    <a:alpha val="43137"/>
                  </a:srgbClr>
                </a:outerShdw>
              </a:effectLst>
            </a:rPr>
            <a:t>MISION</a:t>
          </a:r>
          <a:r>
            <a:rPr lang="es-MX" dirty="0"/>
            <a:t>: ES LA RAZON DE SER Y EL PORQUE ESTA ESTABLECIDO. COMPETE AL PRESENTE, DEFINE EL NEGOCIO, EL PUBLICO-CLIENTE, LAS NECESIDADES QUE CUBRE, EL MERCADO QUE INSERTA Y LA IMAGEN QUE PROYECTA EN ÉL. EN RESUMEN, DEFINE LA NATURALEZA DEL NEGOCIO Y MARCA SU RUMBO.</a:t>
          </a:r>
          <a:endParaRPr lang="en-US" dirty="0"/>
        </a:p>
      </dgm:t>
    </dgm:pt>
    <dgm:pt modelId="{B466382D-446B-4AD9-847B-5133C30B761F}" type="parTrans" cxnId="{442CCDF6-D908-4091-904A-8BE5CDA03FF7}">
      <dgm:prSet/>
      <dgm:spPr/>
      <dgm:t>
        <a:bodyPr/>
        <a:lstStyle/>
        <a:p>
          <a:endParaRPr lang="en-US"/>
        </a:p>
      </dgm:t>
    </dgm:pt>
    <dgm:pt modelId="{58CED2A0-A75C-4D9C-AF21-50CAFE126C70}" type="sibTrans" cxnId="{442CCDF6-D908-4091-904A-8BE5CDA03FF7}">
      <dgm:prSet/>
      <dgm:spPr/>
      <dgm:t>
        <a:bodyPr/>
        <a:lstStyle/>
        <a:p>
          <a:endParaRPr lang="en-US"/>
        </a:p>
      </dgm:t>
    </dgm:pt>
    <dgm:pt modelId="{B6F21CAF-8CAD-43B4-BC20-A14603E9DE10}">
      <dgm:prSet/>
      <dgm:spPr/>
      <dgm:t>
        <a:bodyPr/>
        <a:lstStyle/>
        <a:p>
          <a:r>
            <a:rPr lang="es-MX" b="1" u="sng" dirty="0">
              <a:effectLst>
                <a:outerShdw blurRad="38100" dist="38100" dir="2700000" algn="tl">
                  <a:srgbClr val="000000">
                    <a:alpha val="43137"/>
                  </a:srgbClr>
                </a:outerShdw>
              </a:effectLst>
            </a:rPr>
            <a:t>OBJETIVOS</a:t>
          </a:r>
          <a:r>
            <a:rPr lang="es-MX" dirty="0"/>
            <a:t>: TRADUCE LA MISIÓN Y SOSTIENE LA VISIÓN A LO LARGO DEL TIEMPO, ES EL ESTADO QUE SE DESEA ALCANZAR A FUTURO, EL FIN QUE LA ORGANIZACIÓN PERSIGUE.</a:t>
          </a:r>
          <a:endParaRPr lang="en-US" dirty="0"/>
        </a:p>
      </dgm:t>
    </dgm:pt>
    <dgm:pt modelId="{81F340B8-0003-4040-BA8D-2353F015D013}" type="parTrans" cxnId="{610D67CE-2789-4552-97CD-74D5C0729583}">
      <dgm:prSet/>
      <dgm:spPr/>
      <dgm:t>
        <a:bodyPr/>
        <a:lstStyle/>
        <a:p>
          <a:endParaRPr lang="en-US"/>
        </a:p>
      </dgm:t>
    </dgm:pt>
    <dgm:pt modelId="{C258D813-B995-4B31-8CA9-AEC659EFE2EA}" type="sibTrans" cxnId="{610D67CE-2789-4552-97CD-74D5C0729583}">
      <dgm:prSet/>
      <dgm:spPr/>
      <dgm:t>
        <a:bodyPr/>
        <a:lstStyle/>
        <a:p>
          <a:endParaRPr lang="en-US"/>
        </a:p>
      </dgm:t>
    </dgm:pt>
    <dgm:pt modelId="{482BD4FC-48CB-40DC-9004-B8E604DD963B}">
      <dgm:prSet/>
      <dgm:spPr/>
      <dgm:t>
        <a:bodyPr/>
        <a:lstStyle/>
        <a:p>
          <a:r>
            <a:rPr lang="es-MX" b="1" u="sng" dirty="0">
              <a:effectLst>
                <a:outerShdw blurRad="38100" dist="38100" dir="2700000" algn="tl">
                  <a:srgbClr val="000000">
                    <a:alpha val="43137"/>
                  </a:srgbClr>
                </a:outerShdw>
              </a:effectLst>
            </a:rPr>
            <a:t>METAS</a:t>
          </a:r>
          <a:r>
            <a:rPr lang="es-MX" dirty="0"/>
            <a:t>: ES EL OBJETIVO PUESTO EN MARCHA. PROCESOS QUE CONDUCEN AL LOGRO Y AL CUMPLIMIENTO DEL OBJETIVO EXPRESADO.</a:t>
          </a:r>
          <a:endParaRPr lang="en-US" dirty="0"/>
        </a:p>
      </dgm:t>
    </dgm:pt>
    <dgm:pt modelId="{A2EAC9A1-9A01-4989-B108-C43B0E89C420}" type="parTrans" cxnId="{8814BC43-9688-4542-AA8C-0DAAE8BDC28C}">
      <dgm:prSet/>
      <dgm:spPr/>
      <dgm:t>
        <a:bodyPr/>
        <a:lstStyle/>
        <a:p>
          <a:endParaRPr lang="en-US"/>
        </a:p>
      </dgm:t>
    </dgm:pt>
    <dgm:pt modelId="{42584B99-8CAB-4935-ABEB-CAD20D360226}" type="sibTrans" cxnId="{8814BC43-9688-4542-AA8C-0DAAE8BDC28C}">
      <dgm:prSet/>
      <dgm:spPr/>
      <dgm:t>
        <a:bodyPr/>
        <a:lstStyle/>
        <a:p>
          <a:endParaRPr lang="en-US"/>
        </a:p>
      </dgm:t>
    </dgm:pt>
    <dgm:pt modelId="{BBFC9C8F-1C59-44EC-8DC5-9F0E2ABEA628}">
      <dgm:prSet/>
      <dgm:spPr/>
      <dgm:t>
        <a:bodyPr/>
        <a:lstStyle/>
        <a:p>
          <a:r>
            <a:rPr lang="es-MX" b="1" u="sng" dirty="0">
              <a:effectLst>
                <a:outerShdw blurRad="38100" dist="38100" dir="2700000" algn="tl">
                  <a:srgbClr val="000000">
                    <a:alpha val="43137"/>
                  </a:srgbClr>
                </a:outerShdw>
              </a:effectLst>
            </a:rPr>
            <a:t>VISIÓN</a:t>
          </a:r>
          <a:r>
            <a:rPr lang="es-MX" dirty="0"/>
            <a:t>: RUMBO QUE SE PREVEE TOMAR, PARA TOMAR LAS DECISIONES ESTRATEGICAS DE CRECIMIENTO. ES UNA EXPRESIÓN A LARGO PLAZO, UN CONCEPTO A FUTURO PARA GUIAR Y CONTROLAR LAS COSAS DEASEADAS.</a:t>
          </a:r>
          <a:endParaRPr lang="en-US" dirty="0"/>
        </a:p>
      </dgm:t>
    </dgm:pt>
    <dgm:pt modelId="{188BCFE6-3461-4F31-8915-3557F25F2744}" type="parTrans" cxnId="{5D17E4CC-B074-427E-B202-C59CF0FD7EAE}">
      <dgm:prSet/>
      <dgm:spPr/>
      <dgm:t>
        <a:bodyPr/>
        <a:lstStyle/>
        <a:p>
          <a:endParaRPr lang="en-US"/>
        </a:p>
      </dgm:t>
    </dgm:pt>
    <dgm:pt modelId="{D1E26976-5A70-43CB-B286-10B9BE5E4252}" type="sibTrans" cxnId="{5D17E4CC-B074-427E-B202-C59CF0FD7EAE}">
      <dgm:prSet/>
      <dgm:spPr/>
      <dgm:t>
        <a:bodyPr/>
        <a:lstStyle/>
        <a:p>
          <a:endParaRPr lang="en-US"/>
        </a:p>
      </dgm:t>
    </dgm:pt>
    <dgm:pt modelId="{43497B2B-E40C-4F59-BD4C-EB7E426641EC}" type="pres">
      <dgm:prSet presAssocID="{193151D7-373E-4309-B548-AB33A018E89F}" presName="linear" presStyleCnt="0">
        <dgm:presLayoutVars>
          <dgm:animLvl val="lvl"/>
          <dgm:resizeHandles val="exact"/>
        </dgm:presLayoutVars>
      </dgm:prSet>
      <dgm:spPr/>
    </dgm:pt>
    <dgm:pt modelId="{47A14466-04FA-4D2E-B8EA-2FE67ED346CF}" type="pres">
      <dgm:prSet presAssocID="{56C46399-E342-41D1-91A9-E03E8B225058}" presName="parentText" presStyleLbl="node1" presStyleIdx="0" presStyleCnt="4">
        <dgm:presLayoutVars>
          <dgm:chMax val="0"/>
          <dgm:bulletEnabled val="1"/>
        </dgm:presLayoutVars>
      </dgm:prSet>
      <dgm:spPr/>
    </dgm:pt>
    <dgm:pt modelId="{3662684C-BAC5-442B-9482-FA4CB2D7D668}" type="pres">
      <dgm:prSet presAssocID="{58CED2A0-A75C-4D9C-AF21-50CAFE126C70}" presName="spacer" presStyleCnt="0"/>
      <dgm:spPr/>
    </dgm:pt>
    <dgm:pt modelId="{44CF3050-77D5-4DC5-AF56-69F41C4EAD01}" type="pres">
      <dgm:prSet presAssocID="{B6F21CAF-8CAD-43B4-BC20-A14603E9DE10}" presName="parentText" presStyleLbl="node1" presStyleIdx="1" presStyleCnt="4">
        <dgm:presLayoutVars>
          <dgm:chMax val="0"/>
          <dgm:bulletEnabled val="1"/>
        </dgm:presLayoutVars>
      </dgm:prSet>
      <dgm:spPr/>
    </dgm:pt>
    <dgm:pt modelId="{DEB155D0-BDF3-4466-892B-B9B1AB34629E}" type="pres">
      <dgm:prSet presAssocID="{C258D813-B995-4B31-8CA9-AEC659EFE2EA}" presName="spacer" presStyleCnt="0"/>
      <dgm:spPr/>
    </dgm:pt>
    <dgm:pt modelId="{463239E4-C232-438E-B804-8F54F1BB1CA3}" type="pres">
      <dgm:prSet presAssocID="{482BD4FC-48CB-40DC-9004-B8E604DD963B}" presName="parentText" presStyleLbl="node1" presStyleIdx="2" presStyleCnt="4">
        <dgm:presLayoutVars>
          <dgm:chMax val="0"/>
          <dgm:bulletEnabled val="1"/>
        </dgm:presLayoutVars>
      </dgm:prSet>
      <dgm:spPr/>
    </dgm:pt>
    <dgm:pt modelId="{FF800BA5-9BBF-416E-91EC-31405880F674}" type="pres">
      <dgm:prSet presAssocID="{42584B99-8CAB-4935-ABEB-CAD20D360226}" presName="spacer" presStyleCnt="0"/>
      <dgm:spPr/>
    </dgm:pt>
    <dgm:pt modelId="{1B3E0B7A-7430-4437-B267-FAF19720C638}" type="pres">
      <dgm:prSet presAssocID="{BBFC9C8F-1C59-44EC-8DC5-9F0E2ABEA628}" presName="parentText" presStyleLbl="node1" presStyleIdx="3" presStyleCnt="4">
        <dgm:presLayoutVars>
          <dgm:chMax val="0"/>
          <dgm:bulletEnabled val="1"/>
        </dgm:presLayoutVars>
      </dgm:prSet>
      <dgm:spPr/>
    </dgm:pt>
  </dgm:ptLst>
  <dgm:cxnLst>
    <dgm:cxn modelId="{4E7D6617-DA57-4AF4-B5E0-41E2AD0C6396}" type="presOf" srcId="{482BD4FC-48CB-40DC-9004-B8E604DD963B}" destId="{463239E4-C232-438E-B804-8F54F1BB1CA3}" srcOrd="0" destOrd="0" presId="urn:microsoft.com/office/officeart/2005/8/layout/vList2"/>
    <dgm:cxn modelId="{6B1E2F33-8EF4-48C1-8F95-517A4746AE58}" type="presOf" srcId="{BBFC9C8F-1C59-44EC-8DC5-9F0E2ABEA628}" destId="{1B3E0B7A-7430-4437-B267-FAF19720C638}" srcOrd="0" destOrd="0" presId="urn:microsoft.com/office/officeart/2005/8/layout/vList2"/>
    <dgm:cxn modelId="{8814BC43-9688-4542-AA8C-0DAAE8BDC28C}" srcId="{193151D7-373E-4309-B548-AB33A018E89F}" destId="{482BD4FC-48CB-40DC-9004-B8E604DD963B}" srcOrd="2" destOrd="0" parTransId="{A2EAC9A1-9A01-4989-B108-C43B0E89C420}" sibTransId="{42584B99-8CAB-4935-ABEB-CAD20D360226}"/>
    <dgm:cxn modelId="{276EF0A5-B7A4-4967-9467-72B9AC041D43}" type="presOf" srcId="{193151D7-373E-4309-B548-AB33A018E89F}" destId="{43497B2B-E40C-4F59-BD4C-EB7E426641EC}" srcOrd="0" destOrd="0" presId="urn:microsoft.com/office/officeart/2005/8/layout/vList2"/>
    <dgm:cxn modelId="{5D17E4CC-B074-427E-B202-C59CF0FD7EAE}" srcId="{193151D7-373E-4309-B548-AB33A018E89F}" destId="{BBFC9C8F-1C59-44EC-8DC5-9F0E2ABEA628}" srcOrd="3" destOrd="0" parTransId="{188BCFE6-3461-4F31-8915-3557F25F2744}" sibTransId="{D1E26976-5A70-43CB-B286-10B9BE5E4252}"/>
    <dgm:cxn modelId="{610D67CE-2789-4552-97CD-74D5C0729583}" srcId="{193151D7-373E-4309-B548-AB33A018E89F}" destId="{B6F21CAF-8CAD-43B4-BC20-A14603E9DE10}" srcOrd="1" destOrd="0" parTransId="{81F340B8-0003-4040-BA8D-2353F015D013}" sibTransId="{C258D813-B995-4B31-8CA9-AEC659EFE2EA}"/>
    <dgm:cxn modelId="{B34884D5-C938-4112-842D-3875BB3FDEBC}" type="presOf" srcId="{56C46399-E342-41D1-91A9-E03E8B225058}" destId="{47A14466-04FA-4D2E-B8EA-2FE67ED346CF}" srcOrd="0" destOrd="0" presId="urn:microsoft.com/office/officeart/2005/8/layout/vList2"/>
    <dgm:cxn modelId="{D6D2FED6-CCA0-426D-A515-FF6C85235F66}" type="presOf" srcId="{B6F21CAF-8CAD-43B4-BC20-A14603E9DE10}" destId="{44CF3050-77D5-4DC5-AF56-69F41C4EAD01}" srcOrd="0" destOrd="0" presId="urn:microsoft.com/office/officeart/2005/8/layout/vList2"/>
    <dgm:cxn modelId="{442CCDF6-D908-4091-904A-8BE5CDA03FF7}" srcId="{193151D7-373E-4309-B548-AB33A018E89F}" destId="{56C46399-E342-41D1-91A9-E03E8B225058}" srcOrd="0" destOrd="0" parTransId="{B466382D-446B-4AD9-847B-5133C30B761F}" sibTransId="{58CED2A0-A75C-4D9C-AF21-50CAFE126C70}"/>
    <dgm:cxn modelId="{73A5E57F-1B79-43FC-BD1E-C7261BF23951}" type="presParOf" srcId="{43497B2B-E40C-4F59-BD4C-EB7E426641EC}" destId="{47A14466-04FA-4D2E-B8EA-2FE67ED346CF}" srcOrd="0" destOrd="0" presId="urn:microsoft.com/office/officeart/2005/8/layout/vList2"/>
    <dgm:cxn modelId="{E8479ED8-FDC4-4D75-B9A1-0B30943AE693}" type="presParOf" srcId="{43497B2B-E40C-4F59-BD4C-EB7E426641EC}" destId="{3662684C-BAC5-442B-9482-FA4CB2D7D668}" srcOrd="1" destOrd="0" presId="urn:microsoft.com/office/officeart/2005/8/layout/vList2"/>
    <dgm:cxn modelId="{9BBDD57C-883F-4318-9588-290EB8074CD8}" type="presParOf" srcId="{43497B2B-E40C-4F59-BD4C-EB7E426641EC}" destId="{44CF3050-77D5-4DC5-AF56-69F41C4EAD01}" srcOrd="2" destOrd="0" presId="urn:microsoft.com/office/officeart/2005/8/layout/vList2"/>
    <dgm:cxn modelId="{7585C855-2AC4-41A2-B54E-2B55B896BB3A}" type="presParOf" srcId="{43497B2B-E40C-4F59-BD4C-EB7E426641EC}" destId="{DEB155D0-BDF3-4466-892B-B9B1AB34629E}" srcOrd="3" destOrd="0" presId="urn:microsoft.com/office/officeart/2005/8/layout/vList2"/>
    <dgm:cxn modelId="{CC216691-06E6-460E-9165-A1A5C6AA2780}" type="presParOf" srcId="{43497B2B-E40C-4F59-BD4C-EB7E426641EC}" destId="{463239E4-C232-438E-B804-8F54F1BB1CA3}" srcOrd="4" destOrd="0" presId="urn:microsoft.com/office/officeart/2005/8/layout/vList2"/>
    <dgm:cxn modelId="{D0545D54-1BCB-4A97-8E90-B4DA5036C308}" type="presParOf" srcId="{43497B2B-E40C-4F59-BD4C-EB7E426641EC}" destId="{FF800BA5-9BBF-416E-91EC-31405880F674}" srcOrd="5" destOrd="0" presId="urn:microsoft.com/office/officeart/2005/8/layout/vList2"/>
    <dgm:cxn modelId="{66E6C882-6CAE-44F6-962B-CC4E3BAD0FD7}" type="presParOf" srcId="{43497B2B-E40C-4F59-BD4C-EB7E426641EC}" destId="{1B3E0B7A-7430-4437-B267-FAF19720C63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35E76327-303A-4F10-B319-D49205A6B5E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72C960A-0E66-4C2E-9BF3-BF433E9BDDAB}">
      <dgm:prSet/>
      <dgm:spPr/>
      <dgm:t>
        <a:bodyPr/>
        <a:lstStyle/>
        <a:p>
          <a:r>
            <a:rPr lang="es-MX" b="1" u="sng" dirty="0">
              <a:effectLst>
                <a:outerShdw blurRad="38100" dist="38100" dir="2700000" algn="tl">
                  <a:srgbClr val="000000">
                    <a:alpha val="43137"/>
                  </a:srgbClr>
                </a:outerShdw>
              </a:effectLst>
            </a:rPr>
            <a:t>POLITICA</a:t>
          </a:r>
          <a:r>
            <a:rPr lang="es-MX" dirty="0"/>
            <a:t>: MARCA EL RUMBO A SEGUIR PERO NO EL “COMO”. PROCURA UNIR VERTICALMENTE LOS NIVELES JERÁRQUICOS DE UNA ORGANIZACIÓN, OTORGANDO PAUTAS PARA LA TOMA DE DECISIONES DE FORMA EXPLÍCITA O TACITA.</a:t>
          </a:r>
          <a:endParaRPr lang="en-US" dirty="0"/>
        </a:p>
      </dgm:t>
    </dgm:pt>
    <dgm:pt modelId="{6946D54C-404C-474D-8043-0F7AB18D2958}" type="parTrans" cxnId="{2D23E176-0115-4973-9183-694D7D16C439}">
      <dgm:prSet/>
      <dgm:spPr/>
      <dgm:t>
        <a:bodyPr/>
        <a:lstStyle/>
        <a:p>
          <a:endParaRPr lang="en-US"/>
        </a:p>
      </dgm:t>
    </dgm:pt>
    <dgm:pt modelId="{63EC83DA-B2E3-4F85-BDB8-F17F5F34291A}" type="sibTrans" cxnId="{2D23E176-0115-4973-9183-694D7D16C439}">
      <dgm:prSet/>
      <dgm:spPr/>
      <dgm:t>
        <a:bodyPr/>
        <a:lstStyle/>
        <a:p>
          <a:endParaRPr lang="en-US"/>
        </a:p>
      </dgm:t>
    </dgm:pt>
    <dgm:pt modelId="{A6DDAE04-2AAF-492F-9C22-699D9B1B6C90}">
      <dgm:prSet/>
      <dgm:spPr/>
      <dgm:t>
        <a:bodyPr/>
        <a:lstStyle/>
        <a:p>
          <a:r>
            <a:rPr lang="es-MX" b="1" u="sng" dirty="0">
              <a:effectLst>
                <a:outerShdw blurRad="38100" dist="38100" dir="2700000" algn="tl">
                  <a:srgbClr val="000000">
                    <a:alpha val="43137"/>
                  </a:srgbClr>
                </a:outerShdw>
              </a:effectLst>
            </a:rPr>
            <a:t>ESTRATEGÍAS</a:t>
          </a:r>
          <a:r>
            <a:rPr lang="es-MX" dirty="0"/>
            <a:t>: GUÍAS GENERALES A LARGO PLAZO QUE ESTABLECEN UN MODELO INTEGRANDO Y COHERENTE DE TOMA DE DECISIONES, QUE ABARCA TODAS LAS AREÁS Y LOS MIEMBROS DE LA ORGANIZACIÓN.</a:t>
          </a:r>
          <a:endParaRPr lang="en-US" dirty="0"/>
        </a:p>
      </dgm:t>
    </dgm:pt>
    <dgm:pt modelId="{00DCA014-2A86-4504-A131-D6FF889EE984}" type="parTrans" cxnId="{C4C1F63C-4403-49FA-B87C-CF723870F517}">
      <dgm:prSet/>
      <dgm:spPr/>
      <dgm:t>
        <a:bodyPr/>
        <a:lstStyle/>
        <a:p>
          <a:endParaRPr lang="en-US"/>
        </a:p>
      </dgm:t>
    </dgm:pt>
    <dgm:pt modelId="{A7C6069F-F4E4-43F6-9E20-BCC9334079DC}" type="sibTrans" cxnId="{C4C1F63C-4403-49FA-B87C-CF723870F517}">
      <dgm:prSet/>
      <dgm:spPr/>
      <dgm:t>
        <a:bodyPr/>
        <a:lstStyle/>
        <a:p>
          <a:endParaRPr lang="en-US"/>
        </a:p>
      </dgm:t>
    </dgm:pt>
    <dgm:pt modelId="{4ADDAB6D-2F88-4490-B966-1DBFC4D64B08}" type="pres">
      <dgm:prSet presAssocID="{35E76327-303A-4F10-B319-D49205A6B5E2}" presName="hierChild1" presStyleCnt="0">
        <dgm:presLayoutVars>
          <dgm:chPref val="1"/>
          <dgm:dir/>
          <dgm:animOne val="branch"/>
          <dgm:animLvl val="lvl"/>
          <dgm:resizeHandles/>
        </dgm:presLayoutVars>
      </dgm:prSet>
      <dgm:spPr/>
    </dgm:pt>
    <dgm:pt modelId="{5D9BE7F5-0FD7-425A-842F-1B1BB0B33186}" type="pres">
      <dgm:prSet presAssocID="{472C960A-0E66-4C2E-9BF3-BF433E9BDDAB}" presName="hierRoot1" presStyleCnt="0"/>
      <dgm:spPr/>
    </dgm:pt>
    <dgm:pt modelId="{523129A7-60C7-44F5-BF1C-8A3A4293173E}" type="pres">
      <dgm:prSet presAssocID="{472C960A-0E66-4C2E-9BF3-BF433E9BDDAB}" presName="composite" presStyleCnt="0"/>
      <dgm:spPr/>
    </dgm:pt>
    <dgm:pt modelId="{249D4553-9370-4153-8DD5-23E2340C9AF9}" type="pres">
      <dgm:prSet presAssocID="{472C960A-0E66-4C2E-9BF3-BF433E9BDDAB}" presName="background" presStyleLbl="node0" presStyleIdx="0" presStyleCnt="2"/>
      <dgm:spPr/>
    </dgm:pt>
    <dgm:pt modelId="{338E3432-B667-481B-BB95-013D45006D69}" type="pres">
      <dgm:prSet presAssocID="{472C960A-0E66-4C2E-9BF3-BF433E9BDDAB}" presName="text" presStyleLbl="fgAcc0" presStyleIdx="0" presStyleCnt="2">
        <dgm:presLayoutVars>
          <dgm:chPref val="3"/>
        </dgm:presLayoutVars>
      </dgm:prSet>
      <dgm:spPr/>
    </dgm:pt>
    <dgm:pt modelId="{283A486C-19DD-414D-9D21-A2AB99A6AC38}" type="pres">
      <dgm:prSet presAssocID="{472C960A-0E66-4C2E-9BF3-BF433E9BDDAB}" presName="hierChild2" presStyleCnt="0"/>
      <dgm:spPr/>
    </dgm:pt>
    <dgm:pt modelId="{67539785-381A-43E9-8522-51A625A7AA21}" type="pres">
      <dgm:prSet presAssocID="{A6DDAE04-2AAF-492F-9C22-699D9B1B6C90}" presName="hierRoot1" presStyleCnt="0"/>
      <dgm:spPr/>
    </dgm:pt>
    <dgm:pt modelId="{462A9BCF-06D4-42EF-8844-FEC809EE69AF}" type="pres">
      <dgm:prSet presAssocID="{A6DDAE04-2AAF-492F-9C22-699D9B1B6C90}" presName="composite" presStyleCnt="0"/>
      <dgm:spPr/>
    </dgm:pt>
    <dgm:pt modelId="{B5FC9576-F351-4C98-9089-4C52044C9A2B}" type="pres">
      <dgm:prSet presAssocID="{A6DDAE04-2AAF-492F-9C22-699D9B1B6C90}" presName="background" presStyleLbl="node0" presStyleIdx="1" presStyleCnt="2"/>
      <dgm:spPr/>
    </dgm:pt>
    <dgm:pt modelId="{38D68ABA-878B-43F3-B665-727E667F4D36}" type="pres">
      <dgm:prSet presAssocID="{A6DDAE04-2AAF-492F-9C22-699D9B1B6C90}" presName="text" presStyleLbl="fgAcc0" presStyleIdx="1" presStyleCnt="2">
        <dgm:presLayoutVars>
          <dgm:chPref val="3"/>
        </dgm:presLayoutVars>
      </dgm:prSet>
      <dgm:spPr/>
    </dgm:pt>
    <dgm:pt modelId="{D6269C86-2E99-4C0F-B018-CC3E5B963E02}" type="pres">
      <dgm:prSet presAssocID="{A6DDAE04-2AAF-492F-9C22-699D9B1B6C90}" presName="hierChild2" presStyleCnt="0"/>
      <dgm:spPr/>
    </dgm:pt>
  </dgm:ptLst>
  <dgm:cxnLst>
    <dgm:cxn modelId="{E9DB7D2D-CE64-4521-9495-1C0D3E22578C}" type="presOf" srcId="{35E76327-303A-4F10-B319-D49205A6B5E2}" destId="{4ADDAB6D-2F88-4490-B966-1DBFC4D64B08}" srcOrd="0" destOrd="0" presId="urn:microsoft.com/office/officeart/2005/8/layout/hierarchy1"/>
    <dgm:cxn modelId="{C4C1F63C-4403-49FA-B87C-CF723870F517}" srcId="{35E76327-303A-4F10-B319-D49205A6B5E2}" destId="{A6DDAE04-2AAF-492F-9C22-699D9B1B6C90}" srcOrd="1" destOrd="0" parTransId="{00DCA014-2A86-4504-A131-D6FF889EE984}" sibTransId="{A7C6069F-F4E4-43F6-9E20-BCC9334079DC}"/>
    <dgm:cxn modelId="{2D23E176-0115-4973-9183-694D7D16C439}" srcId="{35E76327-303A-4F10-B319-D49205A6B5E2}" destId="{472C960A-0E66-4C2E-9BF3-BF433E9BDDAB}" srcOrd="0" destOrd="0" parTransId="{6946D54C-404C-474D-8043-0F7AB18D2958}" sibTransId="{63EC83DA-B2E3-4F85-BDB8-F17F5F34291A}"/>
    <dgm:cxn modelId="{5E631990-6B60-42C0-9AB4-8B9005956EDD}" type="presOf" srcId="{472C960A-0E66-4C2E-9BF3-BF433E9BDDAB}" destId="{338E3432-B667-481B-BB95-013D45006D69}" srcOrd="0" destOrd="0" presId="urn:microsoft.com/office/officeart/2005/8/layout/hierarchy1"/>
    <dgm:cxn modelId="{706676CA-5AC2-4F93-8B7A-7132699EE6BC}" type="presOf" srcId="{A6DDAE04-2AAF-492F-9C22-699D9B1B6C90}" destId="{38D68ABA-878B-43F3-B665-727E667F4D36}" srcOrd="0" destOrd="0" presId="urn:microsoft.com/office/officeart/2005/8/layout/hierarchy1"/>
    <dgm:cxn modelId="{00C71C26-F8A1-4F60-BE31-DF915A634B2B}" type="presParOf" srcId="{4ADDAB6D-2F88-4490-B966-1DBFC4D64B08}" destId="{5D9BE7F5-0FD7-425A-842F-1B1BB0B33186}" srcOrd="0" destOrd="0" presId="urn:microsoft.com/office/officeart/2005/8/layout/hierarchy1"/>
    <dgm:cxn modelId="{F2638FA4-FE38-4F88-B71A-594F30EA2337}" type="presParOf" srcId="{5D9BE7F5-0FD7-425A-842F-1B1BB0B33186}" destId="{523129A7-60C7-44F5-BF1C-8A3A4293173E}" srcOrd="0" destOrd="0" presId="urn:microsoft.com/office/officeart/2005/8/layout/hierarchy1"/>
    <dgm:cxn modelId="{17AD0143-A8D1-4312-A3B6-C1789682671A}" type="presParOf" srcId="{523129A7-60C7-44F5-BF1C-8A3A4293173E}" destId="{249D4553-9370-4153-8DD5-23E2340C9AF9}" srcOrd="0" destOrd="0" presId="urn:microsoft.com/office/officeart/2005/8/layout/hierarchy1"/>
    <dgm:cxn modelId="{18D0DE2D-183B-4ECA-B505-B5E1279ED472}" type="presParOf" srcId="{523129A7-60C7-44F5-BF1C-8A3A4293173E}" destId="{338E3432-B667-481B-BB95-013D45006D69}" srcOrd="1" destOrd="0" presId="urn:microsoft.com/office/officeart/2005/8/layout/hierarchy1"/>
    <dgm:cxn modelId="{639C9DF7-9386-4D79-851B-789A890EF8BF}" type="presParOf" srcId="{5D9BE7F5-0FD7-425A-842F-1B1BB0B33186}" destId="{283A486C-19DD-414D-9D21-A2AB99A6AC38}" srcOrd="1" destOrd="0" presId="urn:microsoft.com/office/officeart/2005/8/layout/hierarchy1"/>
    <dgm:cxn modelId="{897BABA4-8AAC-4C32-8E0E-D045C659099D}" type="presParOf" srcId="{4ADDAB6D-2F88-4490-B966-1DBFC4D64B08}" destId="{67539785-381A-43E9-8522-51A625A7AA21}" srcOrd="1" destOrd="0" presId="urn:microsoft.com/office/officeart/2005/8/layout/hierarchy1"/>
    <dgm:cxn modelId="{4697DE29-98E0-47DE-845C-4BB8A63931E2}" type="presParOf" srcId="{67539785-381A-43E9-8522-51A625A7AA21}" destId="{462A9BCF-06D4-42EF-8844-FEC809EE69AF}" srcOrd="0" destOrd="0" presId="urn:microsoft.com/office/officeart/2005/8/layout/hierarchy1"/>
    <dgm:cxn modelId="{8E26E029-6A92-4618-A17A-E386FC9950D9}" type="presParOf" srcId="{462A9BCF-06D4-42EF-8844-FEC809EE69AF}" destId="{B5FC9576-F351-4C98-9089-4C52044C9A2B}" srcOrd="0" destOrd="0" presId="urn:microsoft.com/office/officeart/2005/8/layout/hierarchy1"/>
    <dgm:cxn modelId="{6A216920-035B-4F2B-9374-5AFE8C60D38B}" type="presParOf" srcId="{462A9BCF-06D4-42EF-8844-FEC809EE69AF}" destId="{38D68ABA-878B-43F3-B665-727E667F4D36}" srcOrd="1" destOrd="0" presId="urn:microsoft.com/office/officeart/2005/8/layout/hierarchy1"/>
    <dgm:cxn modelId="{45318D08-D41A-4319-A903-DC1B815B1E86}" type="presParOf" srcId="{67539785-381A-43E9-8522-51A625A7AA21}" destId="{D6269C86-2E99-4C0F-B018-CC3E5B963E0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589BB30-CC6D-4353-B676-2176BF28FB8D}" type="doc">
      <dgm:prSet loTypeId="urn:microsoft.com/office/officeart/2005/8/layout/process4" loCatId="process" qsTypeId="urn:microsoft.com/office/officeart/2005/8/quickstyle/simple1" qsCatId="simple" csTypeId="urn:microsoft.com/office/officeart/2005/8/colors/colorful5" csCatId="colorful"/>
      <dgm:spPr/>
      <dgm:t>
        <a:bodyPr/>
        <a:lstStyle/>
        <a:p>
          <a:endParaRPr lang="en-US"/>
        </a:p>
      </dgm:t>
    </dgm:pt>
    <dgm:pt modelId="{E9F550AA-7EAF-4A67-9F48-1FB43BE4F4B7}">
      <dgm:prSet/>
      <dgm:spPr/>
      <dgm:t>
        <a:bodyPr/>
        <a:lstStyle/>
        <a:p>
          <a:r>
            <a:rPr lang="es-MX" dirty="0"/>
            <a:t>LAS ESTRATEGIAS ESTABLECEN EL MODELO ÚNICO DE CRITERIOS PARA TODA LA ORGANIZACIÓN MIENTRAS QUE LA POLITICA CONSTITUYE EL REVISTE EN EL TRABAJO INTERELACIONADO DE TODOS, OTORGANDO PAUTAS PARA LA TOMA DE DECISIONES. AMBOS ESTAN ORIENTADOS AL ARMADO DE PLANES. </a:t>
          </a:r>
          <a:endParaRPr lang="en-US" dirty="0"/>
        </a:p>
      </dgm:t>
    </dgm:pt>
    <dgm:pt modelId="{DD4AED66-46C9-4FFD-9DBD-CCCF2FA8151B}" type="parTrans" cxnId="{75541F6F-C189-4FA9-AB36-AF62C3CC763F}">
      <dgm:prSet/>
      <dgm:spPr/>
      <dgm:t>
        <a:bodyPr/>
        <a:lstStyle/>
        <a:p>
          <a:endParaRPr lang="en-US"/>
        </a:p>
      </dgm:t>
    </dgm:pt>
    <dgm:pt modelId="{5F67F146-0A04-497E-948A-351FE50281BE}" type="sibTrans" cxnId="{75541F6F-C189-4FA9-AB36-AF62C3CC763F}">
      <dgm:prSet/>
      <dgm:spPr/>
      <dgm:t>
        <a:bodyPr/>
        <a:lstStyle/>
        <a:p>
          <a:endParaRPr lang="en-US"/>
        </a:p>
      </dgm:t>
    </dgm:pt>
    <dgm:pt modelId="{7184C1E6-B308-4768-9AA4-56C7C44C5D84}">
      <dgm:prSet/>
      <dgm:spPr/>
      <dgm:t>
        <a:bodyPr/>
        <a:lstStyle/>
        <a:p>
          <a:r>
            <a:rPr lang="es-MX"/>
            <a:t>EN SI LA ESTRATEGIA ES EL MEJOR PLAN OPTADO POR UNA SERIE DE PLANES, CON EL FIN DE ALCANZAR LAS METAS Y OBJETIVOS DE LA ORGANIZACIÓN.</a:t>
          </a:r>
          <a:endParaRPr lang="en-US"/>
        </a:p>
      </dgm:t>
    </dgm:pt>
    <dgm:pt modelId="{1C2C6681-00D3-47CC-A697-113D91541798}" type="parTrans" cxnId="{664464A8-CB6B-45B0-B3C9-B3430063CE15}">
      <dgm:prSet/>
      <dgm:spPr/>
      <dgm:t>
        <a:bodyPr/>
        <a:lstStyle/>
        <a:p>
          <a:endParaRPr lang="en-US"/>
        </a:p>
      </dgm:t>
    </dgm:pt>
    <dgm:pt modelId="{7545D428-7184-49F6-86BB-8FC5242E2C92}" type="sibTrans" cxnId="{664464A8-CB6B-45B0-B3C9-B3430063CE15}">
      <dgm:prSet/>
      <dgm:spPr/>
      <dgm:t>
        <a:bodyPr/>
        <a:lstStyle/>
        <a:p>
          <a:endParaRPr lang="en-US"/>
        </a:p>
      </dgm:t>
    </dgm:pt>
    <dgm:pt modelId="{EA3B5AC8-20FD-4FF5-920B-6387D5154516}">
      <dgm:prSet/>
      <dgm:spPr/>
      <dgm:t>
        <a:bodyPr/>
        <a:lstStyle/>
        <a:p>
          <a:r>
            <a:rPr lang="es-MX"/>
            <a:t>LA POLITICA ES UN CONJUNTO DE REGLAS Y REGULACIONES COMUNES , QUE SE FORMAN COMO BASE PARA LA TOMA DE DECISIONES DIA A DIA.</a:t>
          </a:r>
          <a:endParaRPr lang="en-US"/>
        </a:p>
      </dgm:t>
    </dgm:pt>
    <dgm:pt modelId="{73777758-0B01-4D25-B744-90715556CF9E}" type="parTrans" cxnId="{4A1A01F9-C50E-4220-81D7-B918A5683D7F}">
      <dgm:prSet/>
      <dgm:spPr/>
      <dgm:t>
        <a:bodyPr/>
        <a:lstStyle/>
        <a:p>
          <a:endParaRPr lang="en-US"/>
        </a:p>
      </dgm:t>
    </dgm:pt>
    <dgm:pt modelId="{30008F99-116F-4B4A-B48C-1296B10D4472}" type="sibTrans" cxnId="{4A1A01F9-C50E-4220-81D7-B918A5683D7F}">
      <dgm:prSet/>
      <dgm:spPr/>
      <dgm:t>
        <a:bodyPr/>
        <a:lstStyle/>
        <a:p>
          <a:endParaRPr lang="en-US"/>
        </a:p>
      </dgm:t>
    </dgm:pt>
    <dgm:pt modelId="{1DC9DA55-6C61-4AA7-A6F2-6A4DD7F6EE58}" type="pres">
      <dgm:prSet presAssocID="{8589BB30-CC6D-4353-B676-2176BF28FB8D}" presName="Name0" presStyleCnt="0">
        <dgm:presLayoutVars>
          <dgm:dir/>
          <dgm:animLvl val="lvl"/>
          <dgm:resizeHandles val="exact"/>
        </dgm:presLayoutVars>
      </dgm:prSet>
      <dgm:spPr/>
    </dgm:pt>
    <dgm:pt modelId="{DCEE7800-B5B2-466A-9739-BDF940A8FFB4}" type="pres">
      <dgm:prSet presAssocID="{EA3B5AC8-20FD-4FF5-920B-6387D5154516}" presName="boxAndChildren" presStyleCnt="0"/>
      <dgm:spPr/>
    </dgm:pt>
    <dgm:pt modelId="{FBF1E7CC-91D1-4968-B1A4-6613F9B9B77B}" type="pres">
      <dgm:prSet presAssocID="{EA3B5AC8-20FD-4FF5-920B-6387D5154516}" presName="parentTextBox" presStyleLbl="node1" presStyleIdx="0" presStyleCnt="3"/>
      <dgm:spPr/>
    </dgm:pt>
    <dgm:pt modelId="{B9B98BDD-5DEB-4405-8D49-05A9331BC350}" type="pres">
      <dgm:prSet presAssocID="{7545D428-7184-49F6-86BB-8FC5242E2C92}" presName="sp" presStyleCnt="0"/>
      <dgm:spPr/>
    </dgm:pt>
    <dgm:pt modelId="{B9AB128D-44F9-494E-ADD2-790B0B1D1834}" type="pres">
      <dgm:prSet presAssocID="{7184C1E6-B308-4768-9AA4-56C7C44C5D84}" presName="arrowAndChildren" presStyleCnt="0"/>
      <dgm:spPr/>
    </dgm:pt>
    <dgm:pt modelId="{DF213B40-B9B7-4B1F-8F96-899925852111}" type="pres">
      <dgm:prSet presAssocID="{7184C1E6-B308-4768-9AA4-56C7C44C5D84}" presName="parentTextArrow" presStyleLbl="node1" presStyleIdx="1" presStyleCnt="3"/>
      <dgm:spPr/>
    </dgm:pt>
    <dgm:pt modelId="{E9C709A8-FBC8-479A-B781-320690F90340}" type="pres">
      <dgm:prSet presAssocID="{5F67F146-0A04-497E-948A-351FE50281BE}" presName="sp" presStyleCnt="0"/>
      <dgm:spPr/>
    </dgm:pt>
    <dgm:pt modelId="{B27E7321-15E7-4229-8251-19FD7E025BBB}" type="pres">
      <dgm:prSet presAssocID="{E9F550AA-7EAF-4A67-9F48-1FB43BE4F4B7}" presName="arrowAndChildren" presStyleCnt="0"/>
      <dgm:spPr/>
    </dgm:pt>
    <dgm:pt modelId="{520B566E-8152-4500-8978-D54538AD0D7A}" type="pres">
      <dgm:prSet presAssocID="{E9F550AA-7EAF-4A67-9F48-1FB43BE4F4B7}" presName="parentTextArrow" presStyleLbl="node1" presStyleIdx="2" presStyleCnt="3"/>
      <dgm:spPr/>
    </dgm:pt>
  </dgm:ptLst>
  <dgm:cxnLst>
    <dgm:cxn modelId="{84543F6C-B76B-4721-8C29-919B0B8CC9A2}" type="presOf" srcId="{EA3B5AC8-20FD-4FF5-920B-6387D5154516}" destId="{FBF1E7CC-91D1-4968-B1A4-6613F9B9B77B}" srcOrd="0" destOrd="0" presId="urn:microsoft.com/office/officeart/2005/8/layout/process4"/>
    <dgm:cxn modelId="{75541F6F-C189-4FA9-AB36-AF62C3CC763F}" srcId="{8589BB30-CC6D-4353-B676-2176BF28FB8D}" destId="{E9F550AA-7EAF-4A67-9F48-1FB43BE4F4B7}" srcOrd="0" destOrd="0" parTransId="{DD4AED66-46C9-4FFD-9DBD-CCCF2FA8151B}" sibTransId="{5F67F146-0A04-497E-948A-351FE50281BE}"/>
    <dgm:cxn modelId="{70F65679-16BB-4963-AFED-4936178592F4}" type="presOf" srcId="{7184C1E6-B308-4768-9AA4-56C7C44C5D84}" destId="{DF213B40-B9B7-4B1F-8F96-899925852111}" srcOrd="0" destOrd="0" presId="urn:microsoft.com/office/officeart/2005/8/layout/process4"/>
    <dgm:cxn modelId="{290CCB7D-7EF2-4362-B095-9F0C97276756}" type="presOf" srcId="{8589BB30-CC6D-4353-B676-2176BF28FB8D}" destId="{1DC9DA55-6C61-4AA7-A6F2-6A4DD7F6EE58}" srcOrd="0" destOrd="0" presId="urn:microsoft.com/office/officeart/2005/8/layout/process4"/>
    <dgm:cxn modelId="{664464A8-CB6B-45B0-B3C9-B3430063CE15}" srcId="{8589BB30-CC6D-4353-B676-2176BF28FB8D}" destId="{7184C1E6-B308-4768-9AA4-56C7C44C5D84}" srcOrd="1" destOrd="0" parTransId="{1C2C6681-00D3-47CC-A697-113D91541798}" sibTransId="{7545D428-7184-49F6-86BB-8FC5242E2C92}"/>
    <dgm:cxn modelId="{524638F4-48FA-451B-8574-6771177B15F2}" type="presOf" srcId="{E9F550AA-7EAF-4A67-9F48-1FB43BE4F4B7}" destId="{520B566E-8152-4500-8978-D54538AD0D7A}" srcOrd="0" destOrd="0" presId="urn:microsoft.com/office/officeart/2005/8/layout/process4"/>
    <dgm:cxn modelId="{4A1A01F9-C50E-4220-81D7-B918A5683D7F}" srcId="{8589BB30-CC6D-4353-B676-2176BF28FB8D}" destId="{EA3B5AC8-20FD-4FF5-920B-6387D5154516}" srcOrd="2" destOrd="0" parTransId="{73777758-0B01-4D25-B744-90715556CF9E}" sibTransId="{30008F99-116F-4B4A-B48C-1296B10D4472}"/>
    <dgm:cxn modelId="{2F2CFFEA-EA1D-4480-80AB-70A501E5A855}" type="presParOf" srcId="{1DC9DA55-6C61-4AA7-A6F2-6A4DD7F6EE58}" destId="{DCEE7800-B5B2-466A-9739-BDF940A8FFB4}" srcOrd="0" destOrd="0" presId="urn:microsoft.com/office/officeart/2005/8/layout/process4"/>
    <dgm:cxn modelId="{ED6AFDC7-C740-4060-B613-D654C9EED63A}" type="presParOf" srcId="{DCEE7800-B5B2-466A-9739-BDF940A8FFB4}" destId="{FBF1E7CC-91D1-4968-B1A4-6613F9B9B77B}" srcOrd="0" destOrd="0" presId="urn:microsoft.com/office/officeart/2005/8/layout/process4"/>
    <dgm:cxn modelId="{DAB38CB7-52A6-432A-9502-452A6FDC9738}" type="presParOf" srcId="{1DC9DA55-6C61-4AA7-A6F2-6A4DD7F6EE58}" destId="{B9B98BDD-5DEB-4405-8D49-05A9331BC350}" srcOrd="1" destOrd="0" presId="urn:microsoft.com/office/officeart/2005/8/layout/process4"/>
    <dgm:cxn modelId="{8CB81068-325D-4CB4-82DC-2F8D87C8B1E8}" type="presParOf" srcId="{1DC9DA55-6C61-4AA7-A6F2-6A4DD7F6EE58}" destId="{B9AB128D-44F9-494E-ADD2-790B0B1D1834}" srcOrd="2" destOrd="0" presId="urn:microsoft.com/office/officeart/2005/8/layout/process4"/>
    <dgm:cxn modelId="{79968F13-762B-483A-A2D6-6A09B8AE1993}" type="presParOf" srcId="{B9AB128D-44F9-494E-ADD2-790B0B1D1834}" destId="{DF213B40-B9B7-4B1F-8F96-899925852111}" srcOrd="0" destOrd="0" presId="urn:microsoft.com/office/officeart/2005/8/layout/process4"/>
    <dgm:cxn modelId="{014BA8A1-3499-4651-9CBC-93FDBC8DEFFA}" type="presParOf" srcId="{1DC9DA55-6C61-4AA7-A6F2-6A4DD7F6EE58}" destId="{E9C709A8-FBC8-479A-B781-320690F90340}" srcOrd="3" destOrd="0" presId="urn:microsoft.com/office/officeart/2005/8/layout/process4"/>
    <dgm:cxn modelId="{EBC7438E-CDD2-4923-913F-B5868475D9F4}" type="presParOf" srcId="{1DC9DA55-6C61-4AA7-A6F2-6A4DD7F6EE58}" destId="{B27E7321-15E7-4229-8251-19FD7E025BBB}" srcOrd="4" destOrd="0" presId="urn:microsoft.com/office/officeart/2005/8/layout/process4"/>
    <dgm:cxn modelId="{FCF035E0-E17C-4A20-B0FB-26C0C1D82E46}" type="presParOf" srcId="{B27E7321-15E7-4229-8251-19FD7E025BBB}" destId="{520B566E-8152-4500-8978-D54538AD0D7A}"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7D082190-B78C-46A4-8848-C32773F1518E}" type="doc">
      <dgm:prSet loTypeId="urn:microsoft.com/office/officeart/2005/8/layout/hierarchy1" loCatId="hierarchy" qsTypeId="urn:microsoft.com/office/officeart/2005/8/quickstyle/simple1" qsCatId="simple" csTypeId="urn:microsoft.com/office/officeart/2005/8/colors/accent3_3" csCatId="accent3"/>
      <dgm:spPr/>
      <dgm:t>
        <a:bodyPr/>
        <a:lstStyle/>
        <a:p>
          <a:endParaRPr lang="en-US"/>
        </a:p>
      </dgm:t>
    </dgm:pt>
    <dgm:pt modelId="{C430D357-06F0-400B-8768-5B5ED8C1F031}">
      <dgm:prSet custT="1"/>
      <dgm:spPr/>
      <dgm:t>
        <a:bodyPr/>
        <a:lstStyle/>
        <a:p>
          <a:r>
            <a:rPr lang="es-MX" sz="1100" b="1" u="sng" dirty="0">
              <a:effectLst>
                <a:outerShdw blurRad="38100" dist="38100" dir="2700000" algn="tl">
                  <a:srgbClr val="000000">
                    <a:alpha val="43137"/>
                  </a:srgbClr>
                </a:outerShdw>
              </a:effectLst>
            </a:rPr>
            <a:t>EXPECTATIVAS</a:t>
          </a:r>
          <a:r>
            <a:rPr lang="es-MX" sz="1100" dirty="0"/>
            <a:t>: DESEOS DE QUE UNA PERSONA DEPOSITA SOBRE UN OBJETO, SUJETO O EVENTO PARTICULAR. SI ESTOS SE MATERIALIZAN SE PASAN AL CAMPO DE REQUISITOS. LAS EXPECTATIVAS CAMBIAN A LO LARGO DEL TIEMPO CONFORME SE TRANSFORMEN NUESTRAS PRIORIDADES.</a:t>
          </a:r>
          <a:endParaRPr lang="en-US" sz="1100" dirty="0"/>
        </a:p>
      </dgm:t>
    </dgm:pt>
    <dgm:pt modelId="{64B0144D-D1B9-4DB2-A992-FB8C5320D12E}" type="parTrans" cxnId="{1A169CAB-E2A2-46DD-9AA7-ECB8638DBF64}">
      <dgm:prSet/>
      <dgm:spPr/>
      <dgm:t>
        <a:bodyPr/>
        <a:lstStyle/>
        <a:p>
          <a:endParaRPr lang="en-US"/>
        </a:p>
      </dgm:t>
    </dgm:pt>
    <dgm:pt modelId="{D451005B-E0DD-4F15-ABD4-321FDD36304C}" type="sibTrans" cxnId="{1A169CAB-E2A2-46DD-9AA7-ECB8638DBF64}">
      <dgm:prSet/>
      <dgm:spPr/>
      <dgm:t>
        <a:bodyPr/>
        <a:lstStyle/>
        <a:p>
          <a:endParaRPr lang="en-US"/>
        </a:p>
      </dgm:t>
    </dgm:pt>
    <dgm:pt modelId="{42BBDE32-55F7-4DEE-B7AC-6D094ACC8C3F}">
      <dgm:prSet custT="1"/>
      <dgm:spPr/>
      <dgm:t>
        <a:bodyPr/>
        <a:lstStyle/>
        <a:p>
          <a:r>
            <a:rPr lang="es-MX" sz="1100" b="1" u="sng" dirty="0">
              <a:effectLst>
                <a:outerShdw blurRad="38100" dist="38100" dir="2700000" algn="tl">
                  <a:srgbClr val="000000">
                    <a:alpha val="43137"/>
                  </a:srgbClr>
                </a:outerShdw>
              </a:effectLst>
            </a:rPr>
            <a:t>REQUERIMIENTO</a:t>
          </a:r>
          <a:r>
            <a:rPr lang="es-MX" sz="1100" dirty="0"/>
            <a:t>: CONJUNTO DE PERCEPCIONES EXTERNAS PARA QUE EL OBJETO SEA RECONOCIDO COMO LO QUE ES. ES LA PERSPECTIVA DEL CLIENTE.</a:t>
          </a:r>
          <a:endParaRPr lang="en-US" sz="1100" dirty="0"/>
        </a:p>
      </dgm:t>
    </dgm:pt>
    <dgm:pt modelId="{16678C42-53D2-44DF-BB9B-FB5448F888D5}" type="parTrans" cxnId="{9C7BCAE3-614C-4182-BBE7-A0A3705EAC97}">
      <dgm:prSet/>
      <dgm:spPr/>
      <dgm:t>
        <a:bodyPr/>
        <a:lstStyle/>
        <a:p>
          <a:endParaRPr lang="en-US"/>
        </a:p>
      </dgm:t>
    </dgm:pt>
    <dgm:pt modelId="{563A728A-DE4B-495C-8C1D-EDB7EA0DB4A1}" type="sibTrans" cxnId="{9C7BCAE3-614C-4182-BBE7-A0A3705EAC97}">
      <dgm:prSet/>
      <dgm:spPr/>
      <dgm:t>
        <a:bodyPr/>
        <a:lstStyle/>
        <a:p>
          <a:endParaRPr lang="en-US"/>
        </a:p>
      </dgm:t>
    </dgm:pt>
    <dgm:pt modelId="{B4B14CDE-716F-4550-BC15-EF0B02ED9676}">
      <dgm:prSet custT="1"/>
      <dgm:spPr/>
      <dgm:t>
        <a:bodyPr/>
        <a:lstStyle/>
        <a:p>
          <a:r>
            <a:rPr lang="es-MX" sz="1100" b="1" u="sng" dirty="0">
              <a:effectLst>
                <a:outerShdw blurRad="38100" dist="38100" dir="2700000" algn="tl">
                  <a:srgbClr val="000000">
                    <a:alpha val="43137"/>
                  </a:srgbClr>
                </a:outerShdw>
              </a:effectLst>
            </a:rPr>
            <a:t>REQUISITO</a:t>
          </a:r>
          <a:r>
            <a:rPr lang="es-MX" sz="900" dirty="0"/>
            <a:t>: CONDICIÓN DE CUMPLIMIENTO PARA SER ALGO. SON LAS CARACTERISTICAS INHERENTES A UN OBJETO PARA SER CONSIDERADO COMO TAL. LOS REQUISITOS TIENEN VARIABILIDAD EN EL TIEMPO Y DETONAN O GENERAN OTRO CONJUNTO DE REQUISITOS ASOCIADOS A ÉL. BASICAMENTE ESTABLECEN VINCULOS DE TRAZABILIDAD,  AL MODIFICAR O ALTERAR UN REQUISITO, SE MODIFICA O ALTERAN AQUELLOS RELACIONADOS A ÉL.</a:t>
          </a:r>
          <a:endParaRPr lang="en-US" sz="900" dirty="0"/>
        </a:p>
      </dgm:t>
    </dgm:pt>
    <dgm:pt modelId="{4688A551-215B-4A20-8240-9FECF0A93CE6}" type="parTrans" cxnId="{0A36B35F-CF09-4BD4-9873-CE17D0FEABEE}">
      <dgm:prSet/>
      <dgm:spPr/>
      <dgm:t>
        <a:bodyPr/>
        <a:lstStyle/>
        <a:p>
          <a:endParaRPr lang="en-US"/>
        </a:p>
      </dgm:t>
    </dgm:pt>
    <dgm:pt modelId="{0DB6FB52-9E1A-4E76-8FBE-AC55288CF6F3}" type="sibTrans" cxnId="{0A36B35F-CF09-4BD4-9873-CE17D0FEABEE}">
      <dgm:prSet/>
      <dgm:spPr/>
      <dgm:t>
        <a:bodyPr/>
        <a:lstStyle/>
        <a:p>
          <a:endParaRPr lang="en-US"/>
        </a:p>
      </dgm:t>
    </dgm:pt>
    <dgm:pt modelId="{686D6D58-8D1C-4B78-A918-5CA6CDCE8D23}" type="pres">
      <dgm:prSet presAssocID="{7D082190-B78C-46A4-8848-C32773F1518E}" presName="hierChild1" presStyleCnt="0">
        <dgm:presLayoutVars>
          <dgm:chPref val="1"/>
          <dgm:dir/>
          <dgm:animOne val="branch"/>
          <dgm:animLvl val="lvl"/>
          <dgm:resizeHandles/>
        </dgm:presLayoutVars>
      </dgm:prSet>
      <dgm:spPr/>
    </dgm:pt>
    <dgm:pt modelId="{660AFCDE-F8CA-448F-89A4-22C1C000718B}" type="pres">
      <dgm:prSet presAssocID="{C430D357-06F0-400B-8768-5B5ED8C1F031}" presName="hierRoot1" presStyleCnt="0"/>
      <dgm:spPr/>
    </dgm:pt>
    <dgm:pt modelId="{54F30A32-F44C-4948-B985-7D3E78FB3C53}" type="pres">
      <dgm:prSet presAssocID="{C430D357-06F0-400B-8768-5B5ED8C1F031}" presName="composite" presStyleCnt="0"/>
      <dgm:spPr/>
    </dgm:pt>
    <dgm:pt modelId="{E554369B-0E52-478F-B9CD-23C155EA62FC}" type="pres">
      <dgm:prSet presAssocID="{C430D357-06F0-400B-8768-5B5ED8C1F031}" presName="background" presStyleLbl="node0" presStyleIdx="0" presStyleCnt="3"/>
      <dgm:spPr/>
    </dgm:pt>
    <dgm:pt modelId="{E3E2C2CD-8C30-4482-9FEF-9917E00D298F}" type="pres">
      <dgm:prSet presAssocID="{C430D357-06F0-400B-8768-5B5ED8C1F031}" presName="text" presStyleLbl="fgAcc0" presStyleIdx="0" presStyleCnt="3">
        <dgm:presLayoutVars>
          <dgm:chPref val="3"/>
        </dgm:presLayoutVars>
      </dgm:prSet>
      <dgm:spPr/>
    </dgm:pt>
    <dgm:pt modelId="{0DBFBECD-8107-4492-9C5B-999725AB788D}" type="pres">
      <dgm:prSet presAssocID="{C430D357-06F0-400B-8768-5B5ED8C1F031}" presName="hierChild2" presStyleCnt="0"/>
      <dgm:spPr/>
    </dgm:pt>
    <dgm:pt modelId="{B79B27B5-4B3E-4404-B9F2-6171E1211C52}" type="pres">
      <dgm:prSet presAssocID="{42BBDE32-55F7-4DEE-B7AC-6D094ACC8C3F}" presName="hierRoot1" presStyleCnt="0"/>
      <dgm:spPr/>
    </dgm:pt>
    <dgm:pt modelId="{038DB84D-6A2D-4E62-B020-C1BE23D63A1A}" type="pres">
      <dgm:prSet presAssocID="{42BBDE32-55F7-4DEE-B7AC-6D094ACC8C3F}" presName="composite" presStyleCnt="0"/>
      <dgm:spPr/>
    </dgm:pt>
    <dgm:pt modelId="{0B5270EB-3779-41B4-B216-3834307B9543}" type="pres">
      <dgm:prSet presAssocID="{42BBDE32-55F7-4DEE-B7AC-6D094ACC8C3F}" presName="background" presStyleLbl="node0" presStyleIdx="1" presStyleCnt="3"/>
      <dgm:spPr/>
    </dgm:pt>
    <dgm:pt modelId="{C46084BE-15DC-4564-A224-07EC82CCEB9B}" type="pres">
      <dgm:prSet presAssocID="{42BBDE32-55F7-4DEE-B7AC-6D094ACC8C3F}" presName="text" presStyleLbl="fgAcc0" presStyleIdx="1" presStyleCnt="3">
        <dgm:presLayoutVars>
          <dgm:chPref val="3"/>
        </dgm:presLayoutVars>
      </dgm:prSet>
      <dgm:spPr/>
    </dgm:pt>
    <dgm:pt modelId="{F82BCC21-80DB-4AFA-B1E1-4E6EB428D967}" type="pres">
      <dgm:prSet presAssocID="{42BBDE32-55F7-4DEE-B7AC-6D094ACC8C3F}" presName="hierChild2" presStyleCnt="0"/>
      <dgm:spPr/>
    </dgm:pt>
    <dgm:pt modelId="{9A96775E-5429-46ED-A735-BF006EA04C16}" type="pres">
      <dgm:prSet presAssocID="{B4B14CDE-716F-4550-BC15-EF0B02ED9676}" presName="hierRoot1" presStyleCnt="0"/>
      <dgm:spPr/>
    </dgm:pt>
    <dgm:pt modelId="{38103715-2CCE-4ED1-94E1-5CA61E0DF496}" type="pres">
      <dgm:prSet presAssocID="{B4B14CDE-716F-4550-BC15-EF0B02ED9676}" presName="composite" presStyleCnt="0"/>
      <dgm:spPr/>
    </dgm:pt>
    <dgm:pt modelId="{DD961B64-DD27-4D2C-BA98-CD892F69E86C}" type="pres">
      <dgm:prSet presAssocID="{B4B14CDE-716F-4550-BC15-EF0B02ED9676}" presName="background" presStyleLbl="node0" presStyleIdx="2" presStyleCnt="3"/>
      <dgm:spPr/>
    </dgm:pt>
    <dgm:pt modelId="{D5AD805C-0BD5-46A8-8CE8-2D34125470DE}" type="pres">
      <dgm:prSet presAssocID="{B4B14CDE-716F-4550-BC15-EF0B02ED9676}" presName="text" presStyleLbl="fgAcc0" presStyleIdx="2" presStyleCnt="3">
        <dgm:presLayoutVars>
          <dgm:chPref val="3"/>
        </dgm:presLayoutVars>
      </dgm:prSet>
      <dgm:spPr/>
    </dgm:pt>
    <dgm:pt modelId="{30D4E0CD-C84B-4244-BC87-3DEB71127441}" type="pres">
      <dgm:prSet presAssocID="{B4B14CDE-716F-4550-BC15-EF0B02ED9676}" presName="hierChild2" presStyleCnt="0"/>
      <dgm:spPr/>
    </dgm:pt>
  </dgm:ptLst>
  <dgm:cxnLst>
    <dgm:cxn modelId="{0A36B35F-CF09-4BD4-9873-CE17D0FEABEE}" srcId="{7D082190-B78C-46A4-8848-C32773F1518E}" destId="{B4B14CDE-716F-4550-BC15-EF0B02ED9676}" srcOrd="2" destOrd="0" parTransId="{4688A551-215B-4A20-8240-9FECF0A93CE6}" sibTransId="{0DB6FB52-9E1A-4E76-8FBE-AC55288CF6F3}"/>
    <dgm:cxn modelId="{D4FA477A-EDCF-4AFC-9192-4E84DFBC2A00}" type="presOf" srcId="{7D082190-B78C-46A4-8848-C32773F1518E}" destId="{686D6D58-8D1C-4B78-A918-5CA6CDCE8D23}" srcOrd="0" destOrd="0" presId="urn:microsoft.com/office/officeart/2005/8/layout/hierarchy1"/>
    <dgm:cxn modelId="{425932A8-0D4B-41DD-A128-87B6CF7134E3}" type="presOf" srcId="{42BBDE32-55F7-4DEE-B7AC-6D094ACC8C3F}" destId="{C46084BE-15DC-4564-A224-07EC82CCEB9B}" srcOrd="0" destOrd="0" presId="urn:microsoft.com/office/officeart/2005/8/layout/hierarchy1"/>
    <dgm:cxn modelId="{1A169CAB-E2A2-46DD-9AA7-ECB8638DBF64}" srcId="{7D082190-B78C-46A4-8848-C32773F1518E}" destId="{C430D357-06F0-400B-8768-5B5ED8C1F031}" srcOrd="0" destOrd="0" parTransId="{64B0144D-D1B9-4DB2-A992-FB8C5320D12E}" sibTransId="{D451005B-E0DD-4F15-ABD4-321FDD36304C}"/>
    <dgm:cxn modelId="{8457A5D2-A7F3-495E-B615-811D2DD53E0C}" type="presOf" srcId="{C430D357-06F0-400B-8768-5B5ED8C1F031}" destId="{E3E2C2CD-8C30-4482-9FEF-9917E00D298F}" srcOrd="0" destOrd="0" presId="urn:microsoft.com/office/officeart/2005/8/layout/hierarchy1"/>
    <dgm:cxn modelId="{9C7BCAE3-614C-4182-BBE7-A0A3705EAC97}" srcId="{7D082190-B78C-46A4-8848-C32773F1518E}" destId="{42BBDE32-55F7-4DEE-B7AC-6D094ACC8C3F}" srcOrd="1" destOrd="0" parTransId="{16678C42-53D2-44DF-BB9B-FB5448F888D5}" sibTransId="{563A728A-DE4B-495C-8C1D-EDB7EA0DB4A1}"/>
    <dgm:cxn modelId="{3757C8FE-5501-4085-9851-8EB7EBB4D32D}" type="presOf" srcId="{B4B14CDE-716F-4550-BC15-EF0B02ED9676}" destId="{D5AD805C-0BD5-46A8-8CE8-2D34125470DE}" srcOrd="0" destOrd="0" presId="urn:microsoft.com/office/officeart/2005/8/layout/hierarchy1"/>
    <dgm:cxn modelId="{85A2D0FE-A028-4E57-9D5B-F5F7167E2952}" type="presParOf" srcId="{686D6D58-8D1C-4B78-A918-5CA6CDCE8D23}" destId="{660AFCDE-F8CA-448F-89A4-22C1C000718B}" srcOrd="0" destOrd="0" presId="urn:microsoft.com/office/officeart/2005/8/layout/hierarchy1"/>
    <dgm:cxn modelId="{11150131-8947-48FD-9398-17555F79B551}" type="presParOf" srcId="{660AFCDE-F8CA-448F-89A4-22C1C000718B}" destId="{54F30A32-F44C-4948-B985-7D3E78FB3C53}" srcOrd="0" destOrd="0" presId="urn:microsoft.com/office/officeart/2005/8/layout/hierarchy1"/>
    <dgm:cxn modelId="{AD4B9FC6-3FE6-4B44-936A-803F7968BBEC}" type="presParOf" srcId="{54F30A32-F44C-4948-B985-7D3E78FB3C53}" destId="{E554369B-0E52-478F-B9CD-23C155EA62FC}" srcOrd="0" destOrd="0" presId="urn:microsoft.com/office/officeart/2005/8/layout/hierarchy1"/>
    <dgm:cxn modelId="{87D52C1B-8C0D-485A-B1D4-1FCCA2B77AAD}" type="presParOf" srcId="{54F30A32-F44C-4948-B985-7D3E78FB3C53}" destId="{E3E2C2CD-8C30-4482-9FEF-9917E00D298F}" srcOrd="1" destOrd="0" presId="urn:microsoft.com/office/officeart/2005/8/layout/hierarchy1"/>
    <dgm:cxn modelId="{46715541-2C43-40CB-A385-87AEAD0E53D8}" type="presParOf" srcId="{660AFCDE-F8CA-448F-89A4-22C1C000718B}" destId="{0DBFBECD-8107-4492-9C5B-999725AB788D}" srcOrd="1" destOrd="0" presId="urn:microsoft.com/office/officeart/2005/8/layout/hierarchy1"/>
    <dgm:cxn modelId="{6D557FFE-5299-4867-8D34-A1681102334B}" type="presParOf" srcId="{686D6D58-8D1C-4B78-A918-5CA6CDCE8D23}" destId="{B79B27B5-4B3E-4404-B9F2-6171E1211C52}" srcOrd="1" destOrd="0" presId="urn:microsoft.com/office/officeart/2005/8/layout/hierarchy1"/>
    <dgm:cxn modelId="{287942E7-87B3-4EC6-ABD4-D94A7CDE4410}" type="presParOf" srcId="{B79B27B5-4B3E-4404-B9F2-6171E1211C52}" destId="{038DB84D-6A2D-4E62-B020-C1BE23D63A1A}" srcOrd="0" destOrd="0" presId="urn:microsoft.com/office/officeart/2005/8/layout/hierarchy1"/>
    <dgm:cxn modelId="{C2E89D18-85AF-417C-9840-8824FCEE4B17}" type="presParOf" srcId="{038DB84D-6A2D-4E62-B020-C1BE23D63A1A}" destId="{0B5270EB-3779-41B4-B216-3834307B9543}" srcOrd="0" destOrd="0" presId="urn:microsoft.com/office/officeart/2005/8/layout/hierarchy1"/>
    <dgm:cxn modelId="{D609400C-30DF-49B4-A0CF-DF95D7B464BD}" type="presParOf" srcId="{038DB84D-6A2D-4E62-B020-C1BE23D63A1A}" destId="{C46084BE-15DC-4564-A224-07EC82CCEB9B}" srcOrd="1" destOrd="0" presId="urn:microsoft.com/office/officeart/2005/8/layout/hierarchy1"/>
    <dgm:cxn modelId="{9CA3B8AC-E205-40EB-B0AA-5E7C93A20D85}" type="presParOf" srcId="{B79B27B5-4B3E-4404-B9F2-6171E1211C52}" destId="{F82BCC21-80DB-4AFA-B1E1-4E6EB428D967}" srcOrd="1" destOrd="0" presId="urn:microsoft.com/office/officeart/2005/8/layout/hierarchy1"/>
    <dgm:cxn modelId="{D5F26758-AD97-4687-99AC-EB94A3B709B9}" type="presParOf" srcId="{686D6D58-8D1C-4B78-A918-5CA6CDCE8D23}" destId="{9A96775E-5429-46ED-A735-BF006EA04C16}" srcOrd="2" destOrd="0" presId="urn:microsoft.com/office/officeart/2005/8/layout/hierarchy1"/>
    <dgm:cxn modelId="{6F29BB37-B768-4F9A-9FC5-87AD4E4AD956}" type="presParOf" srcId="{9A96775E-5429-46ED-A735-BF006EA04C16}" destId="{38103715-2CCE-4ED1-94E1-5CA61E0DF496}" srcOrd="0" destOrd="0" presId="urn:microsoft.com/office/officeart/2005/8/layout/hierarchy1"/>
    <dgm:cxn modelId="{6EB95605-F8D8-4CAB-A59F-8C3679FAAB3C}" type="presParOf" srcId="{38103715-2CCE-4ED1-94E1-5CA61E0DF496}" destId="{DD961B64-DD27-4D2C-BA98-CD892F69E86C}" srcOrd="0" destOrd="0" presId="urn:microsoft.com/office/officeart/2005/8/layout/hierarchy1"/>
    <dgm:cxn modelId="{7394CA37-BA83-4DCE-8DDB-B19295D9E27C}" type="presParOf" srcId="{38103715-2CCE-4ED1-94E1-5CA61E0DF496}" destId="{D5AD805C-0BD5-46A8-8CE8-2D34125470DE}" srcOrd="1" destOrd="0" presId="urn:microsoft.com/office/officeart/2005/8/layout/hierarchy1"/>
    <dgm:cxn modelId="{A1683171-22A3-4B5F-A961-A8F988BDBC67}" type="presParOf" srcId="{9A96775E-5429-46ED-A735-BF006EA04C16}" destId="{30D4E0CD-C84B-4244-BC87-3DEB7112744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D3F03DCD-B612-4358-8023-63902960783E}" type="doc">
      <dgm:prSet loTypeId="urn:microsoft.com/office/officeart/2005/8/layout/cycle6" loCatId="cycle" qsTypeId="urn:microsoft.com/office/officeart/2005/8/quickstyle/simple1" qsCatId="simple" csTypeId="urn:microsoft.com/office/officeart/2005/8/colors/colorful5" csCatId="colorful" phldr="1"/>
      <dgm:spPr/>
      <dgm:t>
        <a:bodyPr/>
        <a:lstStyle/>
        <a:p>
          <a:endParaRPr lang="en-US"/>
        </a:p>
      </dgm:t>
    </dgm:pt>
    <dgm:pt modelId="{E0B06C51-8BC4-4C81-85C5-93DBE5714DBF}">
      <dgm:prSet/>
      <dgm:spPr/>
      <dgm:t>
        <a:bodyPr/>
        <a:lstStyle/>
        <a:p>
          <a:r>
            <a:rPr lang="es-ES"/>
            <a:t>LA </a:t>
          </a:r>
          <a:r>
            <a:rPr lang="es-ES" b="1"/>
            <a:t>EDUCCIÓN</a:t>
          </a:r>
          <a:r>
            <a:rPr lang="es-ES"/>
            <a:t> (LA FUENTE ES UN INDIVIDUO) Y LA </a:t>
          </a:r>
          <a:r>
            <a:rPr lang="es-ES" b="1"/>
            <a:t>EXTRACCIÓN</a:t>
          </a:r>
          <a:r>
            <a:rPr lang="es-ES"/>
            <a:t> (LA FUENTE ES ESCRITA) SON TÉCNICAS DE OBTENCION DE INFORMACION PARA LA DEFINICION DE REQUISITOS.</a:t>
          </a:r>
          <a:endParaRPr lang="en-US"/>
        </a:p>
      </dgm:t>
    </dgm:pt>
    <dgm:pt modelId="{073F9C1F-674A-468B-9934-B6380179A624}" type="parTrans" cxnId="{8B192ADE-B9DD-4BE9-A93E-EE5185AA6D55}">
      <dgm:prSet/>
      <dgm:spPr/>
      <dgm:t>
        <a:bodyPr/>
        <a:lstStyle/>
        <a:p>
          <a:endParaRPr lang="en-US"/>
        </a:p>
      </dgm:t>
    </dgm:pt>
    <dgm:pt modelId="{30083961-58B2-4F9C-8568-E5CC96552E77}" type="sibTrans" cxnId="{8B192ADE-B9DD-4BE9-A93E-EE5185AA6D55}">
      <dgm:prSet/>
      <dgm:spPr/>
      <dgm:t>
        <a:bodyPr/>
        <a:lstStyle/>
        <a:p>
          <a:endParaRPr lang="en-US"/>
        </a:p>
      </dgm:t>
    </dgm:pt>
    <dgm:pt modelId="{8C6A3103-E60A-48B4-BEB4-BE33F8D61A97}">
      <dgm:prSet/>
      <dgm:spPr/>
      <dgm:t>
        <a:bodyPr/>
        <a:lstStyle/>
        <a:p>
          <a:r>
            <a:rPr lang="es-AR" b="1" u="sng" dirty="0">
              <a:effectLst>
                <a:outerShdw blurRad="38100" dist="38100" dir="2700000" algn="tl">
                  <a:srgbClr val="000000">
                    <a:alpha val="43137"/>
                  </a:srgbClr>
                </a:outerShdw>
              </a:effectLst>
            </a:rPr>
            <a:t>SEGÚN LA FUENTE</a:t>
          </a:r>
          <a:r>
            <a:rPr lang="es-AR" dirty="0"/>
            <a:t>:</a:t>
          </a:r>
          <a:endParaRPr lang="en-US" dirty="0"/>
        </a:p>
      </dgm:t>
    </dgm:pt>
    <dgm:pt modelId="{40DF7768-4473-4979-B82F-5C542C19194E}" type="parTrans" cxnId="{070C308D-56ED-413A-A3F6-100C34E024D6}">
      <dgm:prSet/>
      <dgm:spPr/>
      <dgm:t>
        <a:bodyPr/>
        <a:lstStyle/>
        <a:p>
          <a:endParaRPr lang="en-US"/>
        </a:p>
      </dgm:t>
    </dgm:pt>
    <dgm:pt modelId="{129CB042-AFB8-469B-A29C-053A05B3E3A9}" type="sibTrans" cxnId="{070C308D-56ED-413A-A3F6-100C34E024D6}">
      <dgm:prSet/>
      <dgm:spPr/>
      <dgm:t>
        <a:bodyPr/>
        <a:lstStyle/>
        <a:p>
          <a:endParaRPr lang="en-US"/>
        </a:p>
      </dgm:t>
    </dgm:pt>
    <dgm:pt modelId="{720587B6-EBD3-4641-AC1B-87E730B99EE2}">
      <dgm:prSet/>
      <dgm:spPr/>
      <dgm:t>
        <a:bodyPr/>
        <a:lstStyle/>
        <a:p>
          <a:r>
            <a:rPr lang="es-AR" dirty="0"/>
            <a:t>DEFINIDO POR EL CLIENTE: RESPONDE A LAS PERSEPCIONES DEL USUARIO.</a:t>
          </a:r>
          <a:endParaRPr lang="en-US" dirty="0"/>
        </a:p>
      </dgm:t>
    </dgm:pt>
    <dgm:pt modelId="{11B6BA19-3411-4FC4-A982-52D7BB4347FB}" type="parTrans" cxnId="{124D7DE0-A5CF-45E7-B282-613ED0C5E302}">
      <dgm:prSet/>
      <dgm:spPr/>
      <dgm:t>
        <a:bodyPr/>
        <a:lstStyle/>
        <a:p>
          <a:endParaRPr lang="en-US"/>
        </a:p>
      </dgm:t>
    </dgm:pt>
    <dgm:pt modelId="{6FCF2D0B-6C1F-40EB-9AEC-DE4EBC8C0582}" type="sibTrans" cxnId="{124D7DE0-A5CF-45E7-B282-613ED0C5E302}">
      <dgm:prSet/>
      <dgm:spPr/>
      <dgm:t>
        <a:bodyPr/>
        <a:lstStyle/>
        <a:p>
          <a:endParaRPr lang="en-US"/>
        </a:p>
      </dgm:t>
    </dgm:pt>
    <dgm:pt modelId="{54206489-275C-45AE-A384-E5166DF5E5F9}">
      <dgm:prSet/>
      <dgm:spPr/>
      <dgm:t>
        <a:bodyPr/>
        <a:lstStyle/>
        <a:p>
          <a:r>
            <a:rPr lang="es-AR" dirty="0"/>
            <a:t>DEFINIDO POR EL GRUPO DE DESARROLLO: TRASCIENDE LAS PERSEPCIONES DEL CLIENTE, AUNQUE TRABAJA EN BASE A ELLAS.	</a:t>
          </a:r>
          <a:endParaRPr lang="en-US" dirty="0"/>
        </a:p>
      </dgm:t>
    </dgm:pt>
    <dgm:pt modelId="{346458FF-E3B0-4371-969B-5C3BBC6D380D}" type="parTrans" cxnId="{DF1C94B1-0D44-4C69-A1BB-0644A2391A5F}">
      <dgm:prSet/>
      <dgm:spPr/>
      <dgm:t>
        <a:bodyPr/>
        <a:lstStyle/>
        <a:p>
          <a:endParaRPr lang="en-US"/>
        </a:p>
      </dgm:t>
    </dgm:pt>
    <dgm:pt modelId="{CAB29F8D-6A5F-454C-AE0B-EFD68508671F}" type="sibTrans" cxnId="{DF1C94B1-0D44-4C69-A1BB-0644A2391A5F}">
      <dgm:prSet/>
      <dgm:spPr/>
      <dgm:t>
        <a:bodyPr/>
        <a:lstStyle/>
        <a:p>
          <a:endParaRPr lang="en-US"/>
        </a:p>
      </dgm:t>
    </dgm:pt>
    <dgm:pt modelId="{A4DEFB8A-E52B-4724-A348-E08E84097331}">
      <dgm:prSet/>
      <dgm:spPr/>
      <dgm:t>
        <a:bodyPr/>
        <a:lstStyle/>
        <a:p>
          <a:r>
            <a:rPr lang="es-AR" b="1" u="sng" dirty="0">
              <a:effectLst>
                <a:outerShdw blurRad="38100" dist="38100" dir="2700000" algn="tl">
                  <a:srgbClr val="000000">
                    <a:alpha val="43137"/>
                  </a:srgbClr>
                </a:outerShdw>
              </a:effectLst>
            </a:rPr>
            <a:t>SEGÚN LA UTILIDAD</a:t>
          </a:r>
          <a:r>
            <a:rPr lang="es-AR" dirty="0"/>
            <a:t>: </a:t>
          </a:r>
          <a:endParaRPr lang="en-US" dirty="0"/>
        </a:p>
      </dgm:t>
    </dgm:pt>
    <dgm:pt modelId="{F1F6840A-9AE2-4ECD-83FA-93C6D8FC428E}" type="parTrans" cxnId="{F7D271F6-088D-43F7-8529-B81FBDD3BEDE}">
      <dgm:prSet/>
      <dgm:spPr/>
      <dgm:t>
        <a:bodyPr/>
        <a:lstStyle/>
        <a:p>
          <a:endParaRPr lang="en-US"/>
        </a:p>
      </dgm:t>
    </dgm:pt>
    <dgm:pt modelId="{C7316281-4F14-49D0-8292-2D2B74C3890E}" type="sibTrans" cxnId="{F7D271F6-088D-43F7-8529-B81FBDD3BEDE}">
      <dgm:prSet/>
      <dgm:spPr/>
      <dgm:t>
        <a:bodyPr/>
        <a:lstStyle/>
        <a:p>
          <a:endParaRPr lang="en-US"/>
        </a:p>
      </dgm:t>
    </dgm:pt>
    <dgm:pt modelId="{F1B71EC0-FBE4-483F-9395-2B7052F5B561}">
      <dgm:prSet/>
      <dgm:spPr/>
      <dgm:t>
        <a:bodyPr/>
        <a:lstStyle/>
        <a:p>
          <a:r>
            <a:rPr lang="es-AR" dirty="0"/>
            <a:t>REQUISITO FUNCIONAL: CARACTERISTICA UTILITARIA SOBRE EL QUEHACER.</a:t>
          </a:r>
          <a:endParaRPr lang="en-US" dirty="0"/>
        </a:p>
      </dgm:t>
    </dgm:pt>
    <dgm:pt modelId="{5D49F292-14F0-4F24-9619-1BDDC848E7F0}" type="parTrans" cxnId="{0B8891B4-0C75-4F25-A683-E9F85483B0BD}">
      <dgm:prSet/>
      <dgm:spPr/>
      <dgm:t>
        <a:bodyPr/>
        <a:lstStyle/>
        <a:p>
          <a:endParaRPr lang="en-US"/>
        </a:p>
      </dgm:t>
    </dgm:pt>
    <dgm:pt modelId="{371422A8-7765-459F-B796-D7E59B4C188E}" type="sibTrans" cxnId="{0B8891B4-0C75-4F25-A683-E9F85483B0BD}">
      <dgm:prSet/>
      <dgm:spPr/>
      <dgm:t>
        <a:bodyPr/>
        <a:lstStyle/>
        <a:p>
          <a:endParaRPr lang="en-US"/>
        </a:p>
      </dgm:t>
    </dgm:pt>
    <dgm:pt modelId="{5E0DAAFE-F869-4BBF-8754-9A49DCE144D8}">
      <dgm:prSet/>
      <dgm:spPr/>
      <dgm:t>
        <a:bodyPr/>
        <a:lstStyle/>
        <a:p>
          <a:r>
            <a:rPr lang="es-AR" dirty="0"/>
            <a:t>REQUISITO NO FUNCIONAL: ALUDE A LAS CARACTERISTICAS CON LAS QUE SE LES DA CUERPO A ESE QUEHACER.</a:t>
          </a:r>
          <a:endParaRPr lang="en-US" dirty="0"/>
        </a:p>
      </dgm:t>
    </dgm:pt>
    <dgm:pt modelId="{9811AEBD-3935-4DCE-9A53-BAACC1DA3906}" type="parTrans" cxnId="{48601D05-5653-4C4C-B20A-19D1850356CA}">
      <dgm:prSet/>
      <dgm:spPr/>
      <dgm:t>
        <a:bodyPr/>
        <a:lstStyle/>
        <a:p>
          <a:endParaRPr lang="en-US"/>
        </a:p>
      </dgm:t>
    </dgm:pt>
    <dgm:pt modelId="{A7BC95FA-E7DA-48DA-AA8A-A8AF93C7C949}" type="sibTrans" cxnId="{48601D05-5653-4C4C-B20A-19D1850356CA}">
      <dgm:prSet/>
      <dgm:spPr/>
      <dgm:t>
        <a:bodyPr/>
        <a:lstStyle/>
        <a:p>
          <a:endParaRPr lang="en-US"/>
        </a:p>
      </dgm:t>
    </dgm:pt>
    <dgm:pt modelId="{76087D00-F6AA-4339-B6AD-0E658AA5EADE}">
      <dgm:prSet/>
      <dgm:spPr/>
      <dgm:t>
        <a:bodyPr/>
        <a:lstStyle/>
        <a:p>
          <a:r>
            <a:rPr lang="es-AR" b="1" u="sng" dirty="0">
              <a:effectLst>
                <a:outerShdw blurRad="38100" dist="38100" dir="2700000" algn="tl">
                  <a:srgbClr val="000000">
                    <a:alpha val="43137"/>
                  </a:srgbClr>
                </a:outerShdw>
              </a:effectLst>
            </a:rPr>
            <a:t>SEGÚN SU NIVEL DE OBLIGATORIEDAD</a:t>
          </a:r>
          <a:r>
            <a:rPr lang="es-AR" dirty="0"/>
            <a:t>:</a:t>
          </a:r>
          <a:endParaRPr lang="en-US" dirty="0"/>
        </a:p>
      </dgm:t>
    </dgm:pt>
    <dgm:pt modelId="{F8A1DD12-1004-4061-9C56-493927F266C6}" type="parTrans" cxnId="{4C4DDEE7-B474-4F28-BEDF-D9AB58227729}">
      <dgm:prSet/>
      <dgm:spPr/>
      <dgm:t>
        <a:bodyPr/>
        <a:lstStyle/>
        <a:p>
          <a:endParaRPr lang="en-US"/>
        </a:p>
      </dgm:t>
    </dgm:pt>
    <dgm:pt modelId="{D57E17CF-5156-4C44-950C-AA197E2DB547}" type="sibTrans" cxnId="{4C4DDEE7-B474-4F28-BEDF-D9AB58227729}">
      <dgm:prSet/>
      <dgm:spPr/>
      <dgm:t>
        <a:bodyPr/>
        <a:lstStyle/>
        <a:p>
          <a:endParaRPr lang="en-US"/>
        </a:p>
      </dgm:t>
    </dgm:pt>
    <dgm:pt modelId="{AB157EC6-E0C7-437E-B500-0FBEAA09916B}">
      <dgm:prSet/>
      <dgm:spPr/>
      <dgm:t>
        <a:bodyPr/>
        <a:lstStyle/>
        <a:p>
          <a:r>
            <a:rPr lang="es-AR" dirty="0"/>
            <a:t>REQUISITOS OBLIGATORIOS: DEBEN CUMPLIRSE SIN EXCEPCIÓN.</a:t>
          </a:r>
          <a:endParaRPr lang="en-US" dirty="0"/>
        </a:p>
      </dgm:t>
    </dgm:pt>
    <dgm:pt modelId="{DF52EF54-26E4-4A70-935D-F7EDB985CA5B}" type="parTrans" cxnId="{02C2427F-72B7-43D9-952A-F85F1F546CAF}">
      <dgm:prSet/>
      <dgm:spPr/>
      <dgm:t>
        <a:bodyPr/>
        <a:lstStyle/>
        <a:p>
          <a:endParaRPr lang="en-US"/>
        </a:p>
      </dgm:t>
    </dgm:pt>
    <dgm:pt modelId="{BF06795B-1EFF-4B6B-993F-1EE4BD04A5B8}" type="sibTrans" cxnId="{02C2427F-72B7-43D9-952A-F85F1F546CAF}">
      <dgm:prSet/>
      <dgm:spPr/>
      <dgm:t>
        <a:bodyPr/>
        <a:lstStyle/>
        <a:p>
          <a:endParaRPr lang="en-US"/>
        </a:p>
      </dgm:t>
    </dgm:pt>
    <dgm:pt modelId="{D85DDF48-F0DA-4506-9B73-F534950A4D4A}">
      <dgm:prSet/>
      <dgm:spPr/>
      <dgm:t>
        <a:bodyPr/>
        <a:lstStyle/>
        <a:p>
          <a:r>
            <a:rPr lang="es-AR"/>
            <a:t>REQUISITOS DESEADOS: NO PONE RIESGO A LOS OBJETIVOS DEL PROYECTO, YA QUE NO SE VINCULA CON LAS CARACTERISTICAS FUNCIONALES. SU PRESENCIA LO BENEFICIA.</a:t>
          </a:r>
          <a:endParaRPr lang="en-US"/>
        </a:p>
      </dgm:t>
    </dgm:pt>
    <dgm:pt modelId="{B575E6A9-62CD-4D2F-8CD0-C9D14D0E9BF6}" type="parTrans" cxnId="{9100BC50-D745-40E5-B7A7-E47188D65CE5}">
      <dgm:prSet/>
      <dgm:spPr/>
      <dgm:t>
        <a:bodyPr/>
        <a:lstStyle/>
        <a:p>
          <a:endParaRPr lang="en-US"/>
        </a:p>
      </dgm:t>
    </dgm:pt>
    <dgm:pt modelId="{5F17C5E5-9882-42DD-BF9B-CF73F624F71B}" type="sibTrans" cxnId="{9100BC50-D745-40E5-B7A7-E47188D65CE5}">
      <dgm:prSet/>
      <dgm:spPr/>
      <dgm:t>
        <a:bodyPr/>
        <a:lstStyle/>
        <a:p>
          <a:endParaRPr lang="en-US"/>
        </a:p>
      </dgm:t>
    </dgm:pt>
    <dgm:pt modelId="{3614D81B-1654-46FD-93C0-473A4983FD0A}">
      <dgm:prSet/>
      <dgm:spPr/>
      <dgm:t>
        <a:bodyPr/>
        <a:lstStyle/>
        <a:p>
          <a:endParaRPr lang="en-US" dirty="0"/>
        </a:p>
      </dgm:t>
    </dgm:pt>
    <dgm:pt modelId="{BB8AEC1D-1ABD-43EF-8407-88BC5BF93842}" type="parTrans" cxnId="{2A6E5C98-0CCD-4142-9EFF-655DF1266FCE}">
      <dgm:prSet/>
      <dgm:spPr/>
      <dgm:t>
        <a:bodyPr/>
        <a:lstStyle/>
        <a:p>
          <a:endParaRPr lang="es-AR"/>
        </a:p>
      </dgm:t>
    </dgm:pt>
    <dgm:pt modelId="{AB378510-6B5E-46BC-B97A-0C98A2565C16}" type="sibTrans" cxnId="{2A6E5C98-0CCD-4142-9EFF-655DF1266FCE}">
      <dgm:prSet/>
      <dgm:spPr/>
      <dgm:t>
        <a:bodyPr/>
        <a:lstStyle/>
        <a:p>
          <a:endParaRPr lang="es-AR"/>
        </a:p>
      </dgm:t>
    </dgm:pt>
    <dgm:pt modelId="{85A7A16F-5FE1-44AC-853E-CBA47F613237}">
      <dgm:prSet/>
      <dgm:spPr/>
      <dgm:t>
        <a:bodyPr/>
        <a:lstStyle/>
        <a:p>
          <a:endParaRPr lang="en-US" dirty="0"/>
        </a:p>
      </dgm:t>
    </dgm:pt>
    <dgm:pt modelId="{99931BCC-7B99-45AB-A1A1-AE049DA46B25}" type="parTrans" cxnId="{AF876450-B5AA-4809-B5BD-9F87BB12E312}">
      <dgm:prSet/>
      <dgm:spPr/>
      <dgm:t>
        <a:bodyPr/>
        <a:lstStyle/>
        <a:p>
          <a:endParaRPr lang="es-AR"/>
        </a:p>
      </dgm:t>
    </dgm:pt>
    <dgm:pt modelId="{99DBEB5A-B19F-4648-8877-5B3645A3260F}" type="sibTrans" cxnId="{AF876450-B5AA-4809-B5BD-9F87BB12E312}">
      <dgm:prSet/>
      <dgm:spPr/>
      <dgm:t>
        <a:bodyPr/>
        <a:lstStyle/>
        <a:p>
          <a:endParaRPr lang="es-AR"/>
        </a:p>
      </dgm:t>
    </dgm:pt>
    <dgm:pt modelId="{9F05FBFA-D869-4550-84C4-8D994A6CB437}" type="pres">
      <dgm:prSet presAssocID="{D3F03DCD-B612-4358-8023-63902960783E}" presName="cycle" presStyleCnt="0">
        <dgm:presLayoutVars>
          <dgm:dir/>
          <dgm:resizeHandles val="exact"/>
        </dgm:presLayoutVars>
      </dgm:prSet>
      <dgm:spPr/>
    </dgm:pt>
    <dgm:pt modelId="{4B54C589-733B-41D4-9D57-6FF808BD8223}" type="pres">
      <dgm:prSet presAssocID="{E0B06C51-8BC4-4C81-85C5-93DBE5714DBF}" presName="node" presStyleLbl="node1" presStyleIdx="0" presStyleCnt="4">
        <dgm:presLayoutVars>
          <dgm:bulletEnabled val="1"/>
        </dgm:presLayoutVars>
      </dgm:prSet>
      <dgm:spPr/>
    </dgm:pt>
    <dgm:pt modelId="{1CBE84DD-95DE-46A6-A5A7-6513A3D7C41F}" type="pres">
      <dgm:prSet presAssocID="{E0B06C51-8BC4-4C81-85C5-93DBE5714DBF}" presName="spNode" presStyleCnt="0"/>
      <dgm:spPr/>
    </dgm:pt>
    <dgm:pt modelId="{E884EACD-C18D-4FD1-87E2-83F82BD22561}" type="pres">
      <dgm:prSet presAssocID="{30083961-58B2-4F9C-8568-E5CC96552E77}" presName="sibTrans" presStyleLbl="sibTrans1D1" presStyleIdx="0" presStyleCnt="4"/>
      <dgm:spPr/>
    </dgm:pt>
    <dgm:pt modelId="{7D0E9CC2-B756-43B4-B2F6-546D4CE3545E}" type="pres">
      <dgm:prSet presAssocID="{8C6A3103-E60A-48B4-BEB4-BE33F8D61A97}" presName="node" presStyleLbl="node1" presStyleIdx="1" presStyleCnt="4">
        <dgm:presLayoutVars>
          <dgm:bulletEnabled val="1"/>
        </dgm:presLayoutVars>
      </dgm:prSet>
      <dgm:spPr/>
    </dgm:pt>
    <dgm:pt modelId="{60505A9F-4E4A-45A0-9F5B-DD3B5E099933}" type="pres">
      <dgm:prSet presAssocID="{8C6A3103-E60A-48B4-BEB4-BE33F8D61A97}" presName="spNode" presStyleCnt="0"/>
      <dgm:spPr/>
    </dgm:pt>
    <dgm:pt modelId="{1965159E-47CD-428B-8E81-26F4C93835C0}" type="pres">
      <dgm:prSet presAssocID="{129CB042-AFB8-469B-A29C-053A05B3E3A9}" presName="sibTrans" presStyleLbl="sibTrans1D1" presStyleIdx="1" presStyleCnt="4"/>
      <dgm:spPr/>
    </dgm:pt>
    <dgm:pt modelId="{3EB2F3F5-C13F-476B-8F26-A4EC01264922}" type="pres">
      <dgm:prSet presAssocID="{A4DEFB8A-E52B-4724-A348-E08E84097331}" presName="node" presStyleLbl="node1" presStyleIdx="2" presStyleCnt="4">
        <dgm:presLayoutVars>
          <dgm:bulletEnabled val="1"/>
        </dgm:presLayoutVars>
      </dgm:prSet>
      <dgm:spPr/>
    </dgm:pt>
    <dgm:pt modelId="{6F725B3A-8702-4136-94DB-57DC672D87B5}" type="pres">
      <dgm:prSet presAssocID="{A4DEFB8A-E52B-4724-A348-E08E84097331}" presName="spNode" presStyleCnt="0"/>
      <dgm:spPr/>
    </dgm:pt>
    <dgm:pt modelId="{E7D5131C-CB17-43D8-9EA2-B0FA984982E3}" type="pres">
      <dgm:prSet presAssocID="{C7316281-4F14-49D0-8292-2D2B74C3890E}" presName="sibTrans" presStyleLbl="sibTrans1D1" presStyleIdx="2" presStyleCnt="4"/>
      <dgm:spPr/>
    </dgm:pt>
    <dgm:pt modelId="{7017C5CB-692D-4049-A956-FFA6C0527094}" type="pres">
      <dgm:prSet presAssocID="{76087D00-F6AA-4339-B6AD-0E658AA5EADE}" presName="node" presStyleLbl="node1" presStyleIdx="3" presStyleCnt="4">
        <dgm:presLayoutVars>
          <dgm:bulletEnabled val="1"/>
        </dgm:presLayoutVars>
      </dgm:prSet>
      <dgm:spPr/>
    </dgm:pt>
    <dgm:pt modelId="{0A7B047F-76F0-49C6-B39C-15A77FDAF529}" type="pres">
      <dgm:prSet presAssocID="{76087D00-F6AA-4339-B6AD-0E658AA5EADE}" presName="spNode" presStyleCnt="0"/>
      <dgm:spPr/>
    </dgm:pt>
    <dgm:pt modelId="{16AAE569-474B-4C8A-9369-75A0DAA540D4}" type="pres">
      <dgm:prSet presAssocID="{D57E17CF-5156-4C44-950C-AA197E2DB547}" presName="sibTrans" presStyleLbl="sibTrans1D1" presStyleIdx="3" presStyleCnt="4"/>
      <dgm:spPr/>
    </dgm:pt>
  </dgm:ptLst>
  <dgm:cxnLst>
    <dgm:cxn modelId="{48601D05-5653-4C4C-B20A-19D1850356CA}" srcId="{A4DEFB8A-E52B-4724-A348-E08E84097331}" destId="{5E0DAAFE-F869-4BBF-8754-9A49DCE144D8}" srcOrd="2" destOrd="0" parTransId="{9811AEBD-3935-4DCE-9A53-BAACC1DA3906}" sibTransId="{A7BC95FA-E7DA-48DA-AA8A-A8AF93C7C949}"/>
    <dgm:cxn modelId="{EE0D331A-49F7-4B77-B856-993AF86BFE02}" type="presOf" srcId="{30083961-58B2-4F9C-8568-E5CC96552E77}" destId="{E884EACD-C18D-4FD1-87E2-83F82BD22561}" srcOrd="0" destOrd="0" presId="urn:microsoft.com/office/officeart/2005/8/layout/cycle6"/>
    <dgm:cxn modelId="{3585152A-5795-4E99-B619-5FA3E20BA522}" type="presOf" srcId="{D3F03DCD-B612-4358-8023-63902960783E}" destId="{9F05FBFA-D869-4550-84C4-8D994A6CB437}" srcOrd="0" destOrd="0" presId="urn:microsoft.com/office/officeart/2005/8/layout/cycle6"/>
    <dgm:cxn modelId="{6DD1A730-587F-489B-B84D-0645D8B4CEBA}" type="presOf" srcId="{54206489-275C-45AE-A384-E5166DF5E5F9}" destId="{7D0E9CC2-B756-43B4-B2F6-546D4CE3545E}" srcOrd="0" destOrd="3" presId="urn:microsoft.com/office/officeart/2005/8/layout/cycle6"/>
    <dgm:cxn modelId="{FE5A503F-DF8E-48FC-9625-0CE24BD2C951}" type="presOf" srcId="{A4DEFB8A-E52B-4724-A348-E08E84097331}" destId="{3EB2F3F5-C13F-476B-8F26-A4EC01264922}" srcOrd="0" destOrd="0" presId="urn:microsoft.com/office/officeart/2005/8/layout/cycle6"/>
    <dgm:cxn modelId="{0A942640-59FE-4699-897F-30E5BBEE92E7}" type="presOf" srcId="{129CB042-AFB8-469B-A29C-053A05B3E3A9}" destId="{1965159E-47CD-428B-8E81-26F4C93835C0}" srcOrd="0" destOrd="0" presId="urn:microsoft.com/office/officeart/2005/8/layout/cycle6"/>
    <dgm:cxn modelId="{77C8B262-F6D3-4F18-BC60-9B5ECEEAD7B3}" type="presOf" srcId="{F1B71EC0-FBE4-483F-9395-2B7052F5B561}" destId="{3EB2F3F5-C13F-476B-8F26-A4EC01264922}" srcOrd="0" destOrd="1" presId="urn:microsoft.com/office/officeart/2005/8/layout/cycle6"/>
    <dgm:cxn modelId="{E4271C4F-FAE5-4738-9248-54A94F561EC9}" type="presOf" srcId="{76087D00-F6AA-4339-B6AD-0E658AA5EADE}" destId="{7017C5CB-692D-4049-A956-FFA6C0527094}" srcOrd="0" destOrd="0" presId="urn:microsoft.com/office/officeart/2005/8/layout/cycle6"/>
    <dgm:cxn modelId="{AF876450-B5AA-4809-B5BD-9F87BB12E312}" srcId="{A4DEFB8A-E52B-4724-A348-E08E84097331}" destId="{85A7A16F-5FE1-44AC-853E-CBA47F613237}" srcOrd="1" destOrd="0" parTransId="{99931BCC-7B99-45AB-A1A1-AE049DA46B25}" sibTransId="{99DBEB5A-B19F-4648-8877-5B3645A3260F}"/>
    <dgm:cxn modelId="{9100BC50-D745-40E5-B7A7-E47188D65CE5}" srcId="{76087D00-F6AA-4339-B6AD-0E658AA5EADE}" destId="{D85DDF48-F0DA-4506-9B73-F534950A4D4A}" srcOrd="1" destOrd="0" parTransId="{B575E6A9-62CD-4D2F-8CD0-C9D14D0E9BF6}" sibTransId="{5F17C5E5-9882-42DD-BF9B-CF73F624F71B}"/>
    <dgm:cxn modelId="{02C2427F-72B7-43D9-952A-F85F1F546CAF}" srcId="{76087D00-F6AA-4339-B6AD-0E658AA5EADE}" destId="{AB157EC6-E0C7-437E-B500-0FBEAA09916B}" srcOrd="0" destOrd="0" parTransId="{DF52EF54-26E4-4A70-935D-F7EDB985CA5B}" sibTransId="{BF06795B-1EFF-4B6B-993F-1EE4BD04A5B8}"/>
    <dgm:cxn modelId="{070C308D-56ED-413A-A3F6-100C34E024D6}" srcId="{D3F03DCD-B612-4358-8023-63902960783E}" destId="{8C6A3103-E60A-48B4-BEB4-BE33F8D61A97}" srcOrd="1" destOrd="0" parTransId="{40DF7768-4473-4979-B82F-5C542C19194E}" sibTransId="{129CB042-AFB8-469B-A29C-053A05B3E3A9}"/>
    <dgm:cxn modelId="{967B8590-76BD-4C8B-AAB7-B37D376E1ADE}" type="presOf" srcId="{8C6A3103-E60A-48B4-BEB4-BE33F8D61A97}" destId="{7D0E9CC2-B756-43B4-B2F6-546D4CE3545E}" srcOrd="0" destOrd="0" presId="urn:microsoft.com/office/officeart/2005/8/layout/cycle6"/>
    <dgm:cxn modelId="{F3945A91-103E-456E-AAF2-574325424FC0}" type="presOf" srcId="{E0B06C51-8BC4-4C81-85C5-93DBE5714DBF}" destId="{4B54C589-733B-41D4-9D57-6FF808BD8223}" srcOrd="0" destOrd="0" presId="urn:microsoft.com/office/officeart/2005/8/layout/cycle6"/>
    <dgm:cxn modelId="{2A6E5C98-0CCD-4142-9EFF-655DF1266FCE}" srcId="{8C6A3103-E60A-48B4-BEB4-BE33F8D61A97}" destId="{3614D81B-1654-46FD-93C0-473A4983FD0A}" srcOrd="1" destOrd="0" parTransId="{BB8AEC1D-1ABD-43EF-8407-88BC5BF93842}" sibTransId="{AB378510-6B5E-46BC-B97A-0C98A2565C16}"/>
    <dgm:cxn modelId="{4C82F39B-EF57-47A5-AAA8-6B85743CF810}" type="presOf" srcId="{C7316281-4F14-49D0-8292-2D2B74C3890E}" destId="{E7D5131C-CB17-43D8-9EA2-B0FA984982E3}" srcOrd="0" destOrd="0" presId="urn:microsoft.com/office/officeart/2005/8/layout/cycle6"/>
    <dgm:cxn modelId="{DF1C94B1-0D44-4C69-A1BB-0644A2391A5F}" srcId="{8C6A3103-E60A-48B4-BEB4-BE33F8D61A97}" destId="{54206489-275C-45AE-A384-E5166DF5E5F9}" srcOrd="2" destOrd="0" parTransId="{346458FF-E3B0-4371-969B-5C3BBC6D380D}" sibTransId="{CAB29F8D-6A5F-454C-AE0B-EFD68508671F}"/>
    <dgm:cxn modelId="{0B8891B4-0C75-4F25-A683-E9F85483B0BD}" srcId="{A4DEFB8A-E52B-4724-A348-E08E84097331}" destId="{F1B71EC0-FBE4-483F-9395-2B7052F5B561}" srcOrd="0" destOrd="0" parTransId="{5D49F292-14F0-4F24-9619-1BDDC848E7F0}" sibTransId="{371422A8-7765-459F-B796-D7E59B4C188E}"/>
    <dgm:cxn modelId="{C66380BA-A3CB-4FFD-8B00-440B00667D6A}" type="presOf" srcId="{D57E17CF-5156-4C44-950C-AA197E2DB547}" destId="{16AAE569-474B-4C8A-9369-75A0DAA540D4}" srcOrd="0" destOrd="0" presId="urn:microsoft.com/office/officeart/2005/8/layout/cycle6"/>
    <dgm:cxn modelId="{BC136FD7-D13F-494B-A9CC-88C347BC0C1A}" type="presOf" srcId="{D85DDF48-F0DA-4506-9B73-F534950A4D4A}" destId="{7017C5CB-692D-4049-A956-FFA6C0527094}" srcOrd="0" destOrd="2" presId="urn:microsoft.com/office/officeart/2005/8/layout/cycle6"/>
    <dgm:cxn modelId="{CF7862D9-E7F2-4C32-829A-686DB53CCED7}" type="presOf" srcId="{720587B6-EBD3-4641-AC1B-87E730B99EE2}" destId="{7D0E9CC2-B756-43B4-B2F6-546D4CE3545E}" srcOrd="0" destOrd="1" presId="urn:microsoft.com/office/officeart/2005/8/layout/cycle6"/>
    <dgm:cxn modelId="{8B192ADE-B9DD-4BE9-A93E-EE5185AA6D55}" srcId="{D3F03DCD-B612-4358-8023-63902960783E}" destId="{E0B06C51-8BC4-4C81-85C5-93DBE5714DBF}" srcOrd="0" destOrd="0" parTransId="{073F9C1F-674A-468B-9934-B6380179A624}" sibTransId="{30083961-58B2-4F9C-8568-E5CC96552E77}"/>
    <dgm:cxn modelId="{124D7DE0-A5CF-45E7-B282-613ED0C5E302}" srcId="{8C6A3103-E60A-48B4-BEB4-BE33F8D61A97}" destId="{720587B6-EBD3-4641-AC1B-87E730B99EE2}" srcOrd="0" destOrd="0" parTransId="{11B6BA19-3411-4FC4-A982-52D7BB4347FB}" sibTransId="{6FCF2D0B-6C1F-40EB-9AEC-DE4EBC8C0582}"/>
    <dgm:cxn modelId="{A6DBAEE1-9B11-413F-92C6-40F4FDB90231}" type="presOf" srcId="{5E0DAAFE-F869-4BBF-8754-9A49DCE144D8}" destId="{3EB2F3F5-C13F-476B-8F26-A4EC01264922}" srcOrd="0" destOrd="3" presId="urn:microsoft.com/office/officeart/2005/8/layout/cycle6"/>
    <dgm:cxn modelId="{4C4DDEE7-B474-4F28-BEDF-D9AB58227729}" srcId="{D3F03DCD-B612-4358-8023-63902960783E}" destId="{76087D00-F6AA-4339-B6AD-0E658AA5EADE}" srcOrd="3" destOrd="0" parTransId="{F8A1DD12-1004-4061-9C56-493927F266C6}" sibTransId="{D57E17CF-5156-4C44-950C-AA197E2DB547}"/>
    <dgm:cxn modelId="{AD6195EA-2583-4CA6-8BEF-E1C6853024EF}" type="presOf" srcId="{3614D81B-1654-46FD-93C0-473A4983FD0A}" destId="{7D0E9CC2-B756-43B4-B2F6-546D4CE3545E}" srcOrd="0" destOrd="2" presId="urn:microsoft.com/office/officeart/2005/8/layout/cycle6"/>
    <dgm:cxn modelId="{D520C6EB-ACA2-491E-8494-AA4531C49132}" type="presOf" srcId="{AB157EC6-E0C7-437E-B500-0FBEAA09916B}" destId="{7017C5CB-692D-4049-A956-FFA6C0527094}" srcOrd="0" destOrd="1" presId="urn:microsoft.com/office/officeart/2005/8/layout/cycle6"/>
    <dgm:cxn modelId="{C09314EF-E7A4-4556-A326-3A4407C4E10E}" type="presOf" srcId="{85A7A16F-5FE1-44AC-853E-CBA47F613237}" destId="{3EB2F3F5-C13F-476B-8F26-A4EC01264922}" srcOrd="0" destOrd="2" presId="urn:microsoft.com/office/officeart/2005/8/layout/cycle6"/>
    <dgm:cxn modelId="{F7D271F6-088D-43F7-8529-B81FBDD3BEDE}" srcId="{D3F03DCD-B612-4358-8023-63902960783E}" destId="{A4DEFB8A-E52B-4724-A348-E08E84097331}" srcOrd="2" destOrd="0" parTransId="{F1F6840A-9AE2-4ECD-83FA-93C6D8FC428E}" sibTransId="{C7316281-4F14-49D0-8292-2D2B74C3890E}"/>
    <dgm:cxn modelId="{056BFEFE-A0E9-4E86-87B4-E6ACAC6E7F1E}" type="presParOf" srcId="{9F05FBFA-D869-4550-84C4-8D994A6CB437}" destId="{4B54C589-733B-41D4-9D57-6FF808BD8223}" srcOrd="0" destOrd="0" presId="urn:microsoft.com/office/officeart/2005/8/layout/cycle6"/>
    <dgm:cxn modelId="{F39F0F2B-3922-4CDC-BAE2-2717A6978E53}" type="presParOf" srcId="{9F05FBFA-D869-4550-84C4-8D994A6CB437}" destId="{1CBE84DD-95DE-46A6-A5A7-6513A3D7C41F}" srcOrd="1" destOrd="0" presId="urn:microsoft.com/office/officeart/2005/8/layout/cycle6"/>
    <dgm:cxn modelId="{EE071278-B799-4B95-A67D-F2E71C561267}" type="presParOf" srcId="{9F05FBFA-D869-4550-84C4-8D994A6CB437}" destId="{E884EACD-C18D-4FD1-87E2-83F82BD22561}" srcOrd="2" destOrd="0" presId="urn:microsoft.com/office/officeart/2005/8/layout/cycle6"/>
    <dgm:cxn modelId="{AABB6C38-0E23-4592-8770-38B0E83E281C}" type="presParOf" srcId="{9F05FBFA-D869-4550-84C4-8D994A6CB437}" destId="{7D0E9CC2-B756-43B4-B2F6-546D4CE3545E}" srcOrd="3" destOrd="0" presId="urn:microsoft.com/office/officeart/2005/8/layout/cycle6"/>
    <dgm:cxn modelId="{FFF27F1E-1EAB-4FED-8410-0067A0E56EB3}" type="presParOf" srcId="{9F05FBFA-D869-4550-84C4-8D994A6CB437}" destId="{60505A9F-4E4A-45A0-9F5B-DD3B5E099933}" srcOrd="4" destOrd="0" presId="urn:microsoft.com/office/officeart/2005/8/layout/cycle6"/>
    <dgm:cxn modelId="{EAC8D7B2-1162-47F6-82B2-4A4F9A72D354}" type="presParOf" srcId="{9F05FBFA-D869-4550-84C4-8D994A6CB437}" destId="{1965159E-47CD-428B-8E81-26F4C93835C0}" srcOrd="5" destOrd="0" presId="urn:microsoft.com/office/officeart/2005/8/layout/cycle6"/>
    <dgm:cxn modelId="{67B476D7-E525-47F9-81BC-F70345C30D14}" type="presParOf" srcId="{9F05FBFA-D869-4550-84C4-8D994A6CB437}" destId="{3EB2F3F5-C13F-476B-8F26-A4EC01264922}" srcOrd="6" destOrd="0" presId="urn:microsoft.com/office/officeart/2005/8/layout/cycle6"/>
    <dgm:cxn modelId="{0BA83138-A40F-4A32-A995-1C9D812D73C1}" type="presParOf" srcId="{9F05FBFA-D869-4550-84C4-8D994A6CB437}" destId="{6F725B3A-8702-4136-94DB-57DC672D87B5}" srcOrd="7" destOrd="0" presId="urn:microsoft.com/office/officeart/2005/8/layout/cycle6"/>
    <dgm:cxn modelId="{98725BE0-FB76-476D-95BB-538DB36CC618}" type="presParOf" srcId="{9F05FBFA-D869-4550-84C4-8D994A6CB437}" destId="{E7D5131C-CB17-43D8-9EA2-B0FA984982E3}" srcOrd="8" destOrd="0" presId="urn:microsoft.com/office/officeart/2005/8/layout/cycle6"/>
    <dgm:cxn modelId="{B0205E1D-2E81-4DAD-A301-3A8118378360}" type="presParOf" srcId="{9F05FBFA-D869-4550-84C4-8D994A6CB437}" destId="{7017C5CB-692D-4049-A956-FFA6C0527094}" srcOrd="9" destOrd="0" presId="urn:microsoft.com/office/officeart/2005/8/layout/cycle6"/>
    <dgm:cxn modelId="{5D502E04-281E-45D1-8FEB-B9FD2824BDB7}" type="presParOf" srcId="{9F05FBFA-D869-4550-84C4-8D994A6CB437}" destId="{0A7B047F-76F0-49C6-B39C-15A77FDAF529}" srcOrd="10" destOrd="0" presId="urn:microsoft.com/office/officeart/2005/8/layout/cycle6"/>
    <dgm:cxn modelId="{E730015E-154E-40EB-9622-4E2421FB293E}" type="presParOf" srcId="{9F05FBFA-D869-4550-84C4-8D994A6CB437}" destId="{16AAE569-474B-4C8A-9369-75A0DAA540D4}" srcOrd="11"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11B3D96A-EED8-41A0-AAEB-C9D4B6A90B37}" type="doc">
      <dgm:prSet loTypeId="urn:microsoft.com/office/officeart/2005/8/layout/process4" loCatId="list" qsTypeId="urn:microsoft.com/office/officeart/2005/8/quickstyle/simple1" qsCatId="simple" csTypeId="urn:microsoft.com/office/officeart/2005/8/colors/colorful2" csCatId="colorful"/>
      <dgm:spPr/>
      <dgm:t>
        <a:bodyPr/>
        <a:lstStyle/>
        <a:p>
          <a:endParaRPr lang="en-US"/>
        </a:p>
      </dgm:t>
    </dgm:pt>
    <dgm:pt modelId="{BECC10C0-C8F0-4CA8-BF73-2FDA8683EAB6}">
      <dgm:prSet/>
      <dgm:spPr/>
      <dgm:t>
        <a:bodyPr/>
        <a:lstStyle/>
        <a:p>
          <a:r>
            <a:rPr lang="es-MX"/>
            <a:t>QUE ES LA ADMINISTRACIÓN?</a:t>
          </a:r>
          <a:endParaRPr lang="en-US"/>
        </a:p>
      </dgm:t>
    </dgm:pt>
    <dgm:pt modelId="{956B5DF1-A492-410F-A302-D28DE9DA0FBB}" type="parTrans" cxnId="{0CE7BEAD-18A9-4F03-B6C9-F1979EE09B24}">
      <dgm:prSet/>
      <dgm:spPr/>
      <dgm:t>
        <a:bodyPr/>
        <a:lstStyle/>
        <a:p>
          <a:endParaRPr lang="en-US"/>
        </a:p>
      </dgm:t>
    </dgm:pt>
    <dgm:pt modelId="{DC5F6A00-E98C-4C90-9645-C14D2C8C8670}" type="sibTrans" cxnId="{0CE7BEAD-18A9-4F03-B6C9-F1979EE09B24}">
      <dgm:prSet/>
      <dgm:spPr/>
      <dgm:t>
        <a:bodyPr/>
        <a:lstStyle/>
        <a:p>
          <a:endParaRPr lang="en-US"/>
        </a:p>
      </dgm:t>
    </dgm:pt>
    <dgm:pt modelId="{3DC7B3EC-1622-4AA1-90CB-7D2B89094B34}">
      <dgm:prSet/>
      <dgm:spPr/>
      <dgm:t>
        <a:bodyPr/>
        <a:lstStyle/>
        <a:p>
          <a:r>
            <a:rPr lang="es-MX" dirty="0"/>
            <a:t>INVOLUCRA LA COORDINACIÓN Y SUPERVISIÓN DE LAS ACTIVIDADES DE OTROS, DE TAL FORMA QUE ESTAS SE LLEVEN A CABO DE MANERA EFICAZ Y EFICIENTE.</a:t>
          </a:r>
          <a:endParaRPr lang="en-US" dirty="0"/>
        </a:p>
      </dgm:t>
    </dgm:pt>
    <dgm:pt modelId="{2B7A6338-69C8-4805-AF22-9AFE0EAACB2D}" type="parTrans" cxnId="{C0DC042B-67B1-4E3B-87CD-32CEB226A1EE}">
      <dgm:prSet/>
      <dgm:spPr/>
      <dgm:t>
        <a:bodyPr/>
        <a:lstStyle/>
        <a:p>
          <a:endParaRPr lang="en-US"/>
        </a:p>
      </dgm:t>
    </dgm:pt>
    <dgm:pt modelId="{6EC21335-2026-4985-A977-9A2553C2441D}" type="sibTrans" cxnId="{C0DC042B-67B1-4E3B-87CD-32CEB226A1EE}">
      <dgm:prSet/>
      <dgm:spPr/>
      <dgm:t>
        <a:bodyPr/>
        <a:lstStyle/>
        <a:p>
          <a:endParaRPr lang="en-US"/>
        </a:p>
      </dgm:t>
    </dgm:pt>
    <dgm:pt modelId="{E2BD64EF-62E6-4911-812E-07C02D722460}">
      <dgm:prSet/>
      <dgm:spPr/>
      <dgm:t>
        <a:bodyPr/>
        <a:lstStyle/>
        <a:p>
          <a:r>
            <a:rPr lang="es-MX"/>
            <a:t>A QUE LLAMAMOS EFICIENCIA Y EFICACIA?</a:t>
          </a:r>
          <a:endParaRPr lang="en-US"/>
        </a:p>
      </dgm:t>
    </dgm:pt>
    <dgm:pt modelId="{D0657CB7-30AB-495D-A036-D38ED55D2963}" type="parTrans" cxnId="{3E5A9ABE-7ABC-4C5B-8EFF-2B7B325A9D69}">
      <dgm:prSet/>
      <dgm:spPr/>
      <dgm:t>
        <a:bodyPr/>
        <a:lstStyle/>
        <a:p>
          <a:endParaRPr lang="en-US"/>
        </a:p>
      </dgm:t>
    </dgm:pt>
    <dgm:pt modelId="{60B92CC4-3AB9-422D-ADAC-DE03CDBC5BAA}" type="sibTrans" cxnId="{3E5A9ABE-7ABC-4C5B-8EFF-2B7B325A9D69}">
      <dgm:prSet/>
      <dgm:spPr/>
      <dgm:t>
        <a:bodyPr/>
        <a:lstStyle/>
        <a:p>
          <a:endParaRPr lang="en-US"/>
        </a:p>
      </dgm:t>
    </dgm:pt>
    <dgm:pt modelId="{B236F7E0-7897-4692-AFF9-40C5A575D04E}">
      <dgm:prSet/>
      <dgm:spPr/>
      <dgm:t>
        <a:bodyPr/>
        <a:lstStyle/>
        <a:p>
          <a:r>
            <a:rPr lang="es-MX" b="1" dirty="0">
              <a:effectLst>
                <a:outerShdw blurRad="38100" dist="38100" dir="2700000" algn="tl">
                  <a:srgbClr val="000000">
                    <a:alpha val="43137"/>
                  </a:srgbClr>
                </a:outerShdw>
              </a:effectLst>
            </a:rPr>
            <a:t>EFICIENCIA</a:t>
          </a:r>
          <a:r>
            <a:rPr lang="es-MX" dirty="0"/>
            <a:t> ES OBTENER MEJORES RESULTADOS A TRAVES DE LA MENOR CANTIDAD DE RECURSOS.</a:t>
          </a:r>
          <a:endParaRPr lang="en-US" dirty="0"/>
        </a:p>
      </dgm:t>
    </dgm:pt>
    <dgm:pt modelId="{44C7A1CC-4D38-4868-8228-16003756A4EA}" type="parTrans" cxnId="{437745D6-E4D4-466A-A3F9-96DC27601D67}">
      <dgm:prSet/>
      <dgm:spPr/>
      <dgm:t>
        <a:bodyPr/>
        <a:lstStyle/>
        <a:p>
          <a:endParaRPr lang="en-US"/>
        </a:p>
      </dgm:t>
    </dgm:pt>
    <dgm:pt modelId="{DB04A7B2-5252-4561-B5FB-3E10B269D01E}" type="sibTrans" cxnId="{437745D6-E4D4-466A-A3F9-96DC27601D67}">
      <dgm:prSet/>
      <dgm:spPr/>
      <dgm:t>
        <a:bodyPr/>
        <a:lstStyle/>
        <a:p>
          <a:endParaRPr lang="en-US"/>
        </a:p>
      </dgm:t>
    </dgm:pt>
    <dgm:pt modelId="{28B25258-0641-4CCF-909F-ABA533E1615B}">
      <dgm:prSet/>
      <dgm:spPr/>
      <dgm:t>
        <a:bodyPr/>
        <a:lstStyle/>
        <a:p>
          <a:r>
            <a:rPr lang="es-MX" b="1" dirty="0">
              <a:effectLst>
                <a:outerShdw blurRad="38100" dist="38100" dir="2700000" algn="tl">
                  <a:srgbClr val="000000">
                    <a:alpha val="43137"/>
                  </a:srgbClr>
                </a:outerShdw>
              </a:effectLst>
            </a:rPr>
            <a:t>EFICACIA</a:t>
          </a:r>
          <a:r>
            <a:rPr lang="es-MX" dirty="0"/>
            <a:t> ES REALIZAR LAS ACTIVIDADES QUE AYUDARÁN A LA ORGANIZACIÓN A ALCANZAR SUS METAS. TIENE QUE VER CON LOS FINES O LOGROS DE LOS OBJETIVOS DE LA ORGANIZACIÓN.</a:t>
          </a:r>
          <a:endParaRPr lang="en-US" dirty="0"/>
        </a:p>
      </dgm:t>
    </dgm:pt>
    <dgm:pt modelId="{990C1780-AB0E-4C40-B329-B5298EA6FC07}" type="parTrans" cxnId="{59D7C812-046F-4B1B-9553-29DA0EFD7595}">
      <dgm:prSet/>
      <dgm:spPr/>
      <dgm:t>
        <a:bodyPr/>
        <a:lstStyle/>
        <a:p>
          <a:endParaRPr lang="en-US"/>
        </a:p>
      </dgm:t>
    </dgm:pt>
    <dgm:pt modelId="{9891314B-B36D-4CE8-9A86-3C09464C7462}" type="sibTrans" cxnId="{59D7C812-046F-4B1B-9553-29DA0EFD7595}">
      <dgm:prSet/>
      <dgm:spPr/>
      <dgm:t>
        <a:bodyPr/>
        <a:lstStyle/>
        <a:p>
          <a:endParaRPr lang="en-US"/>
        </a:p>
      </dgm:t>
    </dgm:pt>
    <dgm:pt modelId="{228709E7-A0C3-45E9-A30C-CBEFDC5D97C4}">
      <dgm:prSet/>
      <dgm:spPr/>
      <dgm:t>
        <a:bodyPr/>
        <a:lstStyle/>
        <a:p>
          <a:r>
            <a:rPr lang="es-MX"/>
            <a:t>EL GERENTE ADMINISTRA?</a:t>
          </a:r>
          <a:endParaRPr lang="en-US"/>
        </a:p>
      </dgm:t>
    </dgm:pt>
    <dgm:pt modelId="{64030F91-D346-4A45-A08C-20067D26FE17}" type="parTrans" cxnId="{1B184DE8-A5B9-4360-93E1-EADF01F949B8}">
      <dgm:prSet/>
      <dgm:spPr/>
      <dgm:t>
        <a:bodyPr/>
        <a:lstStyle/>
        <a:p>
          <a:endParaRPr lang="en-US"/>
        </a:p>
      </dgm:t>
    </dgm:pt>
    <dgm:pt modelId="{5C55211E-F0DB-4028-A8DC-5BBA380C7E1E}" type="sibTrans" cxnId="{1B184DE8-A5B9-4360-93E1-EADF01F949B8}">
      <dgm:prSet/>
      <dgm:spPr/>
      <dgm:t>
        <a:bodyPr/>
        <a:lstStyle/>
        <a:p>
          <a:endParaRPr lang="en-US"/>
        </a:p>
      </dgm:t>
    </dgm:pt>
    <dgm:pt modelId="{5800E3BE-5BCC-4FA1-A89D-A31C1AD39849}">
      <dgm:prSet/>
      <dgm:spPr/>
      <dgm:t>
        <a:bodyPr/>
        <a:lstStyle/>
        <a:p>
          <a:r>
            <a:rPr lang="es-MX"/>
            <a:t>SI, DEBIDO A QUE ES ALGUIEN QUE COORDINA Y SUPERVISA EL TRABAJO DE OTRAS PERSONAS TAL QUE ESTAS LOGREN LOS OBJETIVOS DE LA ORGANIZACIÓN.</a:t>
          </a:r>
          <a:endParaRPr lang="en-US"/>
        </a:p>
      </dgm:t>
    </dgm:pt>
    <dgm:pt modelId="{2329AF82-2A30-4AF4-9110-48948F52C4EC}" type="parTrans" cxnId="{6A67E13B-F767-49D7-8577-0FE7FC13FD12}">
      <dgm:prSet/>
      <dgm:spPr/>
      <dgm:t>
        <a:bodyPr/>
        <a:lstStyle/>
        <a:p>
          <a:endParaRPr lang="en-US"/>
        </a:p>
      </dgm:t>
    </dgm:pt>
    <dgm:pt modelId="{2D4EE92D-A401-4C7E-A6C5-FC44AD7A1011}" type="sibTrans" cxnId="{6A67E13B-F767-49D7-8577-0FE7FC13FD12}">
      <dgm:prSet/>
      <dgm:spPr/>
      <dgm:t>
        <a:bodyPr/>
        <a:lstStyle/>
        <a:p>
          <a:endParaRPr lang="en-US"/>
        </a:p>
      </dgm:t>
    </dgm:pt>
    <dgm:pt modelId="{759892B5-088A-428F-9FDF-2CFF127F8C0A}" type="pres">
      <dgm:prSet presAssocID="{11B3D96A-EED8-41A0-AAEB-C9D4B6A90B37}" presName="Name0" presStyleCnt="0">
        <dgm:presLayoutVars>
          <dgm:dir/>
          <dgm:animLvl val="lvl"/>
          <dgm:resizeHandles val="exact"/>
        </dgm:presLayoutVars>
      </dgm:prSet>
      <dgm:spPr/>
    </dgm:pt>
    <dgm:pt modelId="{2ADEE62B-ECA2-4DF9-8980-B571F2474D24}" type="pres">
      <dgm:prSet presAssocID="{228709E7-A0C3-45E9-A30C-CBEFDC5D97C4}" presName="boxAndChildren" presStyleCnt="0"/>
      <dgm:spPr/>
    </dgm:pt>
    <dgm:pt modelId="{B0F1D7CE-007A-445C-9FBE-DAB50A81186C}" type="pres">
      <dgm:prSet presAssocID="{228709E7-A0C3-45E9-A30C-CBEFDC5D97C4}" presName="parentTextBox" presStyleLbl="node1" presStyleIdx="0" presStyleCnt="3"/>
      <dgm:spPr/>
    </dgm:pt>
    <dgm:pt modelId="{4314C71A-9E42-49A5-B069-1CFCD71FAFA4}" type="pres">
      <dgm:prSet presAssocID="{228709E7-A0C3-45E9-A30C-CBEFDC5D97C4}" presName="entireBox" presStyleLbl="node1" presStyleIdx="0" presStyleCnt="3"/>
      <dgm:spPr/>
    </dgm:pt>
    <dgm:pt modelId="{023A8635-58A6-4CE9-B59E-CDBFC2B16449}" type="pres">
      <dgm:prSet presAssocID="{228709E7-A0C3-45E9-A30C-CBEFDC5D97C4}" presName="descendantBox" presStyleCnt="0"/>
      <dgm:spPr/>
    </dgm:pt>
    <dgm:pt modelId="{FD37EA59-B7A1-433D-9695-2B1592596B1C}" type="pres">
      <dgm:prSet presAssocID="{5800E3BE-5BCC-4FA1-A89D-A31C1AD39849}" presName="childTextBox" presStyleLbl="fgAccFollowNode1" presStyleIdx="0" presStyleCnt="4">
        <dgm:presLayoutVars>
          <dgm:bulletEnabled val="1"/>
        </dgm:presLayoutVars>
      </dgm:prSet>
      <dgm:spPr/>
    </dgm:pt>
    <dgm:pt modelId="{E3AF88CF-B062-4845-BDE1-F9A6006A240B}" type="pres">
      <dgm:prSet presAssocID="{60B92CC4-3AB9-422D-ADAC-DE03CDBC5BAA}" presName="sp" presStyleCnt="0"/>
      <dgm:spPr/>
    </dgm:pt>
    <dgm:pt modelId="{29319D3B-115C-4BE8-95F4-3BCA72B13177}" type="pres">
      <dgm:prSet presAssocID="{E2BD64EF-62E6-4911-812E-07C02D722460}" presName="arrowAndChildren" presStyleCnt="0"/>
      <dgm:spPr/>
    </dgm:pt>
    <dgm:pt modelId="{A5F85F56-5560-4055-B4BC-14DBB70C2B17}" type="pres">
      <dgm:prSet presAssocID="{E2BD64EF-62E6-4911-812E-07C02D722460}" presName="parentTextArrow" presStyleLbl="node1" presStyleIdx="0" presStyleCnt="3"/>
      <dgm:spPr/>
    </dgm:pt>
    <dgm:pt modelId="{717423F3-105A-4458-BFE8-1E469FA8BA00}" type="pres">
      <dgm:prSet presAssocID="{E2BD64EF-62E6-4911-812E-07C02D722460}" presName="arrow" presStyleLbl="node1" presStyleIdx="1" presStyleCnt="3"/>
      <dgm:spPr/>
    </dgm:pt>
    <dgm:pt modelId="{2E539136-ACF9-4C30-A554-74371E042E59}" type="pres">
      <dgm:prSet presAssocID="{E2BD64EF-62E6-4911-812E-07C02D722460}" presName="descendantArrow" presStyleCnt="0"/>
      <dgm:spPr/>
    </dgm:pt>
    <dgm:pt modelId="{E62D0E47-75F1-4B03-A2A3-AD94B3077F67}" type="pres">
      <dgm:prSet presAssocID="{B236F7E0-7897-4692-AFF9-40C5A575D04E}" presName="childTextArrow" presStyleLbl="fgAccFollowNode1" presStyleIdx="1" presStyleCnt="4">
        <dgm:presLayoutVars>
          <dgm:bulletEnabled val="1"/>
        </dgm:presLayoutVars>
      </dgm:prSet>
      <dgm:spPr/>
    </dgm:pt>
    <dgm:pt modelId="{2145F65A-A6BC-477B-AFC0-F018DB1A1CC2}" type="pres">
      <dgm:prSet presAssocID="{28B25258-0641-4CCF-909F-ABA533E1615B}" presName="childTextArrow" presStyleLbl="fgAccFollowNode1" presStyleIdx="2" presStyleCnt="4">
        <dgm:presLayoutVars>
          <dgm:bulletEnabled val="1"/>
        </dgm:presLayoutVars>
      </dgm:prSet>
      <dgm:spPr/>
    </dgm:pt>
    <dgm:pt modelId="{8291AFC6-A9FB-4B94-8518-A3544085BB61}" type="pres">
      <dgm:prSet presAssocID="{DC5F6A00-E98C-4C90-9645-C14D2C8C8670}" presName="sp" presStyleCnt="0"/>
      <dgm:spPr/>
    </dgm:pt>
    <dgm:pt modelId="{C4651BA8-453B-4AEA-8EEF-3172FDE3B38F}" type="pres">
      <dgm:prSet presAssocID="{BECC10C0-C8F0-4CA8-BF73-2FDA8683EAB6}" presName="arrowAndChildren" presStyleCnt="0"/>
      <dgm:spPr/>
    </dgm:pt>
    <dgm:pt modelId="{BA528179-DE5F-4FF1-AC2B-087EABDF9E9B}" type="pres">
      <dgm:prSet presAssocID="{BECC10C0-C8F0-4CA8-BF73-2FDA8683EAB6}" presName="parentTextArrow" presStyleLbl="node1" presStyleIdx="1" presStyleCnt="3"/>
      <dgm:spPr/>
    </dgm:pt>
    <dgm:pt modelId="{83A63042-0D24-4020-AC23-6405CCB5D269}" type="pres">
      <dgm:prSet presAssocID="{BECC10C0-C8F0-4CA8-BF73-2FDA8683EAB6}" presName="arrow" presStyleLbl="node1" presStyleIdx="2" presStyleCnt="3"/>
      <dgm:spPr/>
    </dgm:pt>
    <dgm:pt modelId="{EB26BB06-BC59-4B6C-99F6-1B1C1EE79008}" type="pres">
      <dgm:prSet presAssocID="{BECC10C0-C8F0-4CA8-BF73-2FDA8683EAB6}" presName="descendantArrow" presStyleCnt="0"/>
      <dgm:spPr/>
    </dgm:pt>
    <dgm:pt modelId="{FF4FA4F8-76EF-4638-8EC3-1F530FFE2A15}" type="pres">
      <dgm:prSet presAssocID="{3DC7B3EC-1622-4AA1-90CB-7D2B89094B34}" presName="childTextArrow" presStyleLbl="fgAccFollowNode1" presStyleIdx="3" presStyleCnt="4">
        <dgm:presLayoutVars>
          <dgm:bulletEnabled val="1"/>
        </dgm:presLayoutVars>
      </dgm:prSet>
      <dgm:spPr/>
    </dgm:pt>
  </dgm:ptLst>
  <dgm:cxnLst>
    <dgm:cxn modelId="{3D21FB04-9E8F-4332-BD8B-416439AD9F1E}" type="presOf" srcId="{B236F7E0-7897-4692-AFF9-40C5A575D04E}" destId="{E62D0E47-75F1-4B03-A2A3-AD94B3077F67}" srcOrd="0" destOrd="0" presId="urn:microsoft.com/office/officeart/2005/8/layout/process4"/>
    <dgm:cxn modelId="{59D7C812-046F-4B1B-9553-29DA0EFD7595}" srcId="{E2BD64EF-62E6-4911-812E-07C02D722460}" destId="{28B25258-0641-4CCF-909F-ABA533E1615B}" srcOrd="1" destOrd="0" parTransId="{990C1780-AB0E-4C40-B329-B5298EA6FC07}" sibTransId="{9891314B-B36D-4CE8-9A86-3C09464C7462}"/>
    <dgm:cxn modelId="{B67FC21F-7970-426A-A9F5-8757E98E2504}" type="presOf" srcId="{BECC10C0-C8F0-4CA8-BF73-2FDA8683EAB6}" destId="{83A63042-0D24-4020-AC23-6405CCB5D269}" srcOrd="1" destOrd="0" presId="urn:microsoft.com/office/officeart/2005/8/layout/process4"/>
    <dgm:cxn modelId="{C0DC042B-67B1-4E3B-87CD-32CEB226A1EE}" srcId="{BECC10C0-C8F0-4CA8-BF73-2FDA8683EAB6}" destId="{3DC7B3EC-1622-4AA1-90CB-7D2B89094B34}" srcOrd="0" destOrd="0" parTransId="{2B7A6338-69C8-4805-AF22-9AFE0EAACB2D}" sibTransId="{6EC21335-2026-4985-A977-9A2553C2441D}"/>
    <dgm:cxn modelId="{6A67E13B-F767-49D7-8577-0FE7FC13FD12}" srcId="{228709E7-A0C3-45E9-A30C-CBEFDC5D97C4}" destId="{5800E3BE-5BCC-4FA1-A89D-A31C1AD39849}" srcOrd="0" destOrd="0" parTransId="{2329AF82-2A30-4AF4-9110-48948F52C4EC}" sibTransId="{2D4EE92D-A401-4C7E-A6C5-FC44AD7A1011}"/>
    <dgm:cxn modelId="{2033D65B-03C5-421C-8058-091F8A34928F}" type="presOf" srcId="{E2BD64EF-62E6-4911-812E-07C02D722460}" destId="{717423F3-105A-4458-BFE8-1E469FA8BA00}" srcOrd="1" destOrd="0" presId="urn:microsoft.com/office/officeart/2005/8/layout/process4"/>
    <dgm:cxn modelId="{056B3264-8512-4E27-961A-4379953BA60F}" type="presOf" srcId="{228709E7-A0C3-45E9-A30C-CBEFDC5D97C4}" destId="{B0F1D7CE-007A-445C-9FBE-DAB50A81186C}" srcOrd="0" destOrd="0" presId="urn:microsoft.com/office/officeart/2005/8/layout/process4"/>
    <dgm:cxn modelId="{CEB1EE74-216E-41D6-AB0D-5AED60A1598B}" type="presOf" srcId="{E2BD64EF-62E6-4911-812E-07C02D722460}" destId="{A5F85F56-5560-4055-B4BC-14DBB70C2B17}" srcOrd="0" destOrd="0" presId="urn:microsoft.com/office/officeart/2005/8/layout/process4"/>
    <dgm:cxn modelId="{002D5B7B-3052-4116-A384-DDD5C0485458}" type="presOf" srcId="{11B3D96A-EED8-41A0-AAEB-C9D4B6A90B37}" destId="{759892B5-088A-428F-9FDF-2CFF127F8C0A}" srcOrd="0" destOrd="0" presId="urn:microsoft.com/office/officeart/2005/8/layout/process4"/>
    <dgm:cxn modelId="{D5F0ED82-CA8D-4178-8D22-D5CE1C6F3281}" type="presOf" srcId="{28B25258-0641-4CCF-909F-ABA533E1615B}" destId="{2145F65A-A6BC-477B-AFC0-F018DB1A1CC2}" srcOrd="0" destOrd="0" presId="urn:microsoft.com/office/officeart/2005/8/layout/process4"/>
    <dgm:cxn modelId="{C6996F8F-D45F-451B-B219-67561AEEC6C6}" type="presOf" srcId="{228709E7-A0C3-45E9-A30C-CBEFDC5D97C4}" destId="{4314C71A-9E42-49A5-B069-1CFCD71FAFA4}" srcOrd="1" destOrd="0" presId="urn:microsoft.com/office/officeart/2005/8/layout/process4"/>
    <dgm:cxn modelId="{D9753895-70A2-4EE6-869C-55DBE109A157}" type="presOf" srcId="{3DC7B3EC-1622-4AA1-90CB-7D2B89094B34}" destId="{FF4FA4F8-76EF-4638-8EC3-1F530FFE2A15}" srcOrd="0" destOrd="0" presId="urn:microsoft.com/office/officeart/2005/8/layout/process4"/>
    <dgm:cxn modelId="{5F46F595-84D7-4687-A12D-88F37C48CC9E}" type="presOf" srcId="{BECC10C0-C8F0-4CA8-BF73-2FDA8683EAB6}" destId="{BA528179-DE5F-4FF1-AC2B-087EABDF9E9B}" srcOrd="0" destOrd="0" presId="urn:microsoft.com/office/officeart/2005/8/layout/process4"/>
    <dgm:cxn modelId="{0CE7BEAD-18A9-4F03-B6C9-F1979EE09B24}" srcId="{11B3D96A-EED8-41A0-AAEB-C9D4B6A90B37}" destId="{BECC10C0-C8F0-4CA8-BF73-2FDA8683EAB6}" srcOrd="0" destOrd="0" parTransId="{956B5DF1-A492-410F-A302-D28DE9DA0FBB}" sibTransId="{DC5F6A00-E98C-4C90-9645-C14D2C8C8670}"/>
    <dgm:cxn modelId="{3E5A9ABE-7ABC-4C5B-8EFF-2B7B325A9D69}" srcId="{11B3D96A-EED8-41A0-AAEB-C9D4B6A90B37}" destId="{E2BD64EF-62E6-4911-812E-07C02D722460}" srcOrd="1" destOrd="0" parTransId="{D0657CB7-30AB-495D-A036-D38ED55D2963}" sibTransId="{60B92CC4-3AB9-422D-ADAC-DE03CDBC5BAA}"/>
    <dgm:cxn modelId="{437745D6-E4D4-466A-A3F9-96DC27601D67}" srcId="{E2BD64EF-62E6-4911-812E-07C02D722460}" destId="{B236F7E0-7897-4692-AFF9-40C5A575D04E}" srcOrd="0" destOrd="0" parTransId="{44C7A1CC-4D38-4868-8228-16003756A4EA}" sibTransId="{DB04A7B2-5252-4561-B5FB-3E10B269D01E}"/>
    <dgm:cxn modelId="{94DCB9E4-5700-428F-ADF5-F4625B56FFDC}" type="presOf" srcId="{5800E3BE-5BCC-4FA1-A89D-A31C1AD39849}" destId="{FD37EA59-B7A1-433D-9695-2B1592596B1C}" srcOrd="0" destOrd="0" presId="urn:microsoft.com/office/officeart/2005/8/layout/process4"/>
    <dgm:cxn modelId="{1B184DE8-A5B9-4360-93E1-EADF01F949B8}" srcId="{11B3D96A-EED8-41A0-AAEB-C9D4B6A90B37}" destId="{228709E7-A0C3-45E9-A30C-CBEFDC5D97C4}" srcOrd="2" destOrd="0" parTransId="{64030F91-D346-4A45-A08C-20067D26FE17}" sibTransId="{5C55211E-F0DB-4028-A8DC-5BBA380C7E1E}"/>
    <dgm:cxn modelId="{A01CCEAD-EFA8-436A-9E45-BE5C0882B092}" type="presParOf" srcId="{759892B5-088A-428F-9FDF-2CFF127F8C0A}" destId="{2ADEE62B-ECA2-4DF9-8980-B571F2474D24}" srcOrd="0" destOrd="0" presId="urn:microsoft.com/office/officeart/2005/8/layout/process4"/>
    <dgm:cxn modelId="{5A341969-826F-46E7-82D9-30CEC4E053DE}" type="presParOf" srcId="{2ADEE62B-ECA2-4DF9-8980-B571F2474D24}" destId="{B0F1D7CE-007A-445C-9FBE-DAB50A81186C}" srcOrd="0" destOrd="0" presId="urn:microsoft.com/office/officeart/2005/8/layout/process4"/>
    <dgm:cxn modelId="{2B22ABBF-B225-4019-A365-8D3C2FA860E0}" type="presParOf" srcId="{2ADEE62B-ECA2-4DF9-8980-B571F2474D24}" destId="{4314C71A-9E42-49A5-B069-1CFCD71FAFA4}" srcOrd="1" destOrd="0" presId="urn:microsoft.com/office/officeart/2005/8/layout/process4"/>
    <dgm:cxn modelId="{4E2F6C6F-D5B7-49A1-A81E-B1165E7482DE}" type="presParOf" srcId="{2ADEE62B-ECA2-4DF9-8980-B571F2474D24}" destId="{023A8635-58A6-4CE9-B59E-CDBFC2B16449}" srcOrd="2" destOrd="0" presId="urn:microsoft.com/office/officeart/2005/8/layout/process4"/>
    <dgm:cxn modelId="{738B98E5-DAFE-4803-8D88-0CE906DF2639}" type="presParOf" srcId="{023A8635-58A6-4CE9-B59E-CDBFC2B16449}" destId="{FD37EA59-B7A1-433D-9695-2B1592596B1C}" srcOrd="0" destOrd="0" presId="urn:microsoft.com/office/officeart/2005/8/layout/process4"/>
    <dgm:cxn modelId="{9B33F784-DA3F-43E8-92AA-056D1D60EE95}" type="presParOf" srcId="{759892B5-088A-428F-9FDF-2CFF127F8C0A}" destId="{E3AF88CF-B062-4845-BDE1-F9A6006A240B}" srcOrd="1" destOrd="0" presId="urn:microsoft.com/office/officeart/2005/8/layout/process4"/>
    <dgm:cxn modelId="{88708F61-FEC6-414B-AC41-13581FFADF0C}" type="presParOf" srcId="{759892B5-088A-428F-9FDF-2CFF127F8C0A}" destId="{29319D3B-115C-4BE8-95F4-3BCA72B13177}" srcOrd="2" destOrd="0" presId="urn:microsoft.com/office/officeart/2005/8/layout/process4"/>
    <dgm:cxn modelId="{AE32B3B9-A19A-4549-B610-518F9CEBFCAE}" type="presParOf" srcId="{29319D3B-115C-4BE8-95F4-3BCA72B13177}" destId="{A5F85F56-5560-4055-B4BC-14DBB70C2B17}" srcOrd="0" destOrd="0" presId="urn:microsoft.com/office/officeart/2005/8/layout/process4"/>
    <dgm:cxn modelId="{7824C283-B2BE-45E8-B709-E675B488BA27}" type="presParOf" srcId="{29319D3B-115C-4BE8-95F4-3BCA72B13177}" destId="{717423F3-105A-4458-BFE8-1E469FA8BA00}" srcOrd="1" destOrd="0" presId="urn:microsoft.com/office/officeart/2005/8/layout/process4"/>
    <dgm:cxn modelId="{347F6A05-1865-49C0-B069-9952E6B92774}" type="presParOf" srcId="{29319D3B-115C-4BE8-95F4-3BCA72B13177}" destId="{2E539136-ACF9-4C30-A554-74371E042E59}" srcOrd="2" destOrd="0" presId="urn:microsoft.com/office/officeart/2005/8/layout/process4"/>
    <dgm:cxn modelId="{F6BBF6AB-E20E-4318-800A-BF2723752D48}" type="presParOf" srcId="{2E539136-ACF9-4C30-A554-74371E042E59}" destId="{E62D0E47-75F1-4B03-A2A3-AD94B3077F67}" srcOrd="0" destOrd="0" presId="urn:microsoft.com/office/officeart/2005/8/layout/process4"/>
    <dgm:cxn modelId="{23762095-C7D4-4C83-99CF-35EF2FA09D23}" type="presParOf" srcId="{2E539136-ACF9-4C30-A554-74371E042E59}" destId="{2145F65A-A6BC-477B-AFC0-F018DB1A1CC2}" srcOrd="1" destOrd="0" presId="urn:microsoft.com/office/officeart/2005/8/layout/process4"/>
    <dgm:cxn modelId="{FFAED4A7-EFCE-46A9-ABFE-010ADE600E87}" type="presParOf" srcId="{759892B5-088A-428F-9FDF-2CFF127F8C0A}" destId="{8291AFC6-A9FB-4B94-8518-A3544085BB61}" srcOrd="3" destOrd="0" presId="urn:microsoft.com/office/officeart/2005/8/layout/process4"/>
    <dgm:cxn modelId="{8C0EB128-276B-4E8C-A2BD-EC143713D89A}" type="presParOf" srcId="{759892B5-088A-428F-9FDF-2CFF127F8C0A}" destId="{C4651BA8-453B-4AEA-8EEF-3172FDE3B38F}" srcOrd="4" destOrd="0" presId="urn:microsoft.com/office/officeart/2005/8/layout/process4"/>
    <dgm:cxn modelId="{1779AA04-7925-4C61-9D6A-A8D76DC08E66}" type="presParOf" srcId="{C4651BA8-453B-4AEA-8EEF-3172FDE3B38F}" destId="{BA528179-DE5F-4FF1-AC2B-087EABDF9E9B}" srcOrd="0" destOrd="0" presId="urn:microsoft.com/office/officeart/2005/8/layout/process4"/>
    <dgm:cxn modelId="{1C216B36-9E71-4094-ADA6-5BF7E8451AC0}" type="presParOf" srcId="{C4651BA8-453B-4AEA-8EEF-3172FDE3B38F}" destId="{83A63042-0D24-4020-AC23-6405CCB5D269}" srcOrd="1" destOrd="0" presId="urn:microsoft.com/office/officeart/2005/8/layout/process4"/>
    <dgm:cxn modelId="{7BC241F0-A3E4-497A-8446-F6693ABB7426}" type="presParOf" srcId="{C4651BA8-453B-4AEA-8EEF-3172FDE3B38F}" destId="{EB26BB06-BC59-4B6C-99F6-1B1C1EE79008}" srcOrd="2" destOrd="0" presId="urn:microsoft.com/office/officeart/2005/8/layout/process4"/>
    <dgm:cxn modelId="{057D04AA-54A4-43CB-A726-0BBC069436E8}" type="presParOf" srcId="{EB26BB06-BC59-4B6C-99F6-1B1C1EE79008}" destId="{FF4FA4F8-76EF-4638-8EC3-1F530FFE2A1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1AF78C4A-C33E-42F4-8C08-FCBA9AC0D412}" type="doc">
      <dgm:prSet loTypeId="urn:microsoft.com/office/officeart/2005/8/layout/process2" loCatId="process" qsTypeId="urn:microsoft.com/office/officeart/2005/8/quickstyle/simple1" qsCatId="simple" csTypeId="urn:microsoft.com/office/officeart/2005/8/colors/colorful1" csCatId="colorful" phldr="1"/>
      <dgm:spPr/>
      <dgm:t>
        <a:bodyPr/>
        <a:lstStyle/>
        <a:p>
          <a:endParaRPr lang="en-US"/>
        </a:p>
      </dgm:t>
    </dgm:pt>
    <dgm:pt modelId="{4C00C789-B546-4BF7-98EA-C65BAA7850D3}">
      <dgm:prSet/>
      <dgm:spPr/>
      <dgm:t>
        <a:bodyPr/>
        <a:lstStyle/>
        <a:p>
          <a:r>
            <a:rPr lang="es-ES" b="1" u="sng" dirty="0">
              <a:effectLst>
                <a:outerShdw blurRad="38100" dist="38100" dir="2700000" algn="tl">
                  <a:srgbClr val="000000">
                    <a:alpha val="43137"/>
                  </a:srgbClr>
                </a:outerShdw>
              </a:effectLst>
            </a:rPr>
            <a:t>GERENTES DE NIVEL ALTO</a:t>
          </a:r>
          <a:r>
            <a:rPr lang="es-ES" dirty="0"/>
            <a:t>: SON LOS RESPONSABLES DE TOMAR DECISIONES, ESTABLECER PLANES Y OBJETIVOS QUE AFECTAN A TODA LA ORGANIZACIÓN. ES EL NIVEL MÁS ALTO DE LA ESTRUCTURA ORGANIZACIONAL.</a:t>
          </a:r>
          <a:endParaRPr lang="en-US" dirty="0"/>
        </a:p>
      </dgm:t>
    </dgm:pt>
    <dgm:pt modelId="{2439A9FF-3674-418B-990F-184AA74B2DCF}" type="parTrans" cxnId="{8EF92C1A-6681-4304-A000-BAABF0C65496}">
      <dgm:prSet/>
      <dgm:spPr/>
      <dgm:t>
        <a:bodyPr/>
        <a:lstStyle/>
        <a:p>
          <a:endParaRPr lang="en-US"/>
        </a:p>
      </dgm:t>
    </dgm:pt>
    <dgm:pt modelId="{2D2C451C-AC14-4C40-99AE-6E16842521A5}" type="sibTrans" cxnId="{8EF92C1A-6681-4304-A000-BAABF0C65496}">
      <dgm:prSet/>
      <dgm:spPr/>
      <dgm:t>
        <a:bodyPr/>
        <a:lstStyle/>
        <a:p>
          <a:endParaRPr lang="en-US"/>
        </a:p>
      </dgm:t>
    </dgm:pt>
    <dgm:pt modelId="{6BB31241-5BFB-4844-9748-73420243DA4A}">
      <dgm:prSet/>
      <dgm:spPr/>
      <dgm:t>
        <a:bodyPr/>
        <a:lstStyle/>
        <a:p>
          <a:r>
            <a:rPr lang="es-MX" b="1" u="sng" dirty="0">
              <a:effectLst>
                <a:outerShdw blurRad="38100" dist="38100" dir="2700000" algn="tl">
                  <a:srgbClr val="000000">
                    <a:alpha val="43137"/>
                  </a:srgbClr>
                </a:outerShdw>
              </a:effectLst>
            </a:rPr>
            <a:t>GERENTES DE PRIMERA LÍNEA</a:t>
          </a:r>
          <a:r>
            <a:rPr lang="es-MX" b="1" dirty="0"/>
            <a:t>: DIRIGEN TRABAJO DEL PERSONAL DE LA ORGANIZACIÓN O DEL SERVICIO AL CLIENTE. ES EL NIVEL MÁS BAJO DE LA ADMINISTRACIÓN</a:t>
          </a:r>
          <a:endParaRPr lang="es-AR" b="1" dirty="0"/>
        </a:p>
        <a:p>
          <a:endParaRPr lang="en-US" dirty="0"/>
        </a:p>
      </dgm:t>
    </dgm:pt>
    <dgm:pt modelId="{5523B9CB-0F3A-47F0-9630-3BBABCF66F4F}" type="parTrans" cxnId="{6784B75C-77CD-470F-9260-EED8FE9D9687}">
      <dgm:prSet/>
      <dgm:spPr/>
      <dgm:t>
        <a:bodyPr/>
        <a:lstStyle/>
        <a:p>
          <a:endParaRPr lang="en-US"/>
        </a:p>
      </dgm:t>
    </dgm:pt>
    <dgm:pt modelId="{5334F413-21B2-4570-BB60-8C0C5ECE9245}" type="sibTrans" cxnId="{6784B75C-77CD-470F-9260-EED8FE9D9687}">
      <dgm:prSet/>
      <dgm:spPr/>
      <dgm:t>
        <a:bodyPr/>
        <a:lstStyle/>
        <a:p>
          <a:endParaRPr lang="en-US"/>
        </a:p>
      </dgm:t>
    </dgm:pt>
    <dgm:pt modelId="{D8A4D548-199D-4A9E-B5C9-50435DC15EE2}">
      <dgm:prSet/>
      <dgm:spPr/>
      <dgm:t>
        <a:bodyPr/>
        <a:lstStyle/>
        <a:p>
          <a:r>
            <a:rPr lang="es-ES" b="1" u="sng" dirty="0">
              <a:effectLst>
                <a:outerShdw blurRad="38100" dist="38100" dir="2700000" algn="tl">
                  <a:srgbClr val="000000">
                    <a:alpha val="43137"/>
                  </a:srgbClr>
                </a:outerShdw>
              </a:effectLst>
            </a:rPr>
            <a:t>GERENTES DE NIVEL MEDIO</a:t>
          </a:r>
          <a:r>
            <a:rPr lang="es-ES" dirty="0"/>
            <a:t>: AQUELLOS QUE DIRIGEN EL TRABAJO DE LOS GERENTES DE PRIMERA LÍNEA.</a:t>
          </a:r>
          <a:endParaRPr lang="en-US" dirty="0"/>
        </a:p>
      </dgm:t>
    </dgm:pt>
    <dgm:pt modelId="{05AA99C6-57FA-4219-B0D7-6A98F69C5C53}" type="sibTrans" cxnId="{004A03EC-916A-4792-ABA4-18EE69C321E1}">
      <dgm:prSet/>
      <dgm:spPr/>
      <dgm:t>
        <a:bodyPr/>
        <a:lstStyle/>
        <a:p>
          <a:endParaRPr lang="en-US"/>
        </a:p>
      </dgm:t>
    </dgm:pt>
    <dgm:pt modelId="{DD990D7A-2EA9-4411-A3B3-A1B5737A50B8}" type="parTrans" cxnId="{004A03EC-916A-4792-ABA4-18EE69C321E1}">
      <dgm:prSet/>
      <dgm:spPr/>
      <dgm:t>
        <a:bodyPr/>
        <a:lstStyle/>
        <a:p>
          <a:endParaRPr lang="en-US"/>
        </a:p>
      </dgm:t>
    </dgm:pt>
    <dgm:pt modelId="{B8454F10-BD50-4893-9B7E-B2C35C0560D5}" type="pres">
      <dgm:prSet presAssocID="{1AF78C4A-C33E-42F4-8C08-FCBA9AC0D412}" presName="linearFlow" presStyleCnt="0">
        <dgm:presLayoutVars>
          <dgm:resizeHandles val="exact"/>
        </dgm:presLayoutVars>
      </dgm:prSet>
      <dgm:spPr/>
    </dgm:pt>
    <dgm:pt modelId="{EC4D551A-4C47-495A-8527-A9394313FBEA}" type="pres">
      <dgm:prSet presAssocID="{4C00C789-B546-4BF7-98EA-C65BAA7850D3}" presName="node" presStyleLbl="node1" presStyleIdx="0" presStyleCnt="3" custLinFactNeighborX="-435">
        <dgm:presLayoutVars>
          <dgm:bulletEnabled val="1"/>
        </dgm:presLayoutVars>
      </dgm:prSet>
      <dgm:spPr/>
    </dgm:pt>
    <dgm:pt modelId="{20E80140-37B6-47B3-9C1E-34F8EF2EF317}" type="pres">
      <dgm:prSet presAssocID="{2D2C451C-AC14-4C40-99AE-6E16842521A5}" presName="sibTrans" presStyleLbl="sibTrans2D1" presStyleIdx="0" presStyleCnt="2"/>
      <dgm:spPr/>
    </dgm:pt>
    <dgm:pt modelId="{DA59D01C-A3E2-44C8-AEBF-ED051E8F03E7}" type="pres">
      <dgm:prSet presAssocID="{2D2C451C-AC14-4C40-99AE-6E16842521A5}" presName="connectorText" presStyleLbl="sibTrans2D1" presStyleIdx="0" presStyleCnt="2"/>
      <dgm:spPr/>
    </dgm:pt>
    <dgm:pt modelId="{000F6E3B-0FD9-4D01-B7A0-B2FEE957ECA5}" type="pres">
      <dgm:prSet presAssocID="{D8A4D548-199D-4A9E-B5C9-50435DC15EE2}" presName="node" presStyleLbl="node1" presStyleIdx="1" presStyleCnt="3">
        <dgm:presLayoutVars>
          <dgm:bulletEnabled val="1"/>
        </dgm:presLayoutVars>
      </dgm:prSet>
      <dgm:spPr/>
    </dgm:pt>
    <dgm:pt modelId="{96182A22-427F-4FBB-9E5D-C6DC5BB5370A}" type="pres">
      <dgm:prSet presAssocID="{05AA99C6-57FA-4219-B0D7-6A98F69C5C53}" presName="sibTrans" presStyleLbl="sibTrans2D1" presStyleIdx="1" presStyleCnt="2"/>
      <dgm:spPr/>
    </dgm:pt>
    <dgm:pt modelId="{F6596EDE-2E23-4B42-BC33-1188078AFD9D}" type="pres">
      <dgm:prSet presAssocID="{05AA99C6-57FA-4219-B0D7-6A98F69C5C53}" presName="connectorText" presStyleLbl="sibTrans2D1" presStyleIdx="1" presStyleCnt="2"/>
      <dgm:spPr/>
    </dgm:pt>
    <dgm:pt modelId="{0C4C63A5-3C53-4BCB-8931-BB6BFBF6E1EC}" type="pres">
      <dgm:prSet presAssocID="{6BB31241-5BFB-4844-9748-73420243DA4A}" presName="node" presStyleLbl="node1" presStyleIdx="2" presStyleCnt="3" custLinFactNeighborX="-435">
        <dgm:presLayoutVars>
          <dgm:bulletEnabled val="1"/>
        </dgm:presLayoutVars>
      </dgm:prSet>
      <dgm:spPr/>
    </dgm:pt>
  </dgm:ptLst>
  <dgm:cxnLst>
    <dgm:cxn modelId="{8EF92C1A-6681-4304-A000-BAABF0C65496}" srcId="{1AF78C4A-C33E-42F4-8C08-FCBA9AC0D412}" destId="{4C00C789-B546-4BF7-98EA-C65BAA7850D3}" srcOrd="0" destOrd="0" parTransId="{2439A9FF-3674-418B-990F-184AA74B2DCF}" sibTransId="{2D2C451C-AC14-4C40-99AE-6E16842521A5}"/>
    <dgm:cxn modelId="{9F68761D-665B-4868-BC4D-AD02D2C0C8A3}" type="presOf" srcId="{6BB31241-5BFB-4844-9748-73420243DA4A}" destId="{0C4C63A5-3C53-4BCB-8931-BB6BFBF6E1EC}" srcOrd="0" destOrd="0" presId="urn:microsoft.com/office/officeart/2005/8/layout/process2"/>
    <dgm:cxn modelId="{C72B783A-2AE7-4CED-9650-0B76BB97AF12}" type="presOf" srcId="{D8A4D548-199D-4A9E-B5C9-50435DC15EE2}" destId="{000F6E3B-0FD9-4D01-B7A0-B2FEE957ECA5}" srcOrd="0" destOrd="0" presId="urn:microsoft.com/office/officeart/2005/8/layout/process2"/>
    <dgm:cxn modelId="{6784B75C-77CD-470F-9260-EED8FE9D9687}" srcId="{1AF78C4A-C33E-42F4-8C08-FCBA9AC0D412}" destId="{6BB31241-5BFB-4844-9748-73420243DA4A}" srcOrd="2" destOrd="0" parTransId="{5523B9CB-0F3A-47F0-9630-3BBABCF66F4F}" sibTransId="{5334F413-21B2-4570-BB60-8C0C5ECE9245}"/>
    <dgm:cxn modelId="{97231464-F2E2-4563-A1F3-E0CA6329D1E9}" type="presOf" srcId="{05AA99C6-57FA-4219-B0D7-6A98F69C5C53}" destId="{96182A22-427F-4FBB-9E5D-C6DC5BB5370A}" srcOrd="0" destOrd="0" presId="urn:microsoft.com/office/officeart/2005/8/layout/process2"/>
    <dgm:cxn modelId="{FF2BA744-9DEA-4A00-9372-A81BB97035D6}" type="presOf" srcId="{2D2C451C-AC14-4C40-99AE-6E16842521A5}" destId="{20E80140-37B6-47B3-9C1E-34F8EF2EF317}" srcOrd="0" destOrd="0" presId="urn:microsoft.com/office/officeart/2005/8/layout/process2"/>
    <dgm:cxn modelId="{0D116589-F896-4031-9664-AC70444C32D2}" type="presOf" srcId="{05AA99C6-57FA-4219-B0D7-6A98F69C5C53}" destId="{F6596EDE-2E23-4B42-BC33-1188078AFD9D}" srcOrd="1" destOrd="0" presId="urn:microsoft.com/office/officeart/2005/8/layout/process2"/>
    <dgm:cxn modelId="{F55E8CA5-386C-46BB-BA37-9BF8E742B22A}" type="presOf" srcId="{1AF78C4A-C33E-42F4-8C08-FCBA9AC0D412}" destId="{B8454F10-BD50-4893-9B7E-B2C35C0560D5}" srcOrd="0" destOrd="0" presId="urn:microsoft.com/office/officeart/2005/8/layout/process2"/>
    <dgm:cxn modelId="{487AD3C9-8A15-463D-BB2F-A7FBB2DA77BB}" type="presOf" srcId="{2D2C451C-AC14-4C40-99AE-6E16842521A5}" destId="{DA59D01C-A3E2-44C8-AEBF-ED051E8F03E7}" srcOrd="1" destOrd="0" presId="urn:microsoft.com/office/officeart/2005/8/layout/process2"/>
    <dgm:cxn modelId="{004A03EC-916A-4792-ABA4-18EE69C321E1}" srcId="{1AF78C4A-C33E-42F4-8C08-FCBA9AC0D412}" destId="{D8A4D548-199D-4A9E-B5C9-50435DC15EE2}" srcOrd="1" destOrd="0" parTransId="{DD990D7A-2EA9-4411-A3B3-A1B5737A50B8}" sibTransId="{05AA99C6-57FA-4219-B0D7-6A98F69C5C53}"/>
    <dgm:cxn modelId="{6B37E6EE-81AA-43A3-8F44-E43A2553B9A0}" type="presOf" srcId="{4C00C789-B546-4BF7-98EA-C65BAA7850D3}" destId="{EC4D551A-4C47-495A-8527-A9394313FBEA}" srcOrd="0" destOrd="0" presId="urn:microsoft.com/office/officeart/2005/8/layout/process2"/>
    <dgm:cxn modelId="{7C59C03F-0468-41B9-A773-4D229FBC0614}" type="presParOf" srcId="{B8454F10-BD50-4893-9B7E-B2C35C0560D5}" destId="{EC4D551A-4C47-495A-8527-A9394313FBEA}" srcOrd="0" destOrd="0" presId="urn:microsoft.com/office/officeart/2005/8/layout/process2"/>
    <dgm:cxn modelId="{E243D49D-830A-40DB-A4A8-DB383473FFF7}" type="presParOf" srcId="{B8454F10-BD50-4893-9B7E-B2C35C0560D5}" destId="{20E80140-37B6-47B3-9C1E-34F8EF2EF317}" srcOrd="1" destOrd="0" presId="urn:microsoft.com/office/officeart/2005/8/layout/process2"/>
    <dgm:cxn modelId="{FD42EDC6-A589-45F1-9D83-5E71C3EA3610}" type="presParOf" srcId="{20E80140-37B6-47B3-9C1E-34F8EF2EF317}" destId="{DA59D01C-A3E2-44C8-AEBF-ED051E8F03E7}" srcOrd="0" destOrd="0" presId="urn:microsoft.com/office/officeart/2005/8/layout/process2"/>
    <dgm:cxn modelId="{528950E6-C825-42CD-8C2C-360CE560E11F}" type="presParOf" srcId="{B8454F10-BD50-4893-9B7E-B2C35C0560D5}" destId="{000F6E3B-0FD9-4D01-B7A0-B2FEE957ECA5}" srcOrd="2" destOrd="0" presId="urn:microsoft.com/office/officeart/2005/8/layout/process2"/>
    <dgm:cxn modelId="{4EBD94EC-642D-4683-AB92-BE2E94878283}" type="presParOf" srcId="{B8454F10-BD50-4893-9B7E-B2C35C0560D5}" destId="{96182A22-427F-4FBB-9E5D-C6DC5BB5370A}" srcOrd="3" destOrd="0" presId="urn:microsoft.com/office/officeart/2005/8/layout/process2"/>
    <dgm:cxn modelId="{5C8F573E-E7D1-4D84-956B-975F8B74D119}" type="presParOf" srcId="{96182A22-427F-4FBB-9E5D-C6DC5BB5370A}" destId="{F6596EDE-2E23-4B42-BC33-1188078AFD9D}" srcOrd="0" destOrd="0" presId="urn:microsoft.com/office/officeart/2005/8/layout/process2"/>
    <dgm:cxn modelId="{B1FE6B12-3A2F-4AFE-83DD-18C9E0E23AC3}" type="presParOf" srcId="{B8454F10-BD50-4893-9B7E-B2C35C0560D5}" destId="{0C4C63A5-3C53-4BCB-8931-BB6BFBF6E1EC}"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981F037B-892E-4FEF-8515-C12795B936F7}"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DB0F9E31-852B-4448-A43D-C949B8DBB1C7}">
      <dgm:prSet/>
      <dgm:spPr/>
      <dgm:t>
        <a:bodyPr/>
        <a:lstStyle/>
        <a:p>
          <a:r>
            <a:rPr lang="es-MX" b="1" dirty="0">
              <a:effectLst>
                <a:outerShdw blurRad="38100" dist="38100" dir="2700000" algn="tl">
                  <a:srgbClr val="000000">
                    <a:alpha val="43137"/>
                  </a:srgbClr>
                </a:outerShdw>
              </a:effectLst>
            </a:rPr>
            <a:t>ROLES</a:t>
          </a:r>
          <a:endParaRPr lang="en-US" b="1" dirty="0">
            <a:effectLst>
              <a:outerShdw blurRad="38100" dist="38100" dir="2700000" algn="tl">
                <a:srgbClr val="000000">
                  <a:alpha val="43137"/>
                </a:srgbClr>
              </a:outerShdw>
            </a:effectLst>
          </a:endParaRPr>
        </a:p>
      </dgm:t>
    </dgm:pt>
    <dgm:pt modelId="{86DA663D-144E-4FDA-B1BC-B1608E1DB41F}" type="parTrans" cxnId="{CF0F4AFD-CF53-4DED-8871-DCBD90524D53}">
      <dgm:prSet/>
      <dgm:spPr/>
      <dgm:t>
        <a:bodyPr/>
        <a:lstStyle/>
        <a:p>
          <a:endParaRPr lang="en-US"/>
        </a:p>
      </dgm:t>
    </dgm:pt>
    <dgm:pt modelId="{69738E1C-947D-49B8-87DF-1F42EB89EBD9}" type="sibTrans" cxnId="{CF0F4AFD-CF53-4DED-8871-DCBD90524D53}">
      <dgm:prSet/>
      <dgm:spPr/>
      <dgm:t>
        <a:bodyPr/>
        <a:lstStyle/>
        <a:p>
          <a:endParaRPr lang="en-US"/>
        </a:p>
      </dgm:t>
    </dgm:pt>
    <dgm:pt modelId="{3AC6146F-8509-429D-B046-BA5A2810065C}">
      <dgm:prSet/>
      <dgm:spPr/>
      <dgm:t>
        <a:bodyPr/>
        <a:lstStyle/>
        <a:p>
          <a:r>
            <a:rPr lang="es-MX" b="1" u="sng" dirty="0">
              <a:effectLst>
                <a:outerShdw blurRad="38100" dist="38100" dir="2700000" algn="tl">
                  <a:srgbClr val="000000">
                    <a:alpha val="43137"/>
                  </a:srgbClr>
                </a:outerShdw>
              </a:effectLst>
            </a:rPr>
            <a:t>INTERPERSONALES</a:t>
          </a:r>
          <a:r>
            <a:rPr lang="es-MX" dirty="0"/>
            <a:t>: AQUELLOS QUE INVOLUCRAN PERSONAS (SUBORDINADOS Y PERSONAS AJENAS A LA ORG). ESTOS SON: REPRESENTANTE, LÍDER Y ENLACE.</a:t>
          </a:r>
          <a:endParaRPr lang="en-US" dirty="0"/>
        </a:p>
      </dgm:t>
    </dgm:pt>
    <dgm:pt modelId="{4F314DC6-D1F3-42BC-87E0-F687DA18AA9E}" type="parTrans" cxnId="{4E95BC39-E791-4C94-A7CF-AAF6BB05A553}">
      <dgm:prSet/>
      <dgm:spPr/>
      <dgm:t>
        <a:bodyPr/>
        <a:lstStyle/>
        <a:p>
          <a:endParaRPr lang="en-US"/>
        </a:p>
      </dgm:t>
    </dgm:pt>
    <dgm:pt modelId="{8CEE44A4-3A37-40F2-8E90-AE5DFB0F0689}" type="sibTrans" cxnId="{4E95BC39-E791-4C94-A7CF-AAF6BB05A553}">
      <dgm:prSet/>
      <dgm:spPr/>
      <dgm:t>
        <a:bodyPr/>
        <a:lstStyle/>
        <a:p>
          <a:endParaRPr lang="en-US"/>
        </a:p>
      </dgm:t>
    </dgm:pt>
    <dgm:pt modelId="{C18927E4-E398-488A-B866-B520EF2B8098}">
      <dgm:prSet/>
      <dgm:spPr/>
      <dgm:t>
        <a:bodyPr/>
        <a:lstStyle/>
        <a:p>
          <a:r>
            <a:rPr lang="es-MX" b="1" u="sng" dirty="0">
              <a:effectLst>
                <a:outerShdw blurRad="38100" dist="38100" dir="2700000" algn="tl">
                  <a:srgbClr val="000000">
                    <a:alpha val="43137"/>
                  </a:srgbClr>
                </a:outerShdw>
              </a:effectLst>
            </a:rPr>
            <a:t>INFORMATIVOS</a:t>
          </a:r>
          <a:r>
            <a:rPr lang="es-MX" dirty="0"/>
            <a:t>: AQUELLOS QUE REUNEN, RECIBEN Y TRANSMITEN INFORMACIÓN. ESTOS SON: MONITOR, PORTAVOZ, DIFUSOR.</a:t>
          </a:r>
          <a:endParaRPr lang="en-US" dirty="0"/>
        </a:p>
      </dgm:t>
    </dgm:pt>
    <dgm:pt modelId="{7448CFAD-61B6-46AE-9C6C-2D44719BB307}" type="parTrans" cxnId="{AB0B254D-8844-40E5-A43F-7E86A4168591}">
      <dgm:prSet/>
      <dgm:spPr/>
      <dgm:t>
        <a:bodyPr/>
        <a:lstStyle/>
        <a:p>
          <a:endParaRPr lang="en-US"/>
        </a:p>
      </dgm:t>
    </dgm:pt>
    <dgm:pt modelId="{DA909CD5-ECAE-436A-8438-2E45A5BBC1AF}" type="sibTrans" cxnId="{AB0B254D-8844-40E5-A43F-7E86A4168591}">
      <dgm:prSet/>
      <dgm:spPr/>
      <dgm:t>
        <a:bodyPr/>
        <a:lstStyle/>
        <a:p>
          <a:endParaRPr lang="en-US"/>
        </a:p>
      </dgm:t>
    </dgm:pt>
    <dgm:pt modelId="{2BD8E5C1-5270-49BE-89A6-2E508B0A482B}">
      <dgm:prSet/>
      <dgm:spPr/>
      <dgm:t>
        <a:bodyPr/>
        <a:lstStyle/>
        <a:p>
          <a:r>
            <a:rPr lang="es-MX" b="1" u="sng" dirty="0">
              <a:effectLst>
                <a:outerShdw blurRad="38100" dist="38100" dir="2700000" algn="tl">
                  <a:srgbClr val="000000">
                    <a:alpha val="43137"/>
                  </a:srgbClr>
                </a:outerShdw>
              </a:effectLst>
            </a:rPr>
            <a:t>DECISORIOS</a:t>
          </a:r>
          <a:r>
            <a:rPr lang="es-MX" dirty="0"/>
            <a:t>: CONLLEVAN A LA TOMA DE DECISIONES O ELECCIONES. ESTOS SON: EMPRENDEDOR, MANEJADOR DE PROBLEMAS, ASIGNADOR DE RECURSOS Y NEGOCIADOR.</a:t>
          </a:r>
          <a:endParaRPr lang="en-US" dirty="0"/>
        </a:p>
      </dgm:t>
    </dgm:pt>
    <dgm:pt modelId="{57B61050-630E-401C-AEE1-98E421D0F8C4}" type="parTrans" cxnId="{C117CE3C-AF1C-4E36-B41C-AE170F18DF79}">
      <dgm:prSet/>
      <dgm:spPr/>
      <dgm:t>
        <a:bodyPr/>
        <a:lstStyle/>
        <a:p>
          <a:endParaRPr lang="en-US"/>
        </a:p>
      </dgm:t>
    </dgm:pt>
    <dgm:pt modelId="{8B290C47-575A-4F82-933B-45476D5185C0}" type="sibTrans" cxnId="{C117CE3C-AF1C-4E36-B41C-AE170F18DF79}">
      <dgm:prSet/>
      <dgm:spPr/>
      <dgm:t>
        <a:bodyPr/>
        <a:lstStyle/>
        <a:p>
          <a:endParaRPr lang="en-US"/>
        </a:p>
      </dgm:t>
    </dgm:pt>
    <dgm:pt modelId="{A1D7FBAB-CBBE-41BD-BF3F-979EC0CF9071}">
      <dgm:prSet/>
      <dgm:spPr/>
      <dgm:t>
        <a:bodyPr/>
        <a:lstStyle/>
        <a:p>
          <a:r>
            <a:rPr lang="es-MX" b="1" dirty="0">
              <a:effectLst>
                <a:outerShdw blurRad="38100" dist="38100" dir="2700000" algn="tl">
                  <a:srgbClr val="000000">
                    <a:alpha val="43137"/>
                  </a:srgbClr>
                </a:outerShdw>
              </a:effectLst>
            </a:rPr>
            <a:t>HABILIDADES</a:t>
          </a:r>
          <a:r>
            <a:rPr lang="es-MX" dirty="0"/>
            <a:t> </a:t>
          </a:r>
          <a:endParaRPr lang="en-US" dirty="0"/>
        </a:p>
      </dgm:t>
    </dgm:pt>
    <dgm:pt modelId="{162E613F-DBB5-431F-A1C0-0E38D47E3700}" type="parTrans" cxnId="{5193C7BD-A12B-4368-A217-135B7C8E7AE2}">
      <dgm:prSet/>
      <dgm:spPr/>
      <dgm:t>
        <a:bodyPr/>
        <a:lstStyle/>
        <a:p>
          <a:endParaRPr lang="en-US"/>
        </a:p>
      </dgm:t>
    </dgm:pt>
    <dgm:pt modelId="{DE0AC687-2A8C-4553-8A39-E5827451A973}" type="sibTrans" cxnId="{5193C7BD-A12B-4368-A217-135B7C8E7AE2}">
      <dgm:prSet/>
      <dgm:spPr/>
      <dgm:t>
        <a:bodyPr/>
        <a:lstStyle/>
        <a:p>
          <a:endParaRPr lang="en-US"/>
        </a:p>
      </dgm:t>
    </dgm:pt>
    <dgm:pt modelId="{0723206A-3660-4A8E-AB52-7B8E76B8D247}">
      <dgm:prSet/>
      <dgm:spPr/>
      <dgm:t>
        <a:bodyPr/>
        <a:lstStyle/>
        <a:p>
          <a:r>
            <a:rPr lang="es-MX" b="1" u="sng" dirty="0">
              <a:effectLst>
                <a:outerShdw blurRad="38100" dist="38100" dir="2700000" algn="tl">
                  <a:srgbClr val="000000">
                    <a:alpha val="43137"/>
                  </a:srgbClr>
                </a:outerShdw>
              </a:effectLst>
            </a:rPr>
            <a:t>TÉCNICAS</a:t>
          </a:r>
          <a:r>
            <a:rPr lang="es-MX" dirty="0"/>
            <a:t>: CONOCIMIENTO ESPECIFICO DEL TRABAJO Y LAS TÉCNICAS PARA REALIZAR COMPETENTEMENTE LAS TAREAS LABORALES.</a:t>
          </a:r>
          <a:endParaRPr lang="en-US" dirty="0"/>
        </a:p>
      </dgm:t>
    </dgm:pt>
    <dgm:pt modelId="{24CA9B3F-9F83-49B5-A6D1-FED1CF59E916}" type="parTrans" cxnId="{6FE4E6B2-C8D7-443C-9DB3-30BACA39719E}">
      <dgm:prSet/>
      <dgm:spPr/>
      <dgm:t>
        <a:bodyPr/>
        <a:lstStyle/>
        <a:p>
          <a:endParaRPr lang="en-US"/>
        </a:p>
      </dgm:t>
    </dgm:pt>
    <dgm:pt modelId="{A1789F28-2F5B-4995-ADF0-2861541F12E9}" type="sibTrans" cxnId="{6FE4E6B2-C8D7-443C-9DB3-30BACA39719E}">
      <dgm:prSet/>
      <dgm:spPr/>
      <dgm:t>
        <a:bodyPr/>
        <a:lstStyle/>
        <a:p>
          <a:endParaRPr lang="en-US"/>
        </a:p>
      </dgm:t>
    </dgm:pt>
    <dgm:pt modelId="{58C48D39-D450-4012-B4F9-1E989D664BB1}">
      <dgm:prSet/>
      <dgm:spPr/>
      <dgm:t>
        <a:bodyPr/>
        <a:lstStyle/>
        <a:p>
          <a:r>
            <a:rPr lang="es-MX" b="1" u="sng" dirty="0">
              <a:effectLst>
                <a:outerShdw blurRad="38100" dist="38100" dir="2700000" algn="tl">
                  <a:srgbClr val="000000">
                    <a:alpha val="43137"/>
                  </a:srgbClr>
                </a:outerShdw>
              </a:effectLst>
            </a:rPr>
            <a:t>HUMANAS</a:t>
          </a:r>
          <a:r>
            <a:rPr lang="es-MX" dirty="0"/>
            <a:t>: INVOLUCRAN LA CAPACIDAD DE TRABAJAR BIEN CON OTRAS PERSONAS DE FORMA GRUPAL O INDIVIDUAL.</a:t>
          </a:r>
          <a:endParaRPr lang="en-US" dirty="0"/>
        </a:p>
      </dgm:t>
    </dgm:pt>
    <dgm:pt modelId="{A1A1EA66-559B-4BED-8E52-8EA61D1A407B}" type="parTrans" cxnId="{4E4D1274-D30B-49AB-9D38-70A9897938F3}">
      <dgm:prSet/>
      <dgm:spPr/>
      <dgm:t>
        <a:bodyPr/>
        <a:lstStyle/>
        <a:p>
          <a:endParaRPr lang="en-US"/>
        </a:p>
      </dgm:t>
    </dgm:pt>
    <dgm:pt modelId="{4A4E1FA8-75AF-4BC1-B59A-AE8E3156B16B}" type="sibTrans" cxnId="{4E4D1274-D30B-49AB-9D38-70A9897938F3}">
      <dgm:prSet/>
      <dgm:spPr/>
      <dgm:t>
        <a:bodyPr/>
        <a:lstStyle/>
        <a:p>
          <a:endParaRPr lang="en-US"/>
        </a:p>
      </dgm:t>
    </dgm:pt>
    <dgm:pt modelId="{D14844E2-420F-40FD-96A7-73FB1F2E688A}">
      <dgm:prSet/>
      <dgm:spPr/>
      <dgm:t>
        <a:bodyPr/>
        <a:lstStyle/>
        <a:p>
          <a:r>
            <a:rPr lang="es-MX" b="1" u="sng" dirty="0">
              <a:effectLst>
                <a:outerShdw blurRad="38100" dist="38100" dir="2700000" algn="tl">
                  <a:srgbClr val="000000">
                    <a:alpha val="43137"/>
                  </a:srgbClr>
                </a:outerShdw>
              </a:effectLst>
            </a:rPr>
            <a:t>CONCEPTUALES</a:t>
          </a:r>
          <a:r>
            <a:rPr lang="es-MX" dirty="0"/>
            <a:t>: SE UTILIZA PARA PENSAR Y CONCEPTUALIZAR SITUACIONES ABSTRACTAS Y COMPLEJAS. A TRAVÉS DE ELLAS LOS GERENTES VEN A LA ORGANIZACIÓN COMO UN TODO.</a:t>
          </a:r>
          <a:endParaRPr lang="en-US" dirty="0"/>
        </a:p>
      </dgm:t>
    </dgm:pt>
    <dgm:pt modelId="{24B589A1-FEC9-4416-95FB-4DEEF68520D8}" type="parTrans" cxnId="{582CBAEF-1D8A-42FF-A6C1-4D6D1A9C8EC9}">
      <dgm:prSet/>
      <dgm:spPr/>
      <dgm:t>
        <a:bodyPr/>
        <a:lstStyle/>
        <a:p>
          <a:endParaRPr lang="en-US"/>
        </a:p>
      </dgm:t>
    </dgm:pt>
    <dgm:pt modelId="{DD51FC42-82BA-489E-B51C-8F3608724D28}" type="sibTrans" cxnId="{582CBAEF-1D8A-42FF-A6C1-4D6D1A9C8EC9}">
      <dgm:prSet/>
      <dgm:spPr/>
      <dgm:t>
        <a:bodyPr/>
        <a:lstStyle/>
        <a:p>
          <a:endParaRPr lang="en-US"/>
        </a:p>
      </dgm:t>
    </dgm:pt>
    <dgm:pt modelId="{F71F810D-B75A-4D4C-9096-007B13B2926E}" type="pres">
      <dgm:prSet presAssocID="{981F037B-892E-4FEF-8515-C12795B936F7}" presName="Name0" presStyleCnt="0">
        <dgm:presLayoutVars>
          <dgm:dir/>
          <dgm:animLvl val="lvl"/>
          <dgm:resizeHandles val="exact"/>
        </dgm:presLayoutVars>
      </dgm:prSet>
      <dgm:spPr/>
    </dgm:pt>
    <dgm:pt modelId="{5EBAD9C2-15D9-4E8F-9A69-D34FBE4211BD}" type="pres">
      <dgm:prSet presAssocID="{DB0F9E31-852B-4448-A43D-C949B8DBB1C7}" presName="linNode" presStyleCnt="0"/>
      <dgm:spPr/>
    </dgm:pt>
    <dgm:pt modelId="{C25A2B84-73D8-4CA3-96E1-468535475FBB}" type="pres">
      <dgm:prSet presAssocID="{DB0F9E31-852B-4448-A43D-C949B8DBB1C7}" presName="parentText" presStyleLbl="node1" presStyleIdx="0" presStyleCnt="2">
        <dgm:presLayoutVars>
          <dgm:chMax val="1"/>
          <dgm:bulletEnabled val="1"/>
        </dgm:presLayoutVars>
      </dgm:prSet>
      <dgm:spPr/>
    </dgm:pt>
    <dgm:pt modelId="{69358676-548F-4A3E-8E80-BD72D5D69A85}" type="pres">
      <dgm:prSet presAssocID="{DB0F9E31-852B-4448-A43D-C949B8DBB1C7}" presName="descendantText" presStyleLbl="alignAccFollowNode1" presStyleIdx="0" presStyleCnt="2">
        <dgm:presLayoutVars>
          <dgm:bulletEnabled val="1"/>
        </dgm:presLayoutVars>
      </dgm:prSet>
      <dgm:spPr/>
    </dgm:pt>
    <dgm:pt modelId="{420A480B-28BD-45B5-9122-A7DE249F55E0}" type="pres">
      <dgm:prSet presAssocID="{69738E1C-947D-49B8-87DF-1F42EB89EBD9}" presName="sp" presStyleCnt="0"/>
      <dgm:spPr/>
    </dgm:pt>
    <dgm:pt modelId="{B2BD7FC1-47CF-4AF9-84B6-DB14BE153909}" type="pres">
      <dgm:prSet presAssocID="{A1D7FBAB-CBBE-41BD-BF3F-979EC0CF9071}" presName="linNode" presStyleCnt="0"/>
      <dgm:spPr/>
    </dgm:pt>
    <dgm:pt modelId="{4AF0E954-B7BD-4B88-A60C-E100CE2BE36F}" type="pres">
      <dgm:prSet presAssocID="{A1D7FBAB-CBBE-41BD-BF3F-979EC0CF9071}" presName="parentText" presStyleLbl="node1" presStyleIdx="1" presStyleCnt="2">
        <dgm:presLayoutVars>
          <dgm:chMax val="1"/>
          <dgm:bulletEnabled val="1"/>
        </dgm:presLayoutVars>
      </dgm:prSet>
      <dgm:spPr/>
    </dgm:pt>
    <dgm:pt modelId="{9BF7248C-02EA-4765-AD50-5D8114C3B103}" type="pres">
      <dgm:prSet presAssocID="{A1D7FBAB-CBBE-41BD-BF3F-979EC0CF9071}" presName="descendantText" presStyleLbl="alignAccFollowNode1" presStyleIdx="1" presStyleCnt="2">
        <dgm:presLayoutVars>
          <dgm:bulletEnabled val="1"/>
        </dgm:presLayoutVars>
      </dgm:prSet>
      <dgm:spPr/>
    </dgm:pt>
  </dgm:ptLst>
  <dgm:cxnLst>
    <dgm:cxn modelId="{84FD3500-C0FB-4E16-A72C-20E782018DC8}" type="presOf" srcId="{3AC6146F-8509-429D-B046-BA5A2810065C}" destId="{69358676-548F-4A3E-8E80-BD72D5D69A85}" srcOrd="0" destOrd="0" presId="urn:microsoft.com/office/officeart/2005/8/layout/vList5"/>
    <dgm:cxn modelId="{E3F8E90D-E268-477F-B93A-34F8E64B9839}" type="presOf" srcId="{0723206A-3660-4A8E-AB52-7B8E76B8D247}" destId="{9BF7248C-02EA-4765-AD50-5D8114C3B103}" srcOrd="0" destOrd="0" presId="urn:microsoft.com/office/officeart/2005/8/layout/vList5"/>
    <dgm:cxn modelId="{4E95BC39-E791-4C94-A7CF-AAF6BB05A553}" srcId="{DB0F9E31-852B-4448-A43D-C949B8DBB1C7}" destId="{3AC6146F-8509-429D-B046-BA5A2810065C}" srcOrd="0" destOrd="0" parTransId="{4F314DC6-D1F3-42BC-87E0-F687DA18AA9E}" sibTransId="{8CEE44A4-3A37-40F2-8E90-AE5DFB0F0689}"/>
    <dgm:cxn modelId="{C117CE3C-AF1C-4E36-B41C-AE170F18DF79}" srcId="{DB0F9E31-852B-4448-A43D-C949B8DBB1C7}" destId="{2BD8E5C1-5270-49BE-89A6-2E508B0A482B}" srcOrd="2" destOrd="0" parTransId="{57B61050-630E-401C-AEE1-98E421D0F8C4}" sibTransId="{8B290C47-575A-4F82-933B-45476D5185C0}"/>
    <dgm:cxn modelId="{3A50254A-8D37-4463-B4B2-9C1EB67CDFB7}" type="presOf" srcId="{981F037B-892E-4FEF-8515-C12795B936F7}" destId="{F71F810D-B75A-4D4C-9096-007B13B2926E}" srcOrd="0" destOrd="0" presId="urn:microsoft.com/office/officeart/2005/8/layout/vList5"/>
    <dgm:cxn modelId="{AB0B254D-8844-40E5-A43F-7E86A4168591}" srcId="{DB0F9E31-852B-4448-A43D-C949B8DBB1C7}" destId="{C18927E4-E398-488A-B866-B520EF2B8098}" srcOrd="1" destOrd="0" parTransId="{7448CFAD-61B6-46AE-9C6C-2D44719BB307}" sibTransId="{DA909CD5-ECAE-436A-8438-2E45A5BBC1AF}"/>
    <dgm:cxn modelId="{4E4D1274-D30B-49AB-9D38-70A9897938F3}" srcId="{A1D7FBAB-CBBE-41BD-BF3F-979EC0CF9071}" destId="{58C48D39-D450-4012-B4F9-1E989D664BB1}" srcOrd="1" destOrd="0" parTransId="{A1A1EA66-559B-4BED-8E52-8EA61D1A407B}" sibTransId="{4A4E1FA8-75AF-4BC1-B59A-AE8E3156B16B}"/>
    <dgm:cxn modelId="{6FE4E6B2-C8D7-443C-9DB3-30BACA39719E}" srcId="{A1D7FBAB-CBBE-41BD-BF3F-979EC0CF9071}" destId="{0723206A-3660-4A8E-AB52-7B8E76B8D247}" srcOrd="0" destOrd="0" parTransId="{24CA9B3F-9F83-49B5-A6D1-FED1CF59E916}" sibTransId="{A1789F28-2F5B-4995-ADF0-2861541F12E9}"/>
    <dgm:cxn modelId="{BE3C57BB-546E-4C81-AD64-33925D6E6B9C}" type="presOf" srcId="{C18927E4-E398-488A-B866-B520EF2B8098}" destId="{69358676-548F-4A3E-8E80-BD72D5D69A85}" srcOrd="0" destOrd="1" presId="urn:microsoft.com/office/officeart/2005/8/layout/vList5"/>
    <dgm:cxn modelId="{5193C7BD-A12B-4368-A217-135B7C8E7AE2}" srcId="{981F037B-892E-4FEF-8515-C12795B936F7}" destId="{A1D7FBAB-CBBE-41BD-BF3F-979EC0CF9071}" srcOrd="1" destOrd="0" parTransId="{162E613F-DBB5-431F-A1C0-0E38D47E3700}" sibTransId="{DE0AC687-2A8C-4553-8A39-E5827451A973}"/>
    <dgm:cxn modelId="{4BA644C3-917F-43A0-8B31-283690993D61}" type="presOf" srcId="{DB0F9E31-852B-4448-A43D-C949B8DBB1C7}" destId="{C25A2B84-73D8-4CA3-96E1-468535475FBB}" srcOrd="0" destOrd="0" presId="urn:microsoft.com/office/officeart/2005/8/layout/vList5"/>
    <dgm:cxn modelId="{08C360D6-0C50-4721-8275-403676AB04CC}" type="presOf" srcId="{D14844E2-420F-40FD-96A7-73FB1F2E688A}" destId="{9BF7248C-02EA-4765-AD50-5D8114C3B103}" srcOrd="0" destOrd="2" presId="urn:microsoft.com/office/officeart/2005/8/layout/vList5"/>
    <dgm:cxn modelId="{8FF149D9-E66B-4E5A-94D7-2E597643589C}" type="presOf" srcId="{A1D7FBAB-CBBE-41BD-BF3F-979EC0CF9071}" destId="{4AF0E954-B7BD-4B88-A60C-E100CE2BE36F}" srcOrd="0" destOrd="0" presId="urn:microsoft.com/office/officeart/2005/8/layout/vList5"/>
    <dgm:cxn modelId="{D3060DE4-F466-48AB-9292-0E784A50C6A8}" type="presOf" srcId="{58C48D39-D450-4012-B4F9-1E989D664BB1}" destId="{9BF7248C-02EA-4765-AD50-5D8114C3B103}" srcOrd="0" destOrd="1" presId="urn:microsoft.com/office/officeart/2005/8/layout/vList5"/>
    <dgm:cxn modelId="{582CBAEF-1D8A-42FF-A6C1-4D6D1A9C8EC9}" srcId="{A1D7FBAB-CBBE-41BD-BF3F-979EC0CF9071}" destId="{D14844E2-420F-40FD-96A7-73FB1F2E688A}" srcOrd="2" destOrd="0" parTransId="{24B589A1-FEC9-4416-95FB-4DEEF68520D8}" sibTransId="{DD51FC42-82BA-489E-B51C-8F3608724D28}"/>
    <dgm:cxn modelId="{14158BF2-85F5-4384-A76F-1142772353FA}" type="presOf" srcId="{2BD8E5C1-5270-49BE-89A6-2E508B0A482B}" destId="{69358676-548F-4A3E-8E80-BD72D5D69A85}" srcOrd="0" destOrd="2" presId="urn:microsoft.com/office/officeart/2005/8/layout/vList5"/>
    <dgm:cxn modelId="{CF0F4AFD-CF53-4DED-8871-DCBD90524D53}" srcId="{981F037B-892E-4FEF-8515-C12795B936F7}" destId="{DB0F9E31-852B-4448-A43D-C949B8DBB1C7}" srcOrd="0" destOrd="0" parTransId="{86DA663D-144E-4FDA-B1BC-B1608E1DB41F}" sibTransId="{69738E1C-947D-49B8-87DF-1F42EB89EBD9}"/>
    <dgm:cxn modelId="{56372D13-37F3-46D8-8BBD-61EECED0ABB2}" type="presParOf" srcId="{F71F810D-B75A-4D4C-9096-007B13B2926E}" destId="{5EBAD9C2-15D9-4E8F-9A69-D34FBE4211BD}" srcOrd="0" destOrd="0" presId="urn:microsoft.com/office/officeart/2005/8/layout/vList5"/>
    <dgm:cxn modelId="{2B022AFA-B900-4AA7-A39F-5046D30BB477}" type="presParOf" srcId="{5EBAD9C2-15D9-4E8F-9A69-D34FBE4211BD}" destId="{C25A2B84-73D8-4CA3-96E1-468535475FBB}" srcOrd="0" destOrd="0" presId="urn:microsoft.com/office/officeart/2005/8/layout/vList5"/>
    <dgm:cxn modelId="{567BF1B7-B5FD-4600-92EB-B7B79E3908FB}" type="presParOf" srcId="{5EBAD9C2-15D9-4E8F-9A69-D34FBE4211BD}" destId="{69358676-548F-4A3E-8E80-BD72D5D69A85}" srcOrd="1" destOrd="0" presId="urn:microsoft.com/office/officeart/2005/8/layout/vList5"/>
    <dgm:cxn modelId="{F9A9D4C0-01A5-400B-B465-A98603ECAAD4}" type="presParOf" srcId="{F71F810D-B75A-4D4C-9096-007B13B2926E}" destId="{420A480B-28BD-45B5-9122-A7DE249F55E0}" srcOrd="1" destOrd="0" presId="urn:microsoft.com/office/officeart/2005/8/layout/vList5"/>
    <dgm:cxn modelId="{6E96928D-9E6D-455E-89F9-212BCDE9E0D7}" type="presParOf" srcId="{F71F810D-B75A-4D4C-9096-007B13B2926E}" destId="{B2BD7FC1-47CF-4AF9-84B6-DB14BE153909}" srcOrd="2" destOrd="0" presId="urn:microsoft.com/office/officeart/2005/8/layout/vList5"/>
    <dgm:cxn modelId="{2C165F27-18C3-4B3F-AE19-F198AFF8D15E}" type="presParOf" srcId="{B2BD7FC1-47CF-4AF9-84B6-DB14BE153909}" destId="{4AF0E954-B7BD-4B88-A60C-E100CE2BE36F}" srcOrd="0" destOrd="0" presId="urn:microsoft.com/office/officeart/2005/8/layout/vList5"/>
    <dgm:cxn modelId="{9337E0CE-70F4-4019-933E-07C0AD4F224E}" type="presParOf" srcId="{B2BD7FC1-47CF-4AF9-84B6-DB14BE153909}" destId="{9BF7248C-02EA-4765-AD50-5D8114C3B10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42BCD492-7144-4A66-90F7-F025F13CDB6B}" type="doc">
      <dgm:prSet loTypeId="urn:microsoft.com/office/officeart/2005/8/layout/lProcess1" loCatId="process" qsTypeId="urn:microsoft.com/office/officeart/2005/8/quickstyle/simple1" qsCatId="simple" csTypeId="urn:microsoft.com/office/officeart/2005/8/colors/colorful4" csCatId="colorful" phldr="1"/>
      <dgm:spPr/>
      <dgm:t>
        <a:bodyPr/>
        <a:lstStyle/>
        <a:p>
          <a:endParaRPr lang="en-US"/>
        </a:p>
      </dgm:t>
    </dgm:pt>
    <dgm:pt modelId="{E9D8894A-07D9-45F9-8C36-E1A36E0040A2}">
      <dgm:prSet/>
      <dgm:spPr/>
      <dgm:t>
        <a:bodyPr/>
        <a:lstStyle/>
        <a:p>
          <a:r>
            <a:rPr lang="es-MX" b="1" u="sng" dirty="0">
              <a:effectLst>
                <a:outerShdw blurRad="38100" dist="38100" dir="2700000" algn="tl">
                  <a:srgbClr val="000000">
                    <a:alpha val="43137"/>
                  </a:srgbClr>
                </a:outerShdw>
              </a:effectLst>
            </a:rPr>
            <a:t>PROGRAMADAS</a:t>
          </a:r>
          <a:r>
            <a:rPr lang="es-MX" dirty="0"/>
            <a:t>: DECISIONES REPETITIVAS QUE SE PUEDEN MANEJAR CON UN MÉTODO DE RUTINA, SE UTILIZAN CUANDO EL PROBLEMA ES SENCILLO, CONOCIDO Y FÁCILMENTE DEFINIDO.</a:t>
          </a:r>
          <a:endParaRPr lang="en-US" dirty="0"/>
        </a:p>
      </dgm:t>
    </dgm:pt>
    <dgm:pt modelId="{244391FF-7397-4B1E-8C97-E47CF921844D}" type="parTrans" cxnId="{3B5E8502-3509-4C67-B779-EA0E5BD6BA63}">
      <dgm:prSet/>
      <dgm:spPr/>
      <dgm:t>
        <a:bodyPr/>
        <a:lstStyle/>
        <a:p>
          <a:endParaRPr lang="en-US"/>
        </a:p>
      </dgm:t>
    </dgm:pt>
    <dgm:pt modelId="{44DD5B44-242B-463F-8FAB-555245161CC0}" type="sibTrans" cxnId="{3B5E8502-3509-4C67-B779-EA0E5BD6BA63}">
      <dgm:prSet/>
      <dgm:spPr/>
      <dgm:t>
        <a:bodyPr/>
        <a:lstStyle/>
        <a:p>
          <a:endParaRPr lang="en-US"/>
        </a:p>
      </dgm:t>
    </dgm:pt>
    <dgm:pt modelId="{BBB86938-8239-4B16-B8A7-4089A23DEA78}">
      <dgm:prSet/>
      <dgm:spPr/>
      <dgm:t>
        <a:bodyPr/>
        <a:lstStyle/>
        <a:p>
          <a:r>
            <a:rPr lang="es-MX" b="1" u="sng" dirty="0">
              <a:effectLst>
                <a:outerShdw blurRad="38100" dist="38100" dir="2700000" algn="tl">
                  <a:srgbClr val="000000">
                    <a:alpha val="43137"/>
                  </a:srgbClr>
                </a:outerShdw>
              </a:effectLst>
            </a:rPr>
            <a:t>NO PROGRAMADAS</a:t>
          </a:r>
          <a:r>
            <a:rPr lang="es-MX" dirty="0"/>
            <a:t>: DECISIONES ÚNICAS Y NO RECURRENTES QUE NO REQUIEREN UNA SOLUCIÓN A LA MEDIDA, SON USADOS CUANDO LOS PROBLEMAS SON NUEVOS O INUSUALES Y PARA LOS CUALES LA INFORMACIÓN ES AMBIGUA O INCOMPLETA.</a:t>
          </a:r>
          <a:endParaRPr lang="en-US" dirty="0"/>
        </a:p>
      </dgm:t>
    </dgm:pt>
    <dgm:pt modelId="{FE195866-9257-4492-8B9C-E8E8ED81D942}" type="parTrans" cxnId="{E1D4B32E-A685-4D32-9B5D-88C8D66F955B}">
      <dgm:prSet/>
      <dgm:spPr/>
      <dgm:t>
        <a:bodyPr/>
        <a:lstStyle/>
        <a:p>
          <a:endParaRPr lang="en-US"/>
        </a:p>
      </dgm:t>
    </dgm:pt>
    <dgm:pt modelId="{15357156-B1EA-40A5-AB21-7F1040575516}" type="sibTrans" cxnId="{E1D4B32E-A685-4D32-9B5D-88C8D66F955B}">
      <dgm:prSet/>
      <dgm:spPr/>
      <dgm:t>
        <a:bodyPr/>
        <a:lstStyle/>
        <a:p>
          <a:endParaRPr lang="en-US"/>
        </a:p>
      </dgm:t>
    </dgm:pt>
    <dgm:pt modelId="{A3DCF017-B232-4987-80BA-D06F1B03D42A}" type="pres">
      <dgm:prSet presAssocID="{42BCD492-7144-4A66-90F7-F025F13CDB6B}" presName="Name0" presStyleCnt="0">
        <dgm:presLayoutVars>
          <dgm:dir/>
          <dgm:animLvl val="lvl"/>
          <dgm:resizeHandles val="exact"/>
        </dgm:presLayoutVars>
      </dgm:prSet>
      <dgm:spPr/>
    </dgm:pt>
    <dgm:pt modelId="{CF79A5BE-5169-40A7-BCD1-D8A52DA7EB72}" type="pres">
      <dgm:prSet presAssocID="{E9D8894A-07D9-45F9-8C36-E1A36E0040A2}" presName="vertFlow" presStyleCnt="0"/>
      <dgm:spPr/>
    </dgm:pt>
    <dgm:pt modelId="{CC905C2B-4E4B-4D0D-B55D-B53B4ECB9BEC}" type="pres">
      <dgm:prSet presAssocID="{E9D8894A-07D9-45F9-8C36-E1A36E0040A2}" presName="header" presStyleLbl="node1" presStyleIdx="0" presStyleCnt="2" custScaleX="123752" custScaleY="408524"/>
      <dgm:spPr/>
    </dgm:pt>
    <dgm:pt modelId="{2741F43B-E518-46F7-B88C-F23D65B4DE48}" type="pres">
      <dgm:prSet presAssocID="{E9D8894A-07D9-45F9-8C36-E1A36E0040A2}" presName="hSp" presStyleCnt="0"/>
      <dgm:spPr/>
    </dgm:pt>
    <dgm:pt modelId="{DE76E4BB-8D72-43DE-B586-C0BBEDFF9128}" type="pres">
      <dgm:prSet presAssocID="{BBB86938-8239-4B16-B8A7-4089A23DEA78}" presName="vertFlow" presStyleCnt="0"/>
      <dgm:spPr/>
    </dgm:pt>
    <dgm:pt modelId="{30F43B2E-01CC-4B0D-9415-C668027DC0EA}" type="pres">
      <dgm:prSet presAssocID="{BBB86938-8239-4B16-B8A7-4089A23DEA78}" presName="header" presStyleLbl="node1" presStyleIdx="1" presStyleCnt="2" custScaleX="108085" custScaleY="406199"/>
      <dgm:spPr/>
    </dgm:pt>
  </dgm:ptLst>
  <dgm:cxnLst>
    <dgm:cxn modelId="{3B5E8502-3509-4C67-B779-EA0E5BD6BA63}" srcId="{42BCD492-7144-4A66-90F7-F025F13CDB6B}" destId="{E9D8894A-07D9-45F9-8C36-E1A36E0040A2}" srcOrd="0" destOrd="0" parTransId="{244391FF-7397-4B1E-8C97-E47CF921844D}" sibTransId="{44DD5B44-242B-463F-8FAB-555245161CC0}"/>
    <dgm:cxn modelId="{E1D4B32E-A685-4D32-9B5D-88C8D66F955B}" srcId="{42BCD492-7144-4A66-90F7-F025F13CDB6B}" destId="{BBB86938-8239-4B16-B8A7-4089A23DEA78}" srcOrd="1" destOrd="0" parTransId="{FE195866-9257-4492-8B9C-E8E8ED81D942}" sibTransId="{15357156-B1EA-40A5-AB21-7F1040575516}"/>
    <dgm:cxn modelId="{382F5B5B-BC7F-4A46-A4F9-0C6D6924DE08}" type="presOf" srcId="{E9D8894A-07D9-45F9-8C36-E1A36E0040A2}" destId="{CC905C2B-4E4B-4D0D-B55D-B53B4ECB9BEC}" srcOrd="0" destOrd="0" presId="urn:microsoft.com/office/officeart/2005/8/layout/lProcess1"/>
    <dgm:cxn modelId="{346441E2-344E-471F-B3BE-95B5D173CB95}" type="presOf" srcId="{42BCD492-7144-4A66-90F7-F025F13CDB6B}" destId="{A3DCF017-B232-4987-80BA-D06F1B03D42A}" srcOrd="0" destOrd="0" presId="urn:microsoft.com/office/officeart/2005/8/layout/lProcess1"/>
    <dgm:cxn modelId="{E9FAECEC-9FC9-4500-B9F8-CAF107D80D94}" type="presOf" srcId="{BBB86938-8239-4B16-B8A7-4089A23DEA78}" destId="{30F43B2E-01CC-4B0D-9415-C668027DC0EA}" srcOrd="0" destOrd="0" presId="urn:microsoft.com/office/officeart/2005/8/layout/lProcess1"/>
    <dgm:cxn modelId="{4EA05C0B-CF67-4962-BC81-1CE7F6FD7D4C}" type="presParOf" srcId="{A3DCF017-B232-4987-80BA-D06F1B03D42A}" destId="{CF79A5BE-5169-40A7-BCD1-D8A52DA7EB72}" srcOrd="0" destOrd="0" presId="urn:microsoft.com/office/officeart/2005/8/layout/lProcess1"/>
    <dgm:cxn modelId="{35BCB122-1074-4E7C-9840-984106336BC9}" type="presParOf" srcId="{CF79A5BE-5169-40A7-BCD1-D8A52DA7EB72}" destId="{CC905C2B-4E4B-4D0D-B55D-B53B4ECB9BEC}" srcOrd="0" destOrd="0" presId="urn:microsoft.com/office/officeart/2005/8/layout/lProcess1"/>
    <dgm:cxn modelId="{186525DD-D3D6-420B-A082-EA9D626C7A4F}" type="presParOf" srcId="{A3DCF017-B232-4987-80BA-D06F1B03D42A}" destId="{2741F43B-E518-46F7-B88C-F23D65B4DE48}" srcOrd="1" destOrd="0" presId="urn:microsoft.com/office/officeart/2005/8/layout/lProcess1"/>
    <dgm:cxn modelId="{F3E1EF34-E220-47D1-83C7-DC6DD880E40E}" type="presParOf" srcId="{A3DCF017-B232-4987-80BA-D06F1B03D42A}" destId="{DE76E4BB-8D72-43DE-B586-C0BBEDFF9128}" srcOrd="2" destOrd="0" presId="urn:microsoft.com/office/officeart/2005/8/layout/lProcess1"/>
    <dgm:cxn modelId="{48A9F284-BE34-4E0D-98EB-94AABC37876B}" type="presParOf" srcId="{DE76E4BB-8D72-43DE-B586-C0BBEDFF9128}" destId="{30F43B2E-01CC-4B0D-9415-C668027DC0EA}" srcOrd="0"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63589D-18F9-40F7-A369-F2C32A0BA5E0}"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434B0FBD-8E78-4E20-9331-6FAA959531D0}">
      <dgm:prSet/>
      <dgm:spPr/>
      <dgm:t>
        <a:bodyPr/>
        <a:lstStyle/>
        <a:p>
          <a:r>
            <a:rPr lang="es-ES"/>
            <a:t>ES MENOS ABARCATIVA QUE LA INGENIERÍA EN SISTEMAS (QUE SE ENCARGA TANTO DE PRESENTAR SOLUCIONES TANTO A NIVEL SOFTWARE O HARDWARE COMO TAMBIÉN SOLUCIONES NO INFORMATIZADAS, COMO LA TERCERIZACIÓN DE UN PROCESO EMPRESARIAL) DEBIDO A QUE ÚNICAMENTE COMPRENDE TODOS LOS ASPECTOS DE LA PRODUCCIÓN DEL SOFTWARE EN TODO SU </a:t>
          </a:r>
          <a:r>
            <a:rPr lang="es-ES" b="1"/>
            <a:t>CICLO DE VIDA ÚTIL.</a:t>
          </a:r>
          <a:endParaRPr lang="en-US"/>
        </a:p>
      </dgm:t>
    </dgm:pt>
    <dgm:pt modelId="{6457B0F1-76C0-4877-93AF-991DD325326B}" type="parTrans" cxnId="{BDEFBB55-902E-48D5-AD3C-1D721E987D8A}">
      <dgm:prSet/>
      <dgm:spPr/>
      <dgm:t>
        <a:bodyPr/>
        <a:lstStyle/>
        <a:p>
          <a:endParaRPr lang="en-US"/>
        </a:p>
      </dgm:t>
    </dgm:pt>
    <dgm:pt modelId="{D5CC411C-F57A-4A70-97C6-BD07AB40098E}" type="sibTrans" cxnId="{BDEFBB55-902E-48D5-AD3C-1D721E987D8A}">
      <dgm:prSet/>
      <dgm:spPr/>
      <dgm:t>
        <a:bodyPr/>
        <a:lstStyle/>
        <a:p>
          <a:endParaRPr lang="en-US"/>
        </a:p>
      </dgm:t>
    </dgm:pt>
    <dgm:pt modelId="{657815C4-E6C8-4471-AD47-DE45E659AFA9}">
      <dgm:prSet/>
      <dgm:spPr>
        <a:solidFill>
          <a:schemeClr val="tx2">
            <a:lumMod val="90000"/>
            <a:lumOff val="10000"/>
          </a:schemeClr>
        </a:solidFill>
      </dgm:spPr>
      <dgm:t>
        <a:bodyPr/>
        <a:lstStyle/>
        <a:p>
          <a:r>
            <a:rPr lang="es-ES" b="1" u="sng" dirty="0"/>
            <a:t>CICLO DE VIDA</a:t>
          </a:r>
          <a:r>
            <a:rPr lang="es-ES" b="1" dirty="0"/>
            <a:t>: </a:t>
          </a:r>
          <a:r>
            <a:rPr lang="es-AR" dirty="0"/>
            <a:t>ESTADOS INTERMEDIOS QUE ATRAVIESA UN OBJETO/ELEMENTO DESDE QUE NACE HASTA QUE MUERE.</a:t>
          </a:r>
          <a:endParaRPr lang="en-US" dirty="0"/>
        </a:p>
      </dgm:t>
    </dgm:pt>
    <dgm:pt modelId="{375F4C92-91D4-457F-8374-2185DB25C673}" type="parTrans" cxnId="{36DCA8F4-A7E3-4CFB-B4A2-5DA92D38144E}">
      <dgm:prSet/>
      <dgm:spPr/>
      <dgm:t>
        <a:bodyPr/>
        <a:lstStyle/>
        <a:p>
          <a:endParaRPr lang="en-US"/>
        </a:p>
      </dgm:t>
    </dgm:pt>
    <dgm:pt modelId="{FD76D774-A1B3-4DD1-87EE-07C2C40D04DF}" type="sibTrans" cxnId="{36DCA8F4-A7E3-4CFB-B4A2-5DA92D38144E}">
      <dgm:prSet/>
      <dgm:spPr/>
      <dgm:t>
        <a:bodyPr/>
        <a:lstStyle/>
        <a:p>
          <a:endParaRPr lang="en-US"/>
        </a:p>
      </dgm:t>
    </dgm:pt>
    <dgm:pt modelId="{34E43BE0-D947-4C61-8ACF-F4E2CDEF1157}" type="pres">
      <dgm:prSet presAssocID="{D463589D-18F9-40F7-A369-F2C32A0BA5E0}" presName="Name0" presStyleCnt="0">
        <dgm:presLayoutVars>
          <dgm:dir/>
          <dgm:animLvl val="lvl"/>
          <dgm:resizeHandles val="exact"/>
        </dgm:presLayoutVars>
      </dgm:prSet>
      <dgm:spPr/>
    </dgm:pt>
    <dgm:pt modelId="{1B7B3CE5-0219-4FAB-900F-E7C3D9857A09}" type="pres">
      <dgm:prSet presAssocID="{657815C4-E6C8-4471-AD47-DE45E659AFA9}" presName="boxAndChildren" presStyleCnt="0"/>
      <dgm:spPr/>
    </dgm:pt>
    <dgm:pt modelId="{57A03A33-193A-4ADA-8F36-FA3AD5C4028E}" type="pres">
      <dgm:prSet presAssocID="{657815C4-E6C8-4471-AD47-DE45E659AFA9}" presName="parentTextBox" presStyleLbl="node1" presStyleIdx="0" presStyleCnt="2"/>
      <dgm:spPr/>
    </dgm:pt>
    <dgm:pt modelId="{012C25EF-5FC2-41EE-8898-A1C771AF3415}" type="pres">
      <dgm:prSet presAssocID="{D5CC411C-F57A-4A70-97C6-BD07AB40098E}" presName="sp" presStyleCnt="0"/>
      <dgm:spPr/>
    </dgm:pt>
    <dgm:pt modelId="{8E40E5AE-0959-4666-ABF1-AB73DEA1AF5A}" type="pres">
      <dgm:prSet presAssocID="{434B0FBD-8E78-4E20-9331-6FAA959531D0}" presName="arrowAndChildren" presStyleCnt="0"/>
      <dgm:spPr/>
    </dgm:pt>
    <dgm:pt modelId="{FD16439E-7648-4511-9632-8D394256C127}" type="pres">
      <dgm:prSet presAssocID="{434B0FBD-8E78-4E20-9331-6FAA959531D0}" presName="parentTextArrow" presStyleLbl="node1" presStyleIdx="1" presStyleCnt="2"/>
      <dgm:spPr/>
    </dgm:pt>
  </dgm:ptLst>
  <dgm:cxnLst>
    <dgm:cxn modelId="{BCD51002-005A-4FDF-8653-9879F7BB4D68}" type="presOf" srcId="{434B0FBD-8E78-4E20-9331-6FAA959531D0}" destId="{FD16439E-7648-4511-9632-8D394256C127}" srcOrd="0" destOrd="0" presId="urn:microsoft.com/office/officeart/2005/8/layout/process4"/>
    <dgm:cxn modelId="{BDEFBB55-902E-48D5-AD3C-1D721E987D8A}" srcId="{D463589D-18F9-40F7-A369-F2C32A0BA5E0}" destId="{434B0FBD-8E78-4E20-9331-6FAA959531D0}" srcOrd="0" destOrd="0" parTransId="{6457B0F1-76C0-4877-93AF-991DD325326B}" sibTransId="{D5CC411C-F57A-4A70-97C6-BD07AB40098E}"/>
    <dgm:cxn modelId="{6EFDCF85-67B1-4AE2-8482-DB8A7F0430F4}" type="presOf" srcId="{657815C4-E6C8-4471-AD47-DE45E659AFA9}" destId="{57A03A33-193A-4ADA-8F36-FA3AD5C4028E}" srcOrd="0" destOrd="0" presId="urn:microsoft.com/office/officeart/2005/8/layout/process4"/>
    <dgm:cxn modelId="{6666E09D-1F5D-4331-934F-C37CAF2A7BF4}" type="presOf" srcId="{D463589D-18F9-40F7-A369-F2C32A0BA5E0}" destId="{34E43BE0-D947-4C61-8ACF-F4E2CDEF1157}" srcOrd="0" destOrd="0" presId="urn:microsoft.com/office/officeart/2005/8/layout/process4"/>
    <dgm:cxn modelId="{36DCA8F4-A7E3-4CFB-B4A2-5DA92D38144E}" srcId="{D463589D-18F9-40F7-A369-F2C32A0BA5E0}" destId="{657815C4-E6C8-4471-AD47-DE45E659AFA9}" srcOrd="1" destOrd="0" parTransId="{375F4C92-91D4-457F-8374-2185DB25C673}" sibTransId="{FD76D774-A1B3-4DD1-87EE-07C2C40D04DF}"/>
    <dgm:cxn modelId="{DB7DAA83-5788-4B1A-8D15-F1FE0C2FE5FD}" type="presParOf" srcId="{34E43BE0-D947-4C61-8ACF-F4E2CDEF1157}" destId="{1B7B3CE5-0219-4FAB-900F-E7C3D9857A09}" srcOrd="0" destOrd="0" presId="urn:microsoft.com/office/officeart/2005/8/layout/process4"/>
    <dgm:cxn modelId="{3381E372-93E1-4CDE-BA81-E6C2FDE1E938}" type="presParOf" srcId="{1B7B3CE5-0219-4FAB-900F-E7C3D9857A09}" destId="{57A03A33-193A-4ADA-8F36-FA3AD5C4028E}" srcOrd="0" destOrd="0" presId="urn:microsoft.com/office/officeart/2005/8/layout/process4"/>
    <dgm:cxn modelId="{F02F7F6E-0224-48ED-9A1F-71AD80832978}" type="presParOf" srcId="{34E43BE0-D947-4C61-8ACF-F4E2CDEF1157}" destId="{012C25EF-5FC2-41EE-8898-A1C771AF3415}" srcOrd="1" destOrd="0" presId="urn:microsoft.com/office/officeart/2005/8/layout/process4"/>
    <dgm:cxn modelId="{A95433E1-C538-45A5-9E9A-42898C1C1D63}" type="presParOf" srcId="{34E43BE0-D947-4C61-8ACF-F4E2CDEF1157}" destId="{8E40E5AE-0959-4666-ABF1-AB73DEA1AF5A}" srcOrd="2" destOrd="0" presId="urn:microsoft.com/office/officeart/2005/8/layout/process4"/>
    <dgm:cxn modelId="{6349B95B-DD66-4786-9FC9-6C2F7DC22E14}" type="presParOf" srcId="{8E40E5AE-0959-4666-ABF1-AB73DEA1AF5A}" destId="{FD16439E-7648-4511-9632-8D394256C127}"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666B79FD-91EC-42F5-A9D8-10F24A7A88D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D6E9764-C3C9-4E85-8DE3-F900C044D36E}">
      <dgm:prSet/>
      <dgm:spPr/>
      <dgm:t>
        <a:bodyPr/>
        <a:lstStyle/>
        <a:p>
          <a:r>
            <a:rPr lang="es-MX" b="1" u="sng" dirty="0">
              <a:effectLst>
                <a:outerShdw blurRad="38100" dist="38100" dir="2700000" algn="tl">
                  <a:srgbClr val="000000">
                    <a:alpha val="43137"/>
                  </a:srgbClr>
                </a:outerShdw>
              </a:effectLst>
            </a:rPr>
            <a:t>PENSAMIENTO LINEAL</a:t>
          </a:r>
          <a:r>
            <a:rPr lang="es-MX" dirty="0"/>
            <a:t>: PREFERENCIA DE UNA PERSONA POR UTILIZAR INFORMACIÓN EXTERNA Y PROCESARLA A TRAVÉS DE DEL PENSAMIENTO RACIONAL Y LÓGICO.</a:t>
          </a:r>
          <a:endParaRPr lang="en-US" dirty="0"/>
        </a:p>
      </dgm:t>
    </dgm:pt>
    <dgm:pt modelId="{DBEE0413-EED3-42C3-8D95-0A883CA57ED1}" type="parTrans" cxnId="{A29DD35C-356D-4758-8A3A-00F1B09C517C}">
      <dgm:prSet/>
      <dgm:spPr/>
      <dgm:t>
        <a:bodyPr/>
        <a:lstStyle/>
        <a:p>
          <a:endParaRPr lang="en-US"/>
        </a:p>
      </dgm:t>
    </dgm:pt>
    <dgm:pt modelId="{3991200C-475F-4365-9E66-3628BF407B4F}" type="sibTrans" cxnId="{A29DD35C-356D-4758-8A3A-00F1B09C517C}">
      <dgm:prSet/>
      <dgm:spPr/>
      <dgm:t>
        <a:bodyPr/>
        <a:lstStyle/>
        <a:p>
          <a:endParaRPr lang="en-US"/>
        </a:p>
      </dgm:t>
    </dgm:pt>
    <dgm:pt modelId="{98EF9C77-1E49-4C4D-AE03-C1D7A60F94CB}">
      <dgm:prSet/>
      <dgm:spPr/>
      <dgm:t>
        <a:bodyPr/>
        <a:lstStyle/>
        <a:p>
          <a:r>
            <a:rPr lang="es-MX" b="1" u="sng" dirty="0">
              <a:effectLst>
                <a:outerShdw blurRad="38100" dist="38100" dir="2700000" algn="tl">
                  <a:srgbClr val="000000">
                    <a:alpha val="43137"/>
                  </a:srgbClr>
                </a:outerShdw>
              </a:effectLst>
            </a:rPr>
            <a:t>PENSAMIENTO NO LINEAL</a:t>
          </a:r>
          <a:r>
            <a:rPr lang="es-MX" dirty="0"/>
            <a:t>: </a:t>
          </a:r>
          <a:r>
            <a:rPr lang="es-AR" dirty="0"/>
            <a:t>PREFERENCIA POR FUENTES INTERNAS Y POR PROCESAR LA INFORMACIÓN CON INTUICIÓN, SENSACIONES Y CORAZONADAS</a:t>
          </a:r>
          <a:endParaRPr lang="en-US" dirty="0"/>
        </a:p>
      </dgm:t>
    </dgm:pt>
    <dgm:pt modelId="{72D3ADD1-435E-4862-A612-DB69B55F32C6}" type="parTrans" cxnId="{57395CA9-37B2-4059-8CC6-6B57EF0C2092}">
      <dgm:prSet/>
      <dgm:spPr/>
      <dgm:t>
        <a:bodyPr/>
        <a:lstStyle/>
        <a:p>
          <a:endParaRPr lang="en-US"/>
        </a:p>
      </dgm:t>
    </dgm:pt>
    <dgm:pt modelId="{02C6D2DC-3FA6-4428-9CB3-A0B036C19112}" type="sibTrans" cxnId="{57395CA9-37B2-4059-8CC6-6B57EF0C2092}">
      <dgm:prSet/>
      <dgm:spPr/>
      <dgm:t>
        <a:bodyPr/>
        <a:lstStyle/>
        <a:p>
          <a:endParaRPr lang="en-US"/>
        </a:p>
      </dgm:t>
    </dgm:pt>
    <dgm:pt modelId="{86529FA7-46AE-4778-8C02-55CCFC9CEC0F}" type="pres">
      <dgm:prSet presAssocID="{666B79FD-91EC-42F5-A9D8-10F24A7A88DE}" presName="linear" presStyleCnt="0">
        <dgm:presLayoutVars>
          <dgm:animLvl val="lvl"/>
          <dgm:resizeHandles val="exact"/>
        </dgm:presLayoutVars>
      </dgm:prSet>
      <dgm:spPr/>
    </dgm:pt>
    <dgm:pt modelId="{F5435A0A-EE3C-4125-83C3-90BC3C9EACAD}" type="pres">
      <dgm:prSet presAssocID="{0D6E9764-C3C9-4E85-8DE3-F900C044D36E}" presName="parentText" presStyleLbl="node1" presStyleIdx="0" presStyleCnt="2">
        <dgm:presLayoutVars>
          <dgm:chMax val="0"/>
          <dgm:bulletEnabled val="1"/>
        </dgm:presLayoutVars>
      </dgm:prSet>
      <dgm:spPr/>
    </dgm:pt>
    <dgm:pt modelId="{7BD558D6-577A-46F0-994E-E7ED47C116F1}" type="pres">
      <dgm:prSet presAssocID="{3991200C-475F-4365-9E66-3628BF407B4F}" presName="spacer" presStyleCnt="0"/>
      <dgm:spPr/>
    </dgm:pt>
    <dgm:pt modelId="{323F9A57-FE17-438F-B23C-D0C2831AA91C}" type="pres">
      <dgm:prSet presAssocID="{98EF9C77-1E49-4C4D-AE03-C1D7A60F94CB}" presName="parentText" presStyleLbl="node1" presStyleIdx="1" presStyleCnt="2">
        <dgm:presLayoutVars>
          <dgm:chMax val="0"/>
          <dgm:bulletEnabled val="1"/>
        </dgm:presLayoutVars>
      </dgm:prSet>
      <dgm:spPr/>
    </dgm:pt>
  </dgm:ptLst>
  <dgm:cxnLst>
    <dgm:cxn modelId="{0F0FFC04-520D-480E-87BC-C0F3798F119A}" type="presOf" srcId="{0D6E9764-C3C9-4E85-8DE3-F900C044D36E}" destId="{F5435A0A-EE3C-4125-83C3-90BC3C9EACAD}" srcOrd="0" destOrd="0" presId="urn:microsoft.com/office/officeart/2005/8/layout/vList2"/>
    <dgm:cxn modelId="{A29DD35C-356D-4758-8A3A-00F1B09C517C}" srcId="{666B79FD-91EC-42F5-A9D8-10F24A7A88DE}" destId="{0D6E9764-C3C9-4E85-8DE3-F900C044D36E}" srcOrd="0" destOrd="0" parTransId="{DBEE0413-EED3-42C3-8D95-0A883CA57ED1}" sibTransId="{3991200C-475F-4365-9E66-3628BF407B4F}"/>
    <dgm:cxn modelId="{B7889E6B-8726-4AF3-89BE-F096C74A1B4E}" type="presOf" srcId="{666B79FD-91EC-42F5-A9D8-10F24A7A88DE}" destId="{86529FA7-46AE-4778-8C02-55CCFC9CEC0F}" srcOrd="0" destOrd="0" presId="urn:microsoft.com/office/officeart/2005/8/layout/vList2"/>
    <dgm:cxn modelId="{91F1E8A4-E711-4131-BAD0-D73D52CDFB38}" type="presOf" srcId="{98EF9C77-1E49-4C4D-AE03-C1D7A60F94CB}" destId="{323F9A57-FE17-438F-B23C-D0C2831AA91C}" srcOrd="0" destOrd="0" presId="urn:microsoft.com/office/officeart/2005/8/layout/vList2"/>
    <dgm:cxn modelId="{57395CA9-37B2-4059-8CC6-6B57EF0C2092}" srcId="{666B79FD-91EC-42F5-A9D8-10F24A7A88DE}" destId="{98EF9C77-1E49-4C4D-AE03-C1D7A60F94CB}" srcOrd="1" destOrd="0" parTransId="{72D3ADD1-435E-4862-A612-DB69B55F32C6}" sibTransId="{02C6D2DC-3FA6-4428-9CB3-A0B036C19112}"/>
    <dgm:cxn modelId="{923B5A5A-E76E-4970-84FA-3B9AA7837DED}" type="presParOf" srcId="{86529FA7-46AE-4778-8C02-55CCFC9CEC0F}" destId="{F5435A0A-EE3C-4125-83C3-90BC3C9EACAD}" srcOrd="0" destOrd="0" presId="urn:microsoft.com/office/officeart/2005/8/layout/vList2"/>
    <dgm:cxn modelId="{3CD065A4-5CD8-485F-B6CD-827D3BEEA739}" type="presParOf" srcId="{86529FA7-46AE-4778-8C02-55CCFC9CEC0F}" destId="{7BD558D6-577A-46F0-994E-E7ED47C116F1}" srcOrd="1" destOrd="0" presId="urn:microsoft.com/office/officeart/2005/8/layout/vList2"/>
    <dgm:cxn modelId="{92B5A370-EA7B-4801-8D44-7EE3D82A13E1}" type="presParOf" srcId="{86529FA7-46AE-4778-8C02-55CCFC9CEC0F}" destId="{323F9A57-FE17-438F-B23C-D0C2831AA91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805FE172-3CE6-4BC0-B5AE-8C060391CD8C}"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B8240611-8C26-41CC-B8A6-1256DE0C2EF0}">
      <dgm:prSet/>
      <dgm:spPr/>
      <dgm:t>
        <a:bodyPr/>
        <a:lstStyle/>
        <a:p>
          <a:r>
            <a:rPr lang="es-AR" b="1" u="sng" dirty="0">
              <a:effectLst>
                <a:outerShdw blurRad="38100" dist="38100" dir="2700000" algn="tl">
                  <a:srgbClr val="000000">
                    <a:alpha val="43137"/>
                  </a:srgbClr>
                </a:outerShdw>
              </a:effectLst>
            </a:rPr>
            <a:t>ESTRATÉGICOS</a:t>
          </a:r>
          <a:r>
            <a:rPr lang="es-AR" b="1" dirty="0"/>
            <a:t>:</a:t>
          </a:r>
          <a:r>
            <a:rPr lang="es-AR" dirty="0"/>
            <a:t> SE APLICAN A TODA LA ORGANIZACIÓN Y ESTABLECEN SUS OBJETIVOS GENERALES. SON AMPLIOS.</a:t>
          </a:r>
          <a:endParaRPr lang="en-US" dirty="0"/>
        </a:p>
      </dgm:t>
    </dgm:pt>
    <dgm:pt modelId="{9351FD9D-3C68-4137-97C8-2468FDB42401}" type="parTrans" cxnId="{ABD16AB4-DDEC-462D-A30D-507A7F12BA93}">
      <dgm:prSet/>
      <dgm:spPr/>
      <dgm:t>
        <a:bodyPr/>
        <a:lstStyle/>
        <a:p>
          <a:endParaRPr lang="en-US"/>
        </a:p>
      </dgm:t>
    </dgm:pt>
    <dgm:pt modelId="{BB39C099-ED53-452E-8AF5-772C5F83E405}" type="sibTrans" cxnId="{ABD16AB4-DDEC-462D-A30D-507A7F12BA93}">
      <dgm:prSet/>
      <dgm:spPr/>
      <dgm:t>
        <a:bodyPr/>
        <a:lstStyle/>
        <a:p>
          <a:endParaRPr lang="en-US"/>
        </a:p>
      </dgm:t>
    </dgm:pt>
    <dgm:pt modelId="{AB8FFE35-9B08-4689-B507-E0C19359F967}">
      <dgm:prSet/>
      <dgm:spPr/>
      <dgm:t>
        <a:bodyPr/>
        <a:lstStyle/>
        <a:p>
          <a:r>
            <a:rPr lang="es-AR" b="1" u="sng" dirty="0">
              <a:effectLst>
                <a:outerShdw blurRad="38100" dist="38100" dir="2700000" algn="tl">
                  <a:srgbClr val="000000">
                    <a:alpha val="43137"/>
                  </a:srgbClr>
                </a:outerShdw>
              </a:effectLst>
            </a:rPr>
            <a:t>OPERACIONALES</a:t>
          </a:r>
          <a:r>
            <a:rPr lang="es-AR" b="1" dirty="0"/>
            <a:t>:</a:t>
          </a:r>
          <a:r>
            <a:rPr lang="es-AR" dirty="0"/>
            <a:t> ABARCAN UN ÁREA OPERATIVA PARTICULAR DE LA ORGANIZACIÓN. SON LIMITADOS.</a:t>
          </a:r>
          <a:endParaRPr lang="en-US" dirty="0"/>
        </a:p>
      </dgm:t>
    </dgm:pt>
    <dgm:pt modelId="{C97813BE-0C38-4E44-A6C4-3C051C230C32}" type="parTrans" cxnId="{F32C1718-9159-4430-99FF-F0D2449902DD}">
      <dgm:prSet/>
      <dgm:spPr/>
      <dgm:t>
        <a:bodyPr/>
        <a:lstStyle/>
        <a:p>
          <a:endParaRPr lang="en-US"/>
        </a:p>
      </dgm:t>
    </dgm:pt>
    <dgm:pt modelId="{C38ED013-FDCE-49E4-880D-1B524EBFF996}" type="sibTrans" cxnId="{F32C1718-9159-4430-99FF-F0D2449902DD}">
      <dgm:prSet/>
      <dgm:spPr/>
      <dgm:t>
        <a:bodyPr/>
        <a:lstStyle/>
        <a:p>
          <a:endParaRPr lang="en-US"/>
        </a:p>
      </dgm:t>
    </dgm:pt>
    <dgm:pt modelId="{C3792C0A-4F4A-4DE3-90AD-9063F6920AFE}">
      <dgm:prSet/>
      <dgm:spPr/>
      <dgm:t>
        <a:bodyPr/>
        <a:lstStyle/>
        <a:p>
          <a:r>
            <a:rPr lang="es-AR" b="1" u="sng" dirty="0">
              <a:effectLst>
                <a:outerShdw blurRad="38100" dist="38100" dir="2700000" algn="tl">
                  <a:srgbClr val="000000">
                    <a:alpha val="43137"/>
                  </a:srgbClr>
                </a:outerShdw>
              </a:effectLst>
            </a:rPr>
            <a:t>ESPECÍFICOS</a:t>
          </a:r>
          <a:r>
            <a:rPr lang="es-AR" b="1" dirty="0"/>
            <a:t>:</a:t>
          </a:r>
          <a:r>
            <a:rPr lang="es-AR" dirty="0"/>
            <a:t>  ESTÁN CLARAMENTE DEFINIDOS Y QUE NO DAN LUGAR A INTERPRETACIONES</a:t>
          </a:r>
          <a:endParaRPr lang="en-US" dirty="0"/>
        </a:p>
      </dgm:t>
    </dgm:pt>
    <dgm:pt modelId="{419CBCF0-79AD-4643-9B95-B9A92EA31AA1}" type="parTrans" cxnId="{0E24BB00-7A8B-4047-A5AF-95C40864D5AA}">
      <dgm:prSet/>
      <dgm:spPr/>
      <dgm:t>
        <a:bodyPr/>
        <a:lstStyle/>
        <a:p>
          <a:endParaRPr lang="en-US"/>
        </a:p>
      </dgm:t>
    </dgm:pt>
    <dgm:pt modelId="{69456AB5-7D69-49BF-A45D-F31D048B5D92}" type="sibTrans" cxnId="{0E24BB00-7A8B-4047-A5AF-95C40864D5AA}">
      <dgm:prSet/>
      <dgm:spPr/>
      <dgm:t>
        <a:bodyPr/>
        <a:lstStyle/>
        <a:p>
          <a:endParaRPr lang="en-US"/>
        </a:p>
      </dgm:t>
    </dgm:pt>
    <dgm:pt modelId="{040100D6-6243-4EAD-8F5B-A2069FCFE9C6}">
      <dgm:prSet/>
      <dgm:spPr/>
      <dgm:t>
        <a:bodyPr/>
        <a:lstStyle/>
        <a:p>
          <a:r>
            <a:rPr lang="es-AR" b="1" u="sng" dirty="0">
              <a:effectLst>
                <a:outerShdw blurRad="38100" dist="38100" dir="2700000" algn="tl">
                  <a:srgbClr val="000000">
                    <a:alpha val="43137"/>
                  </a:srgbClr>
                </a:outerShdw>
              </a:effectLst>
            </a:rPr>
            <a:t>DE LARGO PLAZO</a:t>
          </a:r>
          <a:r>
            <a:rPr lang="es-AR" b="1" dirty="0"/>
            <a:t>:</a:t>
          </a:r>
          <a:r>
            <a:rPr lang="es-AR" dirty="0"/>
            <a:t> SU PERÍODO ES MAYOR A TRES AÑOS.</a:t>
          </a:r>
          <a:endParaRPr lang="en-US" dirty="0"/>
        </a:p>
      </dgm:t>
    </dgm:pt>
    <dgm:pt modelId="{0E6B35F1-73C0-436D-84A4-45FD7EF050E9}" type="parTrans" cxnId="{663770B2-F116-48C9-84F0-DCD9F68B025E}">
      <dgm:prSet/>
      <dgm:spPr/>
      <dgm:t>
        <a:bodyPr/>
        <a:lstStyle/>
        <a:p>
          <a:endParaRPr lang="en-US"/>
        </a:p>
      </dgm:t>
    </dgm:pt>
    <dgm:pt modelId="{E748C042-8B1B-4498-8C2C-01455CFDF87D}" type="sibTrans" cxnId="{663770B2-F116-48C9-84F0-DCD9F68B025E}">
      <dgm:prSet/>
      <dgm:spPr/>
      <dgm:t>
        <a:bodyPr/>
        <a:lstStyle/>
        <a:p>
          <a:endParaRPr lang="en-US"/>
        </a:p>
      </dgm:t>
    </dgm:pt>
    <dgm:pt modelId="{4C5CDFDD-ECD1-45BB-9616-CBBBA2A7B2FB}">
      <dgm:prSet/>
      <dgm:spPr/>
      <dgm:t>
        <a:bodyPr/>
        <a:lstStyle/>
        <a:p>
          <a:r>
            <a:rPr lang="es-AR" b="1" u="sng" dirty="0">
              <a:effectLst>
                <a:outerShdw blurRad="38100" dist="38100" dir="2700000" algn="tl">
                  <a:srgbClr val="000000">
                    <a:alpha val="43137"/>
                  </a:srgbClr>
                </a:outerShdw>
              </a:effectLst>
            </a:rPr>
            <a:t>CORTO PLAZO</a:t>
          </a:r>
          <a:r>
            <a:rPr lang="es-AR" b="1" dirty="0"/>
            <a:t>:</a:t>
          </a:r>
          <a:r>
            <a:rPr lang="es-AR" dirty="0"/>
            <a:t> ABARCAN UN AÑO O MENOS.</a:t>
          </a:r>
          <a:endParaRPr lang="en-US" dirty="0"/>
        </a:p>
      </dgm:t>
    </dgm:pt>
    <dgm:pt modelId="{B5B15B10-B48E-4F4B-9E53-7945FBDD0E7E}" type="parTrans" cxnId="{28598FC5-A220-4FF0-AC61-195FAFA4670B}">
      <dgm:prSet/>
      <dgm:spPr/>
      <dgm:t>
        <a:bodyPr/>
        <a:lstStyle/>
        <a:p>
          <a:endParaRPr lang="en-US"/>
        </a:p>
      </dgm:t>
    </dgm:pt>
    <dgm:pt modelId="{0CE0682C-982E-4309-8BC4-ADE7EC6F60F8}" type="sibTrans" cxnId="{28598FC5-A220-4FF0-AC61-195FAFA4670B}">
      <dgm:prSet/>
      <dgm:spPr/>
      <dgm:t>
        <a:bodyPr/>
        <a:lstStyle/>
        <a:p>
          <a:endParaRPr lang="en-US"/>
        </a:p>
      </dgm:t>
    </dgm:pt>
    <dgm:pt modelId="{F9921411-3C05-40DA-B068-5D21398F1DAE}">
      <dgm:prSet/>
      <dgm:spPr/>
      <dgm:t>
        <a:bodyPr/>
        <a:lstStyle/>
        <a:p>
          <a:r>
            <a:rPr lang="es-AR" b="1" u="sng" dirty="0">
              <a:effectLst>
                <a:outerShdw blurRad="38100" dist="38100" dir="2700000" algn="tl">
                  <a:srgbClr val="000000">
                    <a:alpha val="43137"/>
                  </a:srgbClr>
                </a:outerShdw>
              </a:effectLst>
            </a:rPr>
            <a:t>DIRECCIONALES</a:t>
          </a:r>
          <a:r>
            <a:rPr lang="es-AR" b="1" dirty="0"/>
            <a:t>:</a:t>
          </a:r>
          <a:r>
            <a:rPr lang="es-AR" dirty="0"/>
            <a:t> SON FLEXIBLES Y ESTABLECEN PAUTAS GENERALES.</a:t>
          </a:r>
          <a:endParaRPr lang="en-US" dirty="0"/>
        </a:p>
      </dgm:t>
    </dgm:pt>
    <dgm:pt modelId="{0036155A-DF51-4CA8-AD24-B586490DA91C}" type="parTrans" cxnId="{94FDAEE6-BBB0-49A2-B45F-E6AD95D982D9}">
      <dgm:prSet/>
      <dgm:spPr/>
      <dgm:t>
        <a:bodyPr/>
        <a:lstStyle/>
        <a:p>
          <a:endParaRPr lang="en-US"/>
        </a:p>
      </dgm:t>
    </dgm:pt>
    <dgm:pt modelId="{665A7A01-6A6E-4D3D-9AE8-BE01C7CDA190}" type="sibTrans" cxnId="{94FDAEE6-BBB0-49A2-B45F-E6AD95D982D9}">
      <dgm:prSet/>
      <dgm:spPr/>
      <dgm:t>
        <a:bodyPr/>
        <a:lstStyle/>
        <a:p>
          <a:endParaRPr lang="en-US"/>
        </a:p>
      </dgm:t>
    </dgm:pt>
    <dgm:pt modelId="{D376811A-0AA0-4180-91F1-573415BF9BFC}">
      <dgm:prSet/>
      <dgm:spPr/>
      <dgm:t>
        <a:bodyPr/>
        <a:lstStyle/>
        <a:p>
          <a:r>
            <a:rPr lang="es-AR" b="1" u="sng" dirty="0">
              <a:effectLst>
                <a:outerShdw blurRad="38100" dist="38100" dir="2700000" algn="tl">
                  <a:srgbClr val="000000">
                    <a:alpha val="43137"/>
                  </a:srgbClr>
                </a:outerShdw>
              </a:effectLst>
            </a:rPr>
            <a:t>ÚNICO</a:t>
          </a:r>
          <a:r>
            <a:rPr lang="es-AR" b="1" dirty="0"/>
            <a:t>:</a:t>
          </a:r>
          <a:r>
            <a:rPr lang="es-AR" dirty="0"/>
            <a:t> SE UTILIZA UNA SOLA VEZ Y ESTÁ DISEÑADO ESPECÍFICAMENTE PARA LOGRAR LAS NECESIDADES DE UNA SITUACIÓN ÚNICA.</a:t>
          </a:r>
          <a:endParaRPr lang="en-US" dirty="0"/>
        </a:p>
      </dgm:t>
    </dgm:pt>
    <dgm:pt modelId="{31A259A2-F623-4F86-A877-DF7CB9742BE9}" type="parTrans" cxnId="{787D3B7E-7D4B-4DE2-923F-0D321C28587B}">
      <dgm:prSet/>
      <dgm:spPr/>
      <dgm:t>
        <a:bodyPr/>
        <a:lstStyle/>
        <a:p>
          <a:endParaRPr lang="en-US"/>
        </a:p>
      </dgm:t>
    </dgm:pt>
    <dgm:pt modelId="{288512F3-683E-464A-ACF2-E4F7C6525C67}" type="sibTrans" cxnId="{787D3B7E-7D4B-4DE2-923F-0D321C28587B}">
      <dgm:prSet/>
      <dgm:spPr/>
      <dgm:t>
        <a:bodyPr/>
        <a:lstStyle/>
        <a:p>
          <a:endParaRPr lang="en-US"/>
        </a:p>
      </dgm:t>
    </dgm:pt>
    <dgm:pt modelId="{29C2A8D9-4B81-466E-8326-36E89D13CA11}">
      <dgm:prSet/>
      <dgm:spPr/>
      <dgm:t>
        <a:bodyPr/>
        <a:lstStyle/>
        <a:p>
          <a:r>
            <a:rPr lang="es-AR" b="1" u="sng" dirty="0">
              <a:effectLst>
                <a:outerShdw blurRad="38100" dist="38100" dir="2700000" algn="tl">
                  <a:srgbClr val="000000">
                    <a:alpha val="43137"/>
                  </a:srgbClr>
                </a:outerShdw>
              </a:effectLst>
            </a:rPr>
            <a:t>PERMANENTES</a:t>
          </a:r>
          <a:r>
            <a:rPr lang="es-AR" b="1" dirty="0"/>
            <a:t>:</a:t>
          </a:r>
          <a:r>
            <a:rPr lang="es-AR" dirty="0"/>
            <a:t> SON PLANES QUE SE UTILIZAN VARIAS VECES Y QUE PROPORCIONAN UNA GUÍA PARA LAS ACTIVIDADES QUE SE REALIZAN REPETIDAMENTE.</a:t>
          </a:r>
          <a:endParaRPr lang="en-US" dirty="0"/>
        </a:p>
      </dgm:t>
    </dgm:pt>
    <dgm:pt modelId="{882938AE-022B-4FB9-85EB-6B5DBCCF78A2}" type="parTrans" cxnId="{21765F8F-8A71-4B13-8BD0-A588CF8AAF58}">
      <dgm:prSet/>
      <dgm:spPr/>
      <dgm:t>
        <a:bodyPr/>
        <a:lstStyle/>
        <a:p>
          <a:endParaRPr lang="en-US"/>
        </a:p>
      </dgm:t>
    </dgm:pt>
    <dgm:pt modelId="{B8AFF02C-B506-4FE2-9F6E-E277ADA2514A}" type="sibTrans" cxnId="{21765F8F-8A71-4B13-8BD0-A588CF8AAF58}">
      <dgm:prSet/>
      <dgm:spPr/>
      <dgm:t>
        <a:bodyPr/>
        <a:lstStyle/>
        <a:p>
          <a:endParaRPr lang="en-US"/>
        </a:p>
      </dgm:t>
    </dgm:pt>
    <dgm:pt modelId="{EEB4B7B1-8E43-4B8A-B795-C6E928349C9E}" type="pres">
      <dgm:prSet presAssocID="{805FE172-3CE6-4BC0-B5AE-8C060391CD8C}" presName="diagram" presStyleCnt="0">
        <dgm:presLayoutVars>
          <dgm:dir/>
          <dgm:resizeHandles val="exact"/>
        </dgm:presLayoutVars>
      </dgm:prSet>
      <dgm:spPr/>
    </dgm:pt>
    <dgm:pt modelId="{DA1C636C-1B54-4D6D-9DDC-9A1EB50BA19F}" type="pres">
      <dgm:prSet presAssocID="{B8240611-8C26-41CC-B8A6-1256DE0C2EF0}" presName="node" presStyleLbl="node1" presStyleIdx="0" presStyleCnt="8">
        <dgm:presLayoutVars>
          <dgm:bulletEnabled val="1"/>
        </dgm:presLayoutVars>
      </dgm:prSet>
      <dgm:spPr/>
    </dgm:pt>
    <dgm:pt modelId="{3E644EDF-48CD-4BD3-B039-A16D37BD89B4}" type="pres">
      <dgm:prSet presAssocID="{BB39C099-ED53-452E-8AF5-772C5F83E405}" presName="sibTrans" presStyleCnt="0"/>
      <dgm:spPr/>
    </dgm:pt>
    <dgm:pt modelId="{1EF591EB-4B71-4D44-BD97-9FF76C1DC4F7}" type="pres">
      <dgm:prSet presAssocID="{AB8FFE35-9B08-4689-B507-E0C19359F967}" presName="node" presStyleLbl="node1" presStyleIdx="1" presStyleCnt="8">
        <dgm:presLayoutVars>
          <dgm:bulletEnabled val="1"/>
        </dgm:presLayoutVars>
      </dgm:prSet>
      <dgm:spPr/>
    </dgm:pt>
    <dgm:pt modelId="{BDEC0DF0-096D-4501-8FE1-ABCD305ED352}" type="pres">
      <dgm:prSet presAssocID="{C38ED013-FDCE-49E4-880D-1B524EBFF996}" presName="sibTrans" presStyleCnt="0"/>
      <dgm:spPr/>
    </dgm:pt>
    <dgm:pt modelId="{31A51C3D-B6E5-4E25-A636-7931D45FAFB7}" type="pres">
      <dgm:prSet presAssocID="{C3792C0A-4F4A-4DE3-90AD-9063F6920AFE}" presName="node" presStyleLbl="node1" presStyleIdx="2" presStyleCnt="8">
        <dgm:presLayoutVars>
          <dgm:bulletEnabled val="1"/>
        </dgm:presLayoutVars>
      </dgm:prSet>
      <dgm:spPr/>
    </dgm:pt>
    <dgm:pt modelId="{955B67A5-0CFE-443A-AAE1-9F260FC184E0}" type="pres">
      <dgm:prSet presAssocID="{69456AB5-7D69-49BF-A45D-F31D048B5D92}" presName="sibTrans" presStyleCnt="0"/>
      <dgm:spPr/>
    </dgm:pt>
    <dgm:pt modelId="{29B35F5D-3F0B-4438-9511-9E7CD3F156F8}" type="pres">
      <dgm:prSet presAssocID="{040100D6-6243-4EAD-8F5B-A2069FCFE9C6}" presName="node" presStyleLbl="node1" presStyleIdx="3" presStyleCnt="8">
        <dgm:presLayoutVars>
          <dgm:bulletEnabled val="1"/>
        </dgm:presLayoutVars>
      </dgm:prSet>
      <dgm:spPr/>
    </dgm:pt>
    <dgm:pt modelId="{09230ED2-F50D-4800-98DE-02E2A5D8F2D0}" type="pres">
      <dgm:prSet presAssocID="{E748C042-8B1B-4498-8C2C-01455CFDF87D}" presName="sibTrans" presStyleCnt="0"/>
      <dgm:spPr/>
    </dgm:pt>
    <dgm:pt modelId="{4DAEC5C4-9788-4B26-A0F5-716C97F1AEFB}" type="pres">
      <dgm:prSet presAssocID="{4C5CDFDD-ECD1-45BB-9616-CBBBA2A7B2FB}" presName="node" presStyleLbl="node1" presStyleIdx="4" presStyleCnt="8">
        <dgm:presLayoutVars>
          <dgm:bulletEnabled val="1"/>
        </dgm:presLayoutVars>
      </dgm:prSet>
      <dgm:spPr/>
    </dgm:pt>
    <dgm:pt modelId="{2AEC44A2-989A-490D-8872-816462CE5383}" type="pres">
      <dgm:prSet presAssocID="{0CE0682C-982E-4309-8BC4-ADE7EC6F60F8}" presName="sibTrans" presStyleCnt="0"/>
      <dgm:spPr/>
    </dgm:pt>
    <dgm:pt modelId="{5C76D5D4-ADE6-4D67-A712-BD044E2C192D}" type="pres">
      <dgm:prSet presAssocID="{F9921411-3C05-40DA-B068-5D21398F1DAE}" presName="node" presStyleLbl="node1" presStyleIdx="5" presStyleCnt="8">
        <dgm:presLayoutVars>
          <dgm:bulletEnabled val="1"/>
        </dgm:presLayoutVars>
      </dgm:prSet>
      <dgm:spPr/>
    </dgm:pt>
    <dgm:pt modelId="{0FCE6002-DAAD-4234-95D8-9EC1ECFCD9C3}" type="pres">
      <dgm:prSet presAssocID="{665A7A01-6A6E-4D3D-9AE8-BE01C7CDA190}" presName="sibTrans" presStyleCnt="0"/>
      <dgm:spPr/>
    </dgm:pt>
    <dgm:pt modelId="{C992C950-B4A1-4211-B4B8-803FD6180258}" type="pres">
      <dgm:prSet presAssocID="{D376811A-0AA0-4180-91F1-573415BF9BFC}" presName="node" presStyleLbl="node1" presStyleIdx="6" presStyleCnt="8">
        <dgm:presLayoutVars>
          <dgm:bulletEnabled val="1"/>
        </dgm:presLayoutVars>
      </dgm:prSet>
      <dgm:spPr/>
    </dgm:pt>
    <dgm:pt modelId="{E260B156-0ECF-4995-83F2-4C3651E8B723}" type="pres">
      <dgm:prSet presAssocID="{288512F3-683E-464A-ACF2-E4F7C6525C67}" presName="sibTrans" presStyleCnt="0"/>
      <dgm:spPr/>
    </dgm:pt>
    <dgm:pt modelId="{9578B0B1-0257-4FD6-880B-6BDDDDDFAB6B}" type="pres">
      <dgm:prSet presAssocID="{29C2A8D9-4B81-466E-8326-36E89D13CA11}" presName="node" presStyleLbl="node1" presStyleIdx="7" presStyleCnt="8">
        <dgm:presLayoutVars>
          <dgm:bulletEnabled val="1"/>
        </dgm:presLayoutVars>
      </dgm:prSet>
      <dgm:spPr/>
    </dgm:pt>
  </dgm:ptLst>
  <dgm:cxnLst>
    <dgm:cxn modelId="{0E24BB00-7A8B-4047-A5AF-95C40864D5AA}" srcId="{805FE172-3CE6-4BC0-B5AE-8C060391CD8C}" destId="{C3792C0A-4F4A-4DE3-90AD-9063F6920AFE}" srcOrd="2" destOrd="0" parTransId="{419CBCF0-79AD-4643-9B95-B9A92EA31AA1}" sibTransId="{69456AB5-7D69-49BF-A45D-F31D048B5D92}"/>
    <dgm:cxn modelId="{D212B10D-C355-40AB-86D2-ED3A58B24C98}" type="presOf" srcId="{805FE172-3CE6-4BC0-B5AE-8C060391CD8C}" destId="{EEB4B7B1-8E43-4B8A-B795-C6E928349C9E}" srcOrd="0" destOrd="0" presId="urn:microsoft.com/office/officeart/2005/8/layout/default"/>
    <dgm:cxn modelId="{F32C1718-9159-4430-99FF-F0D2449902DD}" srcId="{805FE172-3CE6-4BC0-B5AE-8C060391CD8C}" destId="{AB8FFE35-9B08-4689-B507-E0C19359F967}" srcOrd="1" destOrd="0" parTransId="{C97813BE-0C38-4E44-A6C4-3C051C230C32}" sibTransId="{C38ED013-FDCE-49E4-880D-1B524EBFF996}"/>
    <dgm:cxn modelId="{7252B830-C2DC-4CD7-88A4-6263CFACCD07}" type="presOf" srcId="{B8240611-8C26-41CC-B8A6-1256DE0C2EF0}" destId="{DA1C636C-1B54-4D6D-9DDC-9A1EB50BA19F}" srcOrd="0" destOrd="0" presId="urn:microsoft.com/office/officeart/2005/8/layout/default"/>
    <dgm:cxn modelId="{E89CCE3E-3C4A-4A2A-AB76-192877D2173F}" type="presOf" srcId="{C3792C0A-4F4A-4DE3-90AD-9063F6920AFE}" destId="{31A51C3D-B6E5-4E25-A636-7931D45FAFB7}" srcOrd="0" destOrd="0" presId="urn:microsoft.com/office/officeart/2005/8/layout/default"/>
    <dgm:cxn modelId="{787D3B7E-7D4B-4DE2-923F-0D321C28587B}" srcId="{805FE172-3CE6-4BC0-B5AE-8C060391CD8C}" destId="{D376811A-0AA0-4180-91F1-573415BF9BFC}" srcOrd="6" destOrd="0" parTransId="{31A259A2-F623-4F86-A877-DF7CB9742BE9}" sibTransId="{288512F3-683E-464A-ACF2-E4F7C6525C67}"/>
    <dgm:cxn modelId="{21765F8F-8A71-4B13-8BD0-A588CF8AAF58}" srcId="{805FE172-3CE6-4BC0-B5AE-8C060391CD8C}" destId="{29C2A8D9-4B81-466E-8326-36E89D13CA11}" srcOrd="7" destOrd="0" parTransId="{882938AE-022B-4FB9-85EB-6B5DBCCF78A2}" sibTransId="{B8AFF02C-B506-4FE2-9F6E-E277ADA2514A}"/>
    <dgm:cxn modelId="{BCB3329C-8DE6-4A53-A69B-A0D58310ACD7}" type="presOf" srcId="{040100D6-6243-4EAD-8F5B-A2069FCFE9C6}" destId="{29B35F5D-3F0B-4438-9511-9E7CD3F156F8}" srcOrd="0" destOrd="0" presId="urn:microsoft.com/office/officeart/2005/8/layout/default"/>
    <dgm:cxn modelId="{0CCF62A5-9482-4C3C-A081-48048C10AA0E}" type="presOf" srcId="{AB8FFE35-9B08-4689-B507-E0C19359F967}" destId="{1EF591EB-4B71-4D44-BD97-9FF76C1DC4F7}" srcOrd="0" destOrd="0" presId="urn:microsoft.com/office/officeart/2005/8/layout/default"/>
    <dgm:cxn modelId="{D84C67AF-76AA-48D8-80CD-C3388D82C949}" type="presOf" srcId="{4C5CDFDD-ECD1-45BB-9616-CBBBA2A7B2FB}" destId="{4DAEC5C4-9788-4B26-A0F5-716C97F1AEFB}" srcOrd="0" destOrd="0" presId="urn:microsoft.com/office/officeart/2005/8/layout/default"/>
    <dgm:cxn modelId="{663770B2-F116-48C9-84F0-DCD9F68B025E}" srcId="{805FE172-3CE6-4BC0-B5AE-8C060391CD8C}" destId="{040100D6-6243-4EAD-8F5B-A2069FCFE9C6}" srcOrd="3" destOrd="0" parTransId="{0E6B35F1-73C0-436D-84A4-45FD7EF050E9}" sibTransId="{E748C042-8B1B-4498-8C2C-01455CFDF87D}"/>
    <dgm:cxn modelId="{ABD16AB4-DDEC-462D-A30D-507A7F12BA93}" srcId="{805FE172-3CE6-4BC0-B5AE-8C060391CD8C}" destId="{B8240611-8C26-41CC-B8A6-1256DE0C2EF0}" srcOrd="0" destOrd="0" parTransId="{9351FD9D-3C68-4137-97C8-2468FDB42401}" sibTransId="{BB39C099-ED53-452E-8AF5-772C5F83E405}"/>
    <dgm:cxn modelId="{B1AA31BE-1E5F-474F-8C8E-D17050023254}" type="presOf" srcId="{D376811A-0AA0-4180-91F1-573415BF9BFC}" destId="{C992C950-B4A1-4211-B4B8-803FD6180258}" srcOrd="0" destOrd="0" presId="urn:microsoft.com/office/officeart/2005/8/layout/default"/>
    <dgm:cxn modelId="{28598FC5-A220-4FF0-AC61-195FAFA4670B}" srcId="{805FE172-3CE6-4BC0-B5AE-8C060391CD8C}" destId="{4C5CDFDD-ECD1-45BB-9616-CBBBA2A7B2FB}" srcOrd="4" destOrd="0" parTransId="{B5B15B10-B48E-4F4B-9E53-7945FBDD0E7E}" sibTransId="{0CE0682C-982E-4309-8BC4-ADE7EC6F60F8}"/>
    <dgm:cxn modelId="{FD8B8DD6-FAD2-4BCB-90DA-C073E2121F3D}" type="presOf" srcId="{F9921411-3C05-40DA-B068-5D21398F1DAE}" destId="{5C76D5D4-ADE6-4D67-A712-BD044E2C192D}" srcOrd="0" destOrd="0" presId="urn:microsoft.com/office/officeart/2005/8/layout/default"/>
    <dgm:cxn modelId="{94FDAEE6-BBB0-49A2-B45F-E6AD95D982D9}" srcId="{805FE172-3CE6-4BC0-B5AE-8C060391CD8C}" destId="{F9921411-3C05-40DA-B068-5D21398F1DAE}" srcOrd="5" destOrd="0" parTransId="{0036155A-DF51-4CA8-AD24-B586490DA91C}" sibTransId="{665A7A01-6A6E-4D3D-9AE8-BE01C7CDA190}"/>
    <dgm:cxn modelId="{6FAE9FFF-B21A-48DF-B22C-89968B7E248A}" type="presOf" srcId="{29C2A8D9-4B81-466E-8326-36E89D13CA11}" destId="{9578B0B1-0257-4FD6-880B-6BDDDDDFAB6B}" srcOrd="0" destOrd="0" presId="urn:microsoft.com/office/officeart/2005/8/layout/default"/>
    <dgm:cxn modelId="{624ACE36-4D15-4617-B395-1AEC1E5607F8}" type="presParOf" srcId="{EEB4B7B1-8E43-4B8A-B795-C6E928349C9E}" destId="{DA1C636C-1B54-4D6D-9DDC-9A1EB50BA19F}" srcOrd="0" destOrd="0" presId="urn:microsoft.com/office/officeart/2005/8/layout/default"/>
    <dgm:cxn modelId="{9E9E9130-5F13-4B75-B1E4-4F8718CBB92B}" type="presParOf" srcId="{EEB4B7B1-8E43-4B8A-B795-C6E928349C9E}" destId="{3E644EDF-48CD-4BD3-B039-A16D37BD89B4}" srcOrd="1" destOrd="0" presId="urn:microsoft.com/office/officeart/2005/8/layout/default"/>
    <dgm:cxn modelId="{A0C443F8-B3D4-407D-A199-3CB815490AF1}" type="presParOf" srcId="{EEB4B7B1-8E43-4B8A-B795-C6E928349C9E}" destId="{1EF591EB-4B71-4D44-BD97-9FF76C1DC4F7}" srcOrd="2" destOrd="0" presId="urn:microsoft.com/office/officeart/2005/8/layout/default"/>
    <dgm:cxn modelId="{274AB8B8-60DC-49C8-A50A-24A655BF232D}" type="presParOf" srcId="{EEB4B7B1-8E43-4B8A-B795-C6E928349C9E}" destId="{BDEC0DF0-096D-4501-8FE1-ABCD305ED352}" srcOrd="3" destOrd="0" presId="urn:microsoft.com/office/officeart/2005/8/layout/default"/>
    <dgm:cxn modelId="{9A23080F-6720-409D-AFF3-C20758174C63}" type="presParOf" srcId="{EEB4B7B1-8E43-4B8A-B795-C6E928349C9E}" destId="{31A51C3D-B6E5-4E25-A636-7931D45FAFB7}" srcOrd="4" destOrd="0" presId="urn:microsoft.com/office/officeart/2005/8/layout/default"/>
    <dgm:cxn modelId="{36D2CBFD-EAEE-4086-A5AE-9304419588F6}" type="presParOf" srcId="{EEB4B7B1-8E43-4B8A-B795-C6E928349C9E}" destId="{955B67A5-0CFE-443A-AAE1-9F260FC184E0}" srcOrd="5" destOrd="0" presId="urn:microsoft.com/office/officeart/2005/8/layout/default"/>
    <dgm:cxn modelId="{63D28CC4-3D68-44DA-BFF0-B03CB2C1EEE5}" type="presParOf" srcId="{EEB4B7B1-8E43-4B8A-B795-C6E928349C9E}" destId="{29B35F5D-3F0B-4438-9511-9E7CD3F156F8}" srcOrd="6" destOrd="0" presId="urn:microsoft.com/office/officeart/2005/8/layout/default"/>
    <dgm:cxn modelId="{B9AB5954-ED0C-49EB-80E8-EB84019B73B4}" type="presParOf" srcId="{EEB4B7B1-8E43-4B8A-B795-C6E928349C9E}" destId="{09230ED2-F50D-4800-98DE-02E2A5D8F2D0}" srcOrd="7" destOrd="0" presId="urn:microsoft.com/office/officeart/2005/8/layout/default"/>
    <dgm:cxn modelId="{E121DDAF-6BF9-4513-9A13-C1032C73E01B}" type="presParOf" srcId="{EEB4B7B1-8E43-4B8A-B795-C6E928349C9E}" destId="{4DAEC5C4-9788-4B26-A0F5-716C97F1AEFB}" srcOrd="8" destOrd="0" presId="urn:microsoft.com/office/officeart/2005/8/layout/default"/>
    <dgm:cxn modelId="{8ED5C111-2BF6-4F92-8618-C5189AF17DC2}" type="presParOf" srcId="{EEB4B7B1-8E43-4B8A-B795-C6E928349C9E}" destId="{2AEC44A2-989A-490D-8872-816462CE5383}" srcOrd="9" destOrd="0" presId="urn:microsoft.com/office/officeart/2005/8/layout/default"/>
    <dgm:cxn modelId="{388B2401-61B9-4BC7-A712-7F97885E19EB}" type="presParOf" srcId="{EEB4B7B1-8E43-4B8A-B795-C6E928349C9E}" destId="{5C76D5D4-ADE6-4D67-A712-BD044E2C192D}" srcOrd="10" destOrd="0" presId="urn:microsoft.com/office/officeart/2005/8/layout/default"/>
    <dgm:cxn modelId="{0A6F5439-2FD7-46BE-808F-2A08D17870BE}" type="presParOf" srcId="{EEB4B7B1-8E43-4B8A-B795-C6E928349C9E}" destId="{0FCE6002-DAAD-4234-95D8-9EC1ECFCD9C3}" srcOrd="11" destOrd="0" presId="urn:microsoft.com/office/officeart/2005/8/layout/default"/>
    <dgm:cxn modelId="{20B3231A-FD25-4315-96CC-5E5F3B4FFDA7}" type="presParOf" srcId="{EEB4B7B1-8E43-4B8A-B795-C6E928349C9E}" destId="{C992C950-B4A1-4211-B4B8-803FD6180258}" srcOrd="12" destOrd="0" presId="urn:microsoft.com/office/officeart/2005/8/layout/default"/>
    <dgm:cxn modelId="{358A0662-E468-4C38-964E-C85BF1B99D3A}" type="presParOf" srcId="{EEB4B7B1-8E43-4B8A-B795-C6E928349C9E}" destId="{E260B156-0ECF-4995-83F2-4C3651E8B723}" srcOrd="13" destOrd="0" presId="urn:microsoft.com/office/officeart/2005/8/layout/default"/>
    <dgm:cxn modelId="{64CF4E34-AFF7-4AF1-87D6-6DDDC30EEDEE}" type="presParOf" srcId="{EEB4B7B1-8E43-4B8A-B795-C6E928349C9E}" destId="{9578B0B1-0257-4FD6-880B-6BDDDDDFAB6B}"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71D5EFF0-283D-4BA2-8C72-EEB1EADCB14A}"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96B63D9E-DF4D-4F72-956C-54E6C4F5D643}">
      <dgm:prSet/>
      <dgm:spPr/>
      <dgm:t>
        <a:bodyPr/>
        <a:lstStyle/>
        <a:p>
          <a:pPr>
            <a:lnSpc>
              <a:spcPct val="100000"/>
            </a:lnSpc>
          </a:pPr>
          <a:r>
            <a:rPr lang="es-MX" b="1" u="sng" dirty="0">
              <a:effectLst>
                <a:outerShdw blurRad="38100" dist="38100" dir="2700000" algn="tl">
                  <a:srgbClr val="000000">
                    <a:alpha val="43137"/>
                  </a:srgbClr>
                </a:outerShdw>
              </a:effectLst>
            </a:rPr>
            <a:t>ESTABLECIMIENTO TRADICIONAL</a:t>
          </a:r>
          <a:r>
            <a:rPr lang="es-MX" dirty="0"/>
            <a:t>:  OBJETIVOS ESTABLECIDOS POR LOS GERENTES DE ALTO NIVEL FLUYEN HACIA ABAJO EN LA ORGANIZACIÓN Y SE CONVIERTEN EN SUB-OBJETIVOS PARA CADA AREA DE LA ORGANIZACIÓN.</a:t>
          </a:r>
          <a:endParaRPr lang="en-US" dirty="0"/>
        </a:p>
      </dgm:t>
    </dgm:pt>
    <dgm:pt modelId="{02FB8C17-BA6B-4518-8A6A-61412EC07913}" type="parTrans" cxnId="{E71347F2-4826-45E3-BF81-966F1574B721}">
      <dgm:prSet/>
      <dgm:spPr/>
      <dgm:t>
        <a:bodyPr/>
        <a:lstStyle/>
        <a:p>
          <a:endParaRPr lang="en-US"/>
        </a:p>
      </dgm:t>
    </dgm:pt>
    <dgm:pt modelId="{28D013AF-AA4A-442C-BBC2-E251100496DA}" type="sibTrans" cxnId="{E71347F2-4826-45E3-BF81-966F1574B721}">
      <dgm:prSet/>
      <dgm:spPr/>
      <dgm:t>
        <a:bodyPr/>
        <a:lstStyle/>
        <a:p>
          <a:endParaRPr lang="en-US"/>
        </a:p>
      </dgm:t>
    </dgm:pt>
    <dgm:pt modelId="{37B9D129-8A02-484F-8872-BC5A68CF945E}">
      <dgm:prSet/>
      <dgm:spPr/>
      <dgm:t>
        <a:bodyPr/>
        <a:lstStyle/>
        <a:p>
          <a:pPr>
            <a:lnSpc>
              <a:spcPct val="100000"/>
            </a:lnSpc>
          </a:pPr>
          <a:r>
            <a:rPr lang="es-AR" b="1" u="sng" dirty="0">
              <a:effectLst>
                <a:outerShdw blurRad="38100" dist="38100" dir="2700000" algn="tl">
                  <a:srgbClr val="000000">
                    <a:alpha val="43137"/>
                  </a:srgbClr>
                </a:outerShdw>
              </a:effectLst>
            </a:rPr>
            <a:t>CADENA DE MEDIOS Y FINES</a:t>
          </a:r>
          <a:r>
            <a:rPr lang="es-AR" dirty="0"/>
            <a:t>: RED INTEGRADA DE OBJETIVOS, LOS OBJETIVOS DE NIVEL ALTO ESTAN LIGADOS A LOS OBJETIVOS DE NIVEL BAJO, LOS CUALES SIRVEN COMO MEDIOS PARA SU CUMPLIMIENTO.</a:t>
          </a:r>
          <a:endParaRPr lang="en-US" dirty="0"/>
        </a:p>
      </dgm:t>
    </dgm:pt>
    <dgm:pt modelId="{DA47CACC-7EE9-4190-9BAF-210654FB226C}" type="parTrans" cxnId="{AADAA001-D967-47CD-9778-F81C844BB805}">
      <dgm:prSet/>
      <dgm:spPr/>
      <dgm:t>
        <a:bodyPr/>
        <a:lstStyle/>
        <a:p>
          <a:endParaRPr lang="en-US"/>
        </a:p>
      </dgm:t>
    </dgm:pt>
    <dgm:pt modelId="{BD099BF1-F812-4992-BBC3-3C1490E26324}" type="sibTrans" cxnId="{AADAA001-D967-47CD-9778-F81C844BB805}">
      <dgm:prSet/>
      <dgm:spPr/>
      <dgm:t>
        <a:bodyPr/>
        <a:lstStyle/>
        <a:p>
          <a:endParaRPr lang="en-US"/>
        </a:p>
      </dgm:t>
    </dgm:pt>
    <dgm:pt modelId="{1ADBFCCB-CA46-4E7E-96B7-8E7291AC0B91}">
      <dgm:prSet/>
      <dgm:spPr/>
      <dgm:t>
        <a:bodyPr/>
        <a:lstStyle/>
        <a:p>
          <a:pPr>
            <a:lnSpc>
              <a:spcPct val="100000"/>
            </a:lnSpc>
          </a:pPr>
          <a:r>
            <a:rPr lang="es-AR" b="1" u="sng" dirty="0">
              <a:effectLst>
                <a:outerShdw blurRad="38100" dist="38100" dir="2700000" algn="tl">
                  <a:srgbClr val="000000">
                    <a:alpha val="43137"/>
                  </a:srgbClr>
                </a:outerShdw>
              </a:effectLst>
            </a:rPr>
            <a:t>ADMINISTRACIÓN POR OBJETIVOS</a:t>
          </a:r>
          <a:r>
            <a:rPr lang="es-AR" dirty="0"/>
            <a:t>: PROCESO PARA EL ESTABLECIMIENTO DE ACUERDOS MUTUOS CON RESPECTO A LOS OBJETIVOS Y AL USO DE DICHOS OBJETIVOS PARA EVALUAR EL DESEMPEÑO DE LOS EMPLEADOS.</a:t>
          </a:r>
          <a:endParaRPr lang="en-US" dirty="0"/>
        </a:p>
      </dgm:t>
    </dgm:pt>
    <dgm:pt modelId="{2DD12DDF-D99D-4083-B13A-93A0125D918C}" type="parTrans" cxnId="{7BC7F0C1-49C3-498F-A7BD-ACF21F118E11}">
      <dgm:prSet/>
      <dgm:spPr/>
      <dgm:t>
        <a:bodyPr/>
        <a:lstStyle/>
        <a:p>
          <a:endParaRPr lang="en-US"/>
        </a:p>
      </dgm:t>
    </dgm:pt>
    <dgm:pt modelId="{63C297D4-E4B4-4FC7-BD14-52DD2CFBD640}" type="sibTrans" cxnId="{7BC7F0C1-49C3-498F-A7BD-ACF21F118E11}">
      <dgm:prSet/>
      <dgm:spPr/>
      <dgm:t>
        <a:bodyPr/>
        <a:lstStyle/>
        <a:p>
          <a:endParaRPr lang="en-US"/>
        </a:p>
      </dgm:t>
    </dgm:pt>
    <dgm:pt modelId="{17BA6613-1046-4CBF-80EF-8A5AB1BB6F54}" type="pres">
      <dgm:prSet presAssocID="{71D5EFF0-283D-4BA2-8C72-EEB1EADCB14A}" presName="root" presStyleCnt="0">
        <dgm:presLayoutVars>
          <dgm:dir/>
          <dgm:resizeHandles val="exact"/>
        </dgm:presLayoutVars>
      </dgm:prSet>
      <dgm:spPr/>
    </dgm:pt>
    <dgm:pt modelId="{579BE26F-F0FF-478C-A2D9-D44E71C616CD}" type="pres">
      <dgm:prSet presAssocID="{96B63D9E-DF4D-4F72-956C-54E6C4F5D643}" presName="compNode" presStyleCnt="0"/>
      <dgm:spPr/>
    </dgm:pt>
    <dgm:pt modelId="{AA17B985-DC97-4234-9A91-7D0F693EE8E7}" type="pres">
      <dgm:prSet presAssocID="{96B63D9E-DF4D-4F72-956C-54E6C4F5D643}" presName="bgRect" presStyleLbl="bgShp" presStyleIdx="0" presStyleCnt="3"/>
      <dgm:spPr/>
    </dgm:pt>
    <dgm:pt modelId="{84BE1EA8-F017-4650-9498-97F3BC2FD573}" type="pres">
      <dgm:prSet presAssocID="{96B63D9E-DF4D-4F72-956C-54E6C4F5D64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ana"/>
        </a:ext>
      </dgm:extLst>
    </dgm:pt>
    <dgm:pt modelId="{E3A94370-C2B4-4C69-B8A3-C72E8155F446}" type="pres">
      <dgm:prSet presAssocID="{96B63D9E-DF4D-4F72-956C-54E6C4F5D643}" presName="spaceRect" presStyleCnt="0"/>
      <dgm:spPr/>
    </dgm:pt>
    <dgm:pt modelId="{30148FEE-C314-4DFE-AB32-23497CBA72EA}" type="pres">
      <dgm:prSet presAssocID="{96B63D9E-DF4D-4F72-956C-54E6C4F5D643}" presName="parTx" presStyleLbl="revTx" presStyleIdx="0" presStyleCnt="3">
        <dgm:presLayoutVars>
          <dgm:chMax val="0"/>
          <dgm:chPref val="0"/>
        </dgm:presLayoutVars>
      </dgm:prSet>
      <dgm:spPr/>
    </dgm:pt>
    <dgm:pt modelId="{2ECF0524-15DC-4DD3-8B14-2C9AAB3470F5}" type="pres">
      <dgm:prSet presAssocID="{28D013AF-AA4A-442C-BBC2-E251100496DA}" presName="sibTrans" presStyleCnt="0"/>
      <dgm:spPr/>
    </dgm:pt>
    <dgm:pt modelId="{F8398B31-34E0-4E8F-9754-25CB11723264}" type="pres">
      <dgm:prSet presAssocID="{37B9D129-8A02-484F-8872-BC5A68CF945E}" presName="compNode" presStyleCnt="0"/>
      <dgm:spPr/>
    </dgm:pt>
    <dgm:pt modelId="{DC9EE647-EC80-4339-A4F3-90D036FECD28}" type="pres">
      <dgm:prSet presAssocID="{37B9D129-8A02-484F-8872-BC5A68CF945E}" presName="bgRect" presStyleLbl="bgShp" presStyleIdx="1" presStyleCnt="3"/>
      <dgm:spPr/>
    </dgm:pt>
    <dgm:pt modelId="{7EB29413-6F70-4B52-A1B1-B4F8B193308F}" type="pres">
      <dgm:prSet presAssocID="{37B9D129-8A02-484F-8872-BC5A68CF945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rca de verificación"/>
        </a:ext>
      </dgm:extLst>
    </dgm:pt>
    <dgm:pt modelId="{39FD9D3B-1B4E-4DAE-8477-4779427E2D38}" type="pres">
      <dgm:prSet presAssocID="{37B9D129-8A02-484F-8872-BC5A68CF945E}" presName="spaceRect" presStyleCnt="0"/>
      <dgm:spPr/>
    </dgm:pt>
    <dgm:pt modelId="{0242A616-36C8-4179-92F5-54076D2EA3FB}" type="pres">
      <dgm:prSet presAssocID="{37B9D129-8A02-484F-8872-BC5A68CF945E}" presName="parTx" presStyleLbl="revTx" presStyleIdx="1" presStyleCnt="3">
        <dgm:presLayoutVars>
          <dgm:chMax val="0"/>
          <dgm:chPref val="0"/>
        </dgm:presLayoutVars>
      </dgm:prSet>
      <dgm:spPr/>
    </dgm:pt>
    <dgm:pt modelId="{E767825C-97FB-452A-8AB5-DD947E99DFCD}" type="pres">
      <dgm:prSet presAssocID="{BD099BF1-F812-4992-BBC3-3C1490E26324}" presName="sibTrans" presStyleCnt="0"/>
      <dgm:spPr/>
    </dgm:pt>
    <dgm:pt modelId="{80072288-98A9-4344-928B-F76A7D86C510}" type="pres">
      <dgm:prSet presAssocID="{1ADBFCCB-CA46-4E7E-96B7-8E7291AC0B91}" presName="compNode" presStyleCnt="0"/>
      <dgm:spPr/>
    </dgm:pt>
    <dgm:pt modelId="{3BDE713B-3C03-471A-8C21-6A36CB2F7F75}" type="pres">
      <dgm:prSet presAssocID="{1ADBFCCB-CA46-4E7E-96B7-8E7291AC0B91}" presName="bgRect" presStyleLbl="bgShp" presStyleIdx="2" presStyleCnt="3"/>
      <dgm:spPr/>
    </dgm:pt>
    <dgm:pt modelId="{433897CC-4042-44EC-951E-89F1A788D885}" type="pres">
      <dgm:prSet presAssocID="{1ADBFCCB-CA46-4E7E-96B7-8E7291AC0B9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pretón de manos"/>
        </a:ext>
      </dgm:extLst>
    </dgm:pt>
    <dgm:pt modelId="{D3F8997B-D983-4AE3-9859-7390A24DE3F9}" type="pres">
      <dgm:prSet presAssocID="{1ADBFCCB-CA46-4E7E-96B7-8E7291AC0B91}" presName="spaceRect" presStyleCnt="0"/>
      <dgm:spPr/>
    </dgm:pt>
    <dgm:pt modelId="{7FF28953-8C79-463F-8116-210FAE781685}" type="pres">
      <dgm:prSet presAssocID="{1ADBFCCB-CA46-4E7E-96B7-8E7291AC0B91}" presName="parTx" presStyleLbl="revTx" presStyleIdx="2" presStyleCnt="3">
        <dgm:presLayoutVars>
          <dgm:chMax val="0"/>
          <dgm:chPref val="0"/>
        </dgm:presLayoutVars>
      </dgm:prSet>
      <dgm:spPr/>
    </dgm:pt>
  </dgm:ptLst>
  <dgm:cxnLst>
    <dgm:cxn modelId="{AADAA001-D967-47CD-9778-F81C844BB805}" srcId="{71D5EFF0-283D-4BA2-8C72-EEB1EADCB14A}" destId="{37B9D129-8A02-484F-8872-BC5A68CF945E}" srcOrd="1" destOrd="0" parTransId="{DA47CACC-7EE9-4190-9BAF-210654FB226C}" sibTransId="{BD099BF1-F812-4992-BBC3-3C1490E26324}"/>
    <dgm:cxn modelId="{ED00F12A-B6E5-48FF-955F-933CF4871808}" type="presOf" srcId="{1ADBFCCB-CA46-4E7E-96B7-8E7291AC0B91}" destId="{7FF28953-8C79-463F-8116-210FAE781685}" srcOrd="0" destOrd="0" presId="urn:microsoft.com/office/officeart/2018/2/layout/IconVerticalSolidList"/>
    <dgm:cxn modelId="{DF8B703A-E842-4F4D-A05D-C67939B2C9E8}" type="presOf" srcId="{71D5EFF0-283D-4BA2-8C72-EEB1EADCB14A}" destId="{17BA6613-1046-4CBF-80EF-8A5AB1BB6F54}" srcOrd="0" destOrd="0" presId="urn:microsoft.com/office/officeart/2018/2/layout/IconVerticalSolidList"/>
    <dgm:cxn modelId="{7BC7F0C1-49C3-498F-A7BD-ACF21F118E11}" srcId="{71D5EFF0-283D-4BA2-8C72-EEB1EADCB14A}" destId="{1ADBFCCB-CA46-4E7E-96B7-8E7291AC0B91}" srcOrd="2" destOrd="0" parTransId="{2DD12DDF-D99D-4083-B13A-93A0125D918C}" sibTransId="{63C297D4-E4B4-4FC7-BD14-52DD2CFBD640}"/>
    <dgm:cxn modelId="{A983A7C3-A7D0-4AB0-9B6E-AECB719A363A}" type="presOf" srcId="{96B63D9E-DF4D-4F72-956C-54E6C4F5D643}" destId="{30148FEE-C314-4DFE-AB32-23497CBA72EA}" srcOrd="0" destOrd="0" presId="urn:microsoft.com/office/officeart/2018/2/layout/IconVerticalSolidList"/>
    <dgm:cxn modelId="{AA841DF1-7BCF-4E52-B482-EDA1709DE0C1}" type="presOf" srcId="{37B9D129-8A02-484F-8872-BC5A68CF945E}" destId="{0242A616-36C8-4179-92F5-54076D2EA3FB}" srcOrd="0" destOrd="0" presId="urn:microsoft.com/office/officeart/2018/2/layout/IconVerticalSolidList"/>
    <dgm:cxn modelId="{E71347F2-4826-45E3-BF81-966F1574B721}" srcId="{71D5EFF0-283D-4BA2-8C72-EEB1EADCB14A}" destId="{96B63D9E-DF4D-4F72-956C-54E6C4F5D643}" srcOrd="0" destOrd="0" parTransId="{02FB8C17-BA6B-4518-8A6A-61412EC07913}" sibTransId="{28D013AF-AA4A-442C-BBC2-E251100496DA}"/>
    <dgm:cxn modelId="{3BD073BA-29F1-43E5-A470-ADF9D38BC8A6}" type="presParOf" srcId="{17BA6613-1046-4CBF-80EF-8A5AB1BB6F54}" destId="{579BE26F-F0FF-478C-A2D9-D44E71C616CD}" srcOrd="0" destOrd="0" presId="urn:microsoft.com/office/officeart/2018/2/layout/IconVerticalSolidList"/>
    <dgm:cxn modelId="{01E61451-56E2-4745-B5C2-034F211C74C5}" type="presParOf" srcId="{579BE26F-F0FF-478C-A2D9-D44E71C616CD}" destId="{AA17B985-DC97-4234-9A91-7D0F693EE8E7}" srcOrd="0" destOrd="0" presId="urn:microsoft.com/office/officeart/2018/2/layout/IconVerticalSolidList"/>
    <dgm:cxn modelId="{7D8CD755-8848-4C02-9A21-D5DC53078030}" type="presParOf" srcId="{579BE26F-F0FF-478C-A2D9-D44E71C616CD}" destId="{84BE1EA8-F017-4650-9498-97F3BC2FD573}" srcOrd="1" destOrd="0" presId="urn:microsoft.com/office/officeart/2018/2/layout/IconVerticalSolidList"/>
    <dgm:cxn modelId="{54FE6439-50F1-4153-BA18-4F913FFCA9CA}" type="presParOf" srcId="{579BE26F-F0FF-478C-A2D9-D44E71C616CD}" destId="{E3A94370-C2B4-4C69-B8A3-C72E8155F446}" srcOrd="2" destOrd="0" presId="urn:microsoft.com/office/officeart/2018/2/layout/IconVerticalSolidList"/>
    <dgm:cxn modelId="{688851F8-3348-40E2-91F0-65998E25552E}" type="presParOf" srcId="{579BE26F-F0FF-478C-A2D9-D44E71C616CD}" destId="{30148FEE-C314-4DFE-AB32-23497CBA72EA}" srcOrd="3" destOrd="0" presId="urn:microsoft.com/office/officeart/2018/2/layout/IconVerticalSolidList"/>
    <dgm:cxn modelId="{4DC7D823-D89C-46CC-ACD6-EE8025C8CC2E}" type="presParOf" srcId="{17BA6613-1046-4CBF-80EF-8A5AB1BB6F54}" destId="{2ECF0524-15DC-4DD3-8B14-2C9AAB3470F5}" srcOrd="1" destOrd="0" presId="urn:microsoft.com/office/officeart/2018/2/layout/IconVerticalSolidList"/>
    <dgm:cxn modelId="{F7E69AC9-8009-45C1-BCAA-5F96E22B7FBC}" type="presParOf" srcId="{17BA6613-1046-4CBF-80EF-8A5AB1BB6F54}" destId="{F8398B31-34E0-4E8F-9754-25CB11723264}" srcOrd="2" destOrd="0" presId="urn:microsoft.com/office/officeart/2018/2/layout/IconVerticalSolidList"/>
    <dgm:cxn modelId="{522E65D3-03C2-497F-9E44-2C8592C5D48F}" type="presParOf" srcId="{F8398B31-34E0-4E8F-9754-25CB11723264}" destId="{DC9EE647-EC80-4339-A4F3-90D036FECD28}" srcOrd="0" destOrd="0" presId="urn:microsoft.com/office/officeart/2018/2/layout/IconVerticalSolidList"/>
    <dgm:cxn modelId="{1328296C-852A-4A73-B5F4-5F553DFEC1C2}" type="presParOf" srcId="{F8398B31-34E0-4E8F-9754-25CB11723264}" destId="{7EB29413-6F70-4B52-A1B1-B4F8B193308F}" srcOrd="1" destOrd="0" presId="urn:microsoft.com/office/officeart/2018/2/layout/IconVerticalSolidList"/>
    <dgm:cxn modelId="{88B4ACF2-5939-44BA-A323-146AFBA038C7}" type="presParOf" srcId="{F8398B31-34E0-4E8F-9754-25CB11723264}" destId="{39FD9D3B-1B4E-4DAE-8477-4779427E2D38}" srcOrd="2" destOrd="0" presId="urn:microsoft.com/office/officeart/2018/2/layout/IconVerticalSolidList"/>
    <dgm:cxn modelId="{96177432-33DC-42D1-B146-13A246489A9E}" type="presParOf" srcId="{F8398B31-34E0-4E8F-9754-25CB11723264}" destId="{0242A616-36C8-4179-92F5-54076D2EA3FB}" srcOrd="3" destOrd="0" presId="urn:microsoft.com/office/officeart/2018/2/layout/IconVerticalSolidList"/>
    <dgm:cxn modelId="{B414A1F5-D8EC-4683-88B8-741564649CC0}" type="presParOf" srcId="{17BA6613-1046-4CBF-80EF-8A5AB1BB6F54}" destId="{E767825C-97FB-452A-8AB5-DD947E99DFCD}" srcOrd="3" destOrd="0" presId="urn:microsoft.com/office/officeart/2018/2/layout/IconVerticalSolidList"/>
    <dgm:cxn modelId="{ED78DA2A-69E6-4CEE-B6BB-92FCA2665602}" type="presParOf" srcId="{17BA6613-1046-4CBF-80EF-8A5AB1BB6F54}" destId="{80072288-98A9-4344-928B-F76A7D86C510}" srcOrd="4" destOrd="0" presId="urn:microsoft.com/office/officeart/2018/2/layout/IconVerticalSolidList"/>
    <dgm:cxn modelId="{B9FC8B87-44CB-4AE0-B02F-252714171B5C}" type="presParOf" srcId="{80072288-98A9-4344-928B-F76A7D86C510}" destId="{3BDE713B-3C03-471A-8C21-6A36CB2F7F75}" srcOrd="0" destOrd="0" presId="urn:microsoft.com/office/officeart/2018/2/layout/IconVerticalSolidList"/>
    <dgm:cxn modelId="{3C888DB7-5102-4BC8-B544-A1D9EDAB1D23}" type="presParOf" srcId="{80072288-98A9-4344-928B-F76A7D86C510}" destId="{433897CC-4042-44EC-951E-89F1A788D885}" srcOrd="1" destOrd="0" presId="urn:microsoft.com/office/officeart/2018/2/layout/IconVerticalSolidList"/>
    <dgm:cxn modelId="{131109FF-FE97-4D9D-8143-F859847F00FD}" type="presParOf" srcId="{80072288-98A9-4344-928B-F76A7D86C510}" destId="{D3F8997B-D983-4AE3-9859-7390A24DE3F9}" srcOrd="2" destOrd="0" presId="urn:microsoft.com/office/officeart/2018/2/layout/IconVerticalSolidList"/>
    <dgm:cxn modelId="{C5F3FE1D-56C3-419D-A13A-F630EEDE0A35}" type="presParOf" srcId="{80072288-98A9-4344-928B-F76A7D86C510}" destId="{7FF28953-8C79-463F-8116-210FAE78168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B2E85988-A789-4627-8B72-54DCAFB5F9A9}"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0A9C32F4-1547-4E60-9A5F-DA9226E46F46}">
      <dgm:prSet/>
      <dgm:spPr/>
      <dgm:t>
        <a:bodyPr/>
        <a:lstStyle/>
        <a:p>
          <a:r>
            <a:rPr lang="es-MX" dirty="0"/>
            <a:t>QUE ES LA ADMINISTRACIÓN ESTRATEGICA?</a:t>
          </a:r>
          <a:endParaRPr lang="en-US" dirty="0"/>
        </a:p>
      </dgm:t>
    </dgm:pt>
    <dgm:pt modelId="{F4EC6B58-76DA-48F9-AC81-71287ABAEE74}" type="parTrans" cxnId="{F4FD6C5E-C4C1-46C9-A11D-C3D9F2901EB2}">
      <dgm:prSet/>
      <dgm:spPr/>
      <dgm:t>
        <a:bodyPr/>
        <a:lstStyle/>
        <a:p>
          <a:endParaRPr lang="en-US"/>
        </a:p>
      </dgm:t>
    </dgm:pt>
    <dgm:pt modelId="{7C30AEAD-839D-43D3-B7D8-98A5A18BA852}" type="sibTrans" cxnId="{F4FD6C5E-C4C1-46C9-A11D-C3D9F2901EB2}">
      <dgm:prSet/>
      <dgm:spPr/>
      <dgm:t>
        <a:bodyPr/>
        <a:lstStyle/>
        <a:p>
          <a:endParaRPr lang="en-US"/>
        </a:p>
      </dgm:t>
    </dgm:pt>
    <dgm:pt modelId="{60E87ED8-ACA7-4E18-ACC4-976D3291A830}">
      <dgm:prSet/>
      <dgm:spPr/>
      <dgm:t>
        <a:bodyPr/>
        <a:lstStyle/>
        <a:p>
          <a:r>
            <a:rPr lang="es-MX" dirty="0"/>
            <a:t>ES LO QUE HACEN LOS GERENTES PARA DESARROLLAR LAS ESTRATEGIAS DE UNA ORGANIZACIÓN, BASICAMENTE SON LOS PLANES RESPECTO A LA MANERA EN QUE LA ORGANIZACIÓN HARA CUALQUIER COSA QUE SEA NECESARIA PARA HACER EN EL NEGOCIO.</a:t>
          </a:r>
          <a:endParaRPr lang="en-US" dirty="0"/>
        </a:p>
      </dgm:t>
    </dgm:pt>
    <dgm:pt modelId="{13144365-B304-4CEF-80C9-60D8F40DEB6A}" type="parTrans" cxnId="{FA432153-814C-4341-8865-E5D1ACC72D57}">
      <dgm:prSet/>
      <dgm:spPr/>
      <dgm:t>
        <a:bodyPr/>
        <a:lstStyle/>
        <a:p>
          <a:endParaRPr lang="en-US"/>
        </a:p>
      </dgm:t>
    </dgm:pt>
    <dgm:pt modelId="{F2FCB21A-E93C-464F-97A9-7728CF50DE63}" type="sibTrans" cxnId="{FA432153-814C-4341-8865-E5D1ACC72D57}">
      <dgm:prSet/>
      <dgm:spPr/>
      <dgm:t>
        <a:bodyPr/>
        <a:lstStyle/>
        <a:p>
          <a:endParaRPr lang="en-US"/>
        </a:p>
      </dgm:t>
    </dgm:pt>
    <dgm:pt modelId="{17D5B35C-9DD9-4375-AF20-EFBFC8DEE652}">
      <dgm:prSet/>
      <dgm:spPr/>
      <dgm:t>
        <a:bodyPr/>
        <a:lstStyle/>
        <a:p>
          <a:r>
            <a:rPr lang="es-MX" dirty="0"/>
            <a:t>LA ADMINISTRACIÓN ESTRATEGICA INVOLUCRA TODAS LA FUNCIONES DE LA ADMINISTRACIÓN: PLANEACIÓN, ORGANIZACIÓN, DIRECCIÓN Y CONTROL.</a:t>
          </a:r>
          <a:endParaRPr lang="en-US" dirty="0"/>
        </a:p>
      </dgm:t>
    </dgm:pt>
    <dgm:pt modelId="{1249C81B-7197-45D6-88A3-51370D77EEA8}" type="parTrans" cxnId="{B5A75CFD-9FEE-47E2-9E35-62F497F886EC}">
      <dgm:prSet/>
      <dgm:spPr/>
      <dgm:t>
        <a:bodyPr/>
        <a:lstStyle/>
        <a:p>
          <a:endParaRPr lang="en-US"/>
        </a:p>
      </dgm:t>
    </dgm:pt>
    <dgm:pt modelId="{82FA28FD-FD07-4986-8E26-70CB8EA304F0}" type="sibTrans" cxnId="{B5A75CFD-9FEE-47E2-9E35-62F497F886EC}">
      <dgm:prSet/>
      <dgm:spPr/>
      <dgm:t>
        <a:bodyPr/>
        <a:lstStyle/>
        <a:p>
          <a:endParaRPr lang="en-US"/>
        </a:p>
      </dgm:t>
    </dgm:pt>
    <dgm:pt modelId="{670D100F-5670-43D0-9804-2DDFA4DA171B}" type="pres">
      <dgm:prSet presAssocID="{B2E85988-A789-4627-8B72-54DCAFB5F9A9}" presName="Name0" presStyleCnt="0">
        <dgm:presLayoutVars>
          <dgm:dir/>
          <dgm:animLvl val="lvl"/>
          <dgm:resizeHandles val="exact"/>
        </dgm:presLayoutVars>
      </dgm:prSet>
      <dgm:spPr/>
    </dgm:pt>
    <dgm:pt modelId="{EFF2582B-E244-4663-8AE6-EB4AE5DD82DF}" type="pres">
      <dgm:prSet presAssocID="{17D5B35C-9DD9-4375-AF20-EFBFC8DEE652}" presName="boxAndChildren" presStyleCnt="0"/>
      <dgm:spPr/>
    </dgm:pt>
    <dgm:pt modelId="{CC54015F-DCE0-465F-8516-9048243768D0}" type="pres">
      <dgm:prSet presAssocID="{17D5B35C-9DD9-4375-AF20-EFBFC8DEE652}" presName="parentTextBox" presStyleLbl="node1" presStyleIdx="0" presStyleCnt="2"/>
      <dgm:spPr/>
    </dgm:pt>
    <dgm:pt modelId="{1D86789C-6355-40B8-9491-CE2075648FD5}" type="pres">
      <dgm:prSet presAssocID="{7C30AEAD-839D-43D3-B7D8-98A5A18BA852}" presName="sp" presStyleCnt="0"/>
      <dgm:spPr/>
    </dgm:pt>
    <dgm:pt modelId="{BE973575-5E3A-432C-8F8D-61C98B273323}" type="pres">
      <dgm:prSet presAssocID="{0A9C32F4-1547-4E60-9A5F-DA9226E46F46}" presName="arrowAndChildren" presStyleCnt="0"/>
      <dgm:spPr/>
    </dgm:pt>
    <dgm:pt modelId="{7E75AC58-4B54-439F-A856-2190B41EC966}" type="pres">
      <dgm:prSet presAssocID="{0A9C32F4-1547-4E60-9A5F-DA9226E46F46}" presName="parentTextArrow" presStyleLbl="node1" presStyleIdx="0" presStyleCnt="2"/>
      <dgm:spPr/>
    </dgm:pt>
    <dgm:pt modelId="{91EF9795-4711-4473-9342-AD266889A5BF}" type="pres">
      <dgm:prSet presAssocID="{0A9C32F4-1547-4E60-9A5F-DA9226E46F46}" presName="arrow" presStyleLbl="node1" presStyleIdx="1" presStyleCnt="2"/>
      <dgm:spPr/>
    </dgm:pt>
    <dgm:pt modelId="{66FCC2E9-EBCB-47CB-8FBB-11975929E936}" type="pres">
      <dgm:prSet presAssocID="{0A9C32F4-1547-4E60-9A5F-DA9226E46F46}" presName="descendantArrow" presStyleCnt="0"/>
      <dgm:spPr/>
    </dgm:pt>
    <dgm:pt modelId="{0EA270A0-B166-40E5-9E34-B61512F61828}" type="pres">
      <dgm:prSet presAssocID="{60E87ED8-ACA7-4E18-ACC4-976D3291A830}" presName="childTextArrow" presStyleLbl="fgAccFollowNode1" presStyleIdx="0" presStyleCnt="1">
        <dgm:presLayoutVars>
          <dgm:bulletEnabled val="1"/>
        </dgm:presLayoutVars>
      </dgm:prSet>
      <dgm:spPr/>
    </dgm:pt>
  </dgm:ptLst>
  <dgm:cxnLst>
    <dgm:cxn modelId="{927A013C-46CE-4174-8A04-52537A0836B2}" type="presOf" srcId="{B2E85988-A789-4627-8B72-54DCAFB5F9A9}" destId="{670D100F-5670-43D0-9804-2DDFA4DA171B}" srcOrd="0" destOrd="0" presId="urn:microsoft.com/office/officeart/2005/8/layout/process4"/>
    <dgm:cxn modelId="{F4FD6C5E-C4C1-46C9-A11D-C3D9F2901EB2}" srcId="{B2E85988-A789-4627-8B72-54DCAFB5F9A9}" destId="{0A9C32F4-1547-4E60-9A5F-DA9226E46F46}" srcOrd="0" destOrd="0" parTransId="{F4EC6B58-76DA-48F9-AC81-71287ABAEE74}" sibTransId="{7C30AEAD-839D-43D3-B7D8-98A5A18BA852}"/>
    <dgm:cxn modelId="{8EFE324F-06C7-4D19-B6D7-EFE70E4F0284}" type="presOf" srcId="{17D5B35C-9DD9-4375-AF20-EFBFC8DEE652}" destId="{CC54015F-DCE0-465F-8516-9048243768D0}" srcOrd="0" destOrd="0" presId="urn:microsoft.com/office/officeart/2005/8/layout/process4"/>
    <dgm:cxn modelId="{FA432153-814C-4341-8865-E5D1ACC72D57}" srcId="{0A9C32F4-1547-4E60-9A5F-DA9226E46F46}" destId="{60E87ED8-ACA7-4E18-ACC4-976D3291A830}" srcOrd="0" destOrd="0" parTransId="{13144365-B304-4CEF-80C9-60D8F40DEB6A}" sibTransId="{F2FCB21A-E93C-464F-97A9-7728CF50DE63}"/>
    <dgm:cxn modelId="{5EED1AB5-9B4E-46F5-836E-C1FEDE1CB65E}" type="presOf" srcId="{60E87ED8-ACA7-4E18-ACC4-976D3291A830}" destId="{0EA270A0-B166-40E5-9E34-B61512F61828}" srcOrd="0" destOrd="0" presId="urn:microsoft.com/office/officeart/2005/8/layout/process4"/>
    <dgm:cxn modelId="{148FF2BD-E2A4-4CA5-BB13-53154E4E9515}" type="presOf" srcId="{0A9C32F4-1547-4E60-9A5F-DA9226E46F46}" destId="{7E75AC58-4B54-439F-A856-2190B41EC966}" srcOrd="0" destOrd="0" presId="urn:microsoft.com/office/officeart/2005/8/layout/process4"/>
    <dgm:cxn modelId="{6FA5E1F2-7CF5-4639-A2B0-075D1DC619B2}" type="presOf" srcId="{0A9C32F4-1547-4E60-9A5F-DA9226E46F46}" destId="{91EF9795-4711-4473-9342-AD266889A5BF}" srcOrd="1" destOrd="0" presId="urn:microsoft.com/office/officeart/2005/8/layout/process4"/>
    <dgm:cxn modelId="{B5A75CFD-9FEE-47E2-9E35-62F497F886EC}" srcId="{B2E85988-A789-4627-8B72-54DCAFB5F9A9}" destId="{17D5B35C-9DD9-4375-AF20-EFBFC8DEE652}" srcOrd="1" destOrd="0" parTransId="{1249C81B-7197-45D6-88A3-51370D77EEA8}" sibTransId="{82FA28FD-FD07-4986-8E26-70CB8EA304F0}"/>
    <dgm:cxn modelId="{5E33CE5F-9FA5-4986-BFCA-D1E39AE267FF}" type="presParOf" srcId="{670D100F-5670-43D0-9804-2DDFA4DA171B}" destId="{EFF2582B-E244-4663-8AE6-EB4AE5DD82DF}" srcOrd="0" destOrd="0" presId="urn:microsoft.com/office/officeart/2005/8/layout/process4"/>
    <dgm:cxn modelId="{648EC99A-5603-4CD5-ABF5-B43F2563B199}" type="presParOf" srcId="{EFF2582B-E244-4663-8AE6-EB4AE5DD82DF}" destId="{CC54015F-DCE0-465F-8516-9048243768D0}" srcOrd="0" destOrd="0" presId="urn:microsoft.com/office/officeart/2005/8/layout/process4"/>
    <dgm:cxn modelId="{3F2A321C-2838-4E78-BB2D-AC47AC097EBE}" type="presParOf" srcId="{670D100F-5670-43D0-9804-2DDFA4DA171B}" destId="{1D86789C-6355-40B8-9491-CE2075648FD5}" srcOrd="1" destOrd="0" presId="urn:microsoft.com/office/officeart/2005/8/layout/process4"/>
    <dgm:cxn modelId="{B59E23DB-B485-4CE5-AC41-5F2BCC3D05B4}" type="presParOf" srcId="{670D100F-5670-43D0-9804-2DDFA4DA171B}" destId="{BE973575-5E3A-432C-8F8D-61C98B273323}" srcOrd="2" destOrd="0" presId="urn:microsoft.com/office/officeart/2005/8/layout/process4"/>
    <dgm:cxn modelId="{98958E28-4E60-41D6-8E8E-8B93DB5C5A4E}" type="presParOf" srcId="{BE973575-5E3A-432C-8F8D-61C98B273323}" destId="{7E75AC58-4B54-439F-A856-2190B41EC966}" srcOrd="0" destOrd="0" presId="urn:microsoft.com/office/officeart/2005/8/layout/process4"/>
    <dgm:cxn modelId="{540E0828-EB4C-45D9-9970-789BB604EDB9}" type="presParOf" srcId="{BE973575-5E3A-432C-8F8D-61C98B273323}" destId="{91EF9795-4711-4473-9342-AD266889A5BF}" srcOrd="1" destOrd="0" presId="urn:microsoft.com/office/officeart/2005/8/layout/process4"/>
    <dgm:cxn modelId="{5449BF37-5B11-4EE3-B8B1-BEB56AFFC6FF}" type="presParOf" srcId="{BE973575-5E3A-432C-8F8D-61C98B273323}" destId="{66FCC2E9-EBCB-47CB-8FBB-11975929E936}" srcOrd="2" destOrd="0" presId="urn:microsoft.com/office/officeart/2005/8/layout/process4"/>
    <dgm:cxn modelId="{1B908AA7-A2F7-4796-98E3-EA5CD15FE89C}" type="presParOf" srcId="{66FCC2E9-EBCB-47CB-8FBB-11975929E936}" destId="{0EA270A0-B166-40E5-9E34-B61512F61828}"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EC594444-D71E-4796-8672-DA419C9758F0}" type="doc">
      <dgm:prSet loTypeId="urn:microsoft.com/office/officeart/2018/2/layout/IconVerticalSolidList" loCatId="icon" qsTypeId="urn:microsoft.com/office/officeart/2005/8/quickstyle/simple1" qsCatId="simple" csTypeId="urn:microsoft.com/office/officeart/2005/8/colors/colorful3" csCatId="colorful" phldr="1"/>
      <dgm:spPr/>
      <dgm:t>
        <a:bodyPr/>
        <a:lstStyle/>
        <a:p>
          <a:endParaRPr lang="en-US"/>
        </a:p>
      </dgm:t>
    </dgm:pt>
    <dgm:pt modelId="{3D13D30B-025E-414F-BDCC-9D6C1EE8A53A}">
      <dgm:prSet/>
      <dgm:spPr/>
      <dgm:t>
        <a:bodyPr/>
        <a:lstStyle/>
        <a:p>
          <a:pPr>
            <a:lnSpc>
              <a:spcPct val="100000"/>
            </a:lnSpc>
          </a:pPr>
          <a:r>
            <a:rPr lang="es-MX" b="1" u="sng" dirty="0">
              <a:effectLst>
                <a:outerShdw blurRad="38100" dist="38100" dir="2700000" algn="tl">
                  <a:srgbClr val="000000">
                    <a:alpha val="43137"/>
                  </a:srgbClr>
                </a:outerShdw>
              </a:effectLst>
            </a:rPr>
            <a:t>IDENTIFICAR LA MISIÓN</a:t>
          </a:r>
          <a:r>
            <a:rPr lang="es-MX" dirty="0"/>
            <a:t>: LOS GERENTES DEBEN IDENTIFICAR QUE ES LO QUE TIENE QUE HACER LA ORGANIZACIÓN EN EL NEGOCIO. TAMBIÉN, IDENTIFICAR SUS OBJETIVOS Y ESTRATEGÍAS.</a:t>
          </a:r>
          <a:endParaRPr lang="en-US" dirty="0"/>
        </a:p>
      </dgm:t>
    </dgm:pt>
    <dgm:pt modelId="{5CCB9756-0135-40E6-B3CB-F96E846C9B8F}" type="parTrans" cxnId="{8E8DCCEB-F356-41F5-8389-B8071E3CB193}">
      <dgm:prSet/>
      <dgm:spPr/>
      <dgm:t>
        <a:bodyPr/>
        <a:lstStyle/>
        <a:p>
          <a:endParaRPr lang="en-US"/>
        </a:p>
      </dgm:t>
    </dgm:pt>
    <dgm:pt modelId="{B873042D-F570-4F97-89D5-DBC4705BE212}" type="sibTrans" cxnId="{8E8DCCEB-F356-41F5-8389-B8071E3CB193}">
      <dgm:prSet/>
      <dgm:spPr/>
      <dgm:t>
        <a:bodyPr/>
        <a:lstStyle/>
        <a:p>
          <a:endParaRPr lang="en-US"/>
        </a:p>
      </dgm:t>
    </dgm:pt>
    <dgm:pt modelId="{8B823E3F-0C9D-496A-BEBA-DD128988F1BD}">
      <dgm:prSet/>
      <dgm:spPr/>
      <dgm:t>
        <a:bodyPr/>
        <a:lstStyle/>
        <a:p>
          <a:pPr>
            <a:lnSpc>
              <a:spcPct val="100000"/>
            </a:lnSpc>
          </a:pPr>
          <a:r>
            <a:rPr lang="es-AR" b="1" u="sng" dirty="0">
              <a:effectLst>
                <a:outerShdw blurRad="38100" dist="38100" dir="2700000" algn="tl">
                  <a:srgbClr val="000000">
                    <a:alpha val="43137"/>
                  </a:srgbClr>
                </a:outerShdw>
              </a:effectLst>
            </a:rPr>
            <a:t>REALIZAR UN ANÁLISIS EXTERNO</a:t>
          </a:r>
          <a:r>
            <a:rPr lang="es-AR" dirty="0"/>
            <a:t>: SE DEBE EXIMINAR LO ENTORNOS GENERALES COMO ESPECÍFICOS PARA REVISAR LA TENDENCIAS Y LOS CAMBIOS. DE ESTA MANERA AVERIGUAR LAS </a:t>
          </a:r>
          <a:r>
            <a:rPr lang="es-AR" b="1" dirty="0"/>
            <a:t>OPORTUNIDADES (TENDENCIAS POSITIVAS EN EL AMBIENTE EXTERNO)</a:t>
          </a:r>
          <a:r>
            <a:rPr lang="es-AR" dirty="0"/>
            <a:t> QUE LA ORGANIZACIÓN PUEDE EXPLOTAR Y LAS </a:t>
          </a:r>
          <a:r>
            <a:rPr lang="es-AR" b="1" dirty="0"/>
            <a:t>AMENAZAS (TENDENCIAS NEGATIVAS EN EL ENTORNO EXTERNO)</a:t>
          </a:r>
          <a:r>
            <a:rPr lang="es-AR" dirty="0"/>
            <a:t> CON LAS QUE SE PUEDE ENCONTRAR.</a:t>
          </a:r>
          <a:endParaRPr lang="en-US" dirty="0"/>
        </a:p>
      </dgm:t>
    </dgm:pt>
    <dgm:pt modelId="{767B3F95-78D9-45C1-ABF0-B5DA65B13472}" type="parTrans" cxnId="{62C74A4C-23B4-4A38-AC55-ABD45201B751}">
      <dgm:prSet/>
      <dgm:spPr/>
      <dgm:t>
        <a:bodyPr/>
        <a:lstStyle/>
        <a:p>
          <a:endParaRPr lang="en-US"/>
        </a:p>
      </dgm:t>
    </dgm:pt>
    <dgm:pt modelId="{9B89E8DD-3796-4BD3-A1E3-360D6EE39DB0}" type="sibTrans" cxnId="{62C74A4C-23B4-4A38-AC55-ABD45201B751}">
      <dgm:prSet/>
      <dgm:spPr/>
      <dgm:t>
        <a:bodyPr/>
        <a:lstStyle/>
        <a:p>
          <a:endParaRPr lang="en-US"/>
        </a:p>
      </dgm:t>
    </dgm:pt>
    <dgm:pt modelId="{DE470E00-7C88-41CF-A09E-E26F140655B8}" type="pres">
      <dgm:prSet presAssocID="{EC594444-D71E-4796-8672-DA419C9758F0}" presName="root" presStyleCnt="0">
        <dgm:presLayoutVars>
          <dgm:dir/>
          <dgm:resizeHandles val="exact"/>
        </dgm:presLayoutVars>
      </dgm:prSet>
      <dgm:spPr/>
    </dgm:pt>
    <dgm:pt modelId="{2DC76303-AC9E-48CA-8D75-9284E821550B}" type="pres">
      <dgm:prSet presAssocID="{3D13D30B-025E-414F-BDCC-9D6C1EE8A53A}" presName="compNode" presStyleCnt="0"/>
      <dgm:spPr/>
    </dgm:pt>
    <dgm:pt modelId="{866A8BB6-D3E6-4CAF-818E-C23C59CE8177}" type="pres">
      <dgm:prSet presAssocID="{3D13D30B-025E-414F-BDCC-9D6C1EE8A53A}" presName="bgRect" presStyleLbl="bgShp" presStyleIdx="0" presStyleCnt="2"/>
      <dgm:spPr/>
    </dgm:pt>
    <dgm:pt modelId="{478071C5-C6A1-4260-9AE5-E00E9CE910BC}" type="pres">
      <dgm:prSet presAssocID="{3D13D30B-025E-414F-BDCC-9D6C1EE8A53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Jerarquía"/>
        </a:ext>
      </dgm:extLst>
    </dgm:pt>
    <dgm:pt modelId="{DB1F5E17-75E1-49CE-A74F-31511C86CA15}" type="pres">
      <dgm:prSet presAssocID="{3D13D30B-025E-414F-BDCC-9D6C1EE8A53A}" presName="spaceRect" presStyleCnt="0"/>
      <dgm:spPr/>
    </dgm:pt>
    <dgm:pt modelId="{5EFE4C74-C9E4-4477-9584-286D7812E992}" type="pres">
      <dgm:prSet presAssocID="{3D13D30B-025E-414F-BDCC-9D6C1EE8A53A}" presName="parTx" presStyleLbl="revTx" presStyleIdx="0" presStyleCnt="2">
        <dgm:presLayoutVars>
          <dgm:chMax val="0"/>
          <dgm:chPref val="0"/>
        </dgm:presLayoutVars>
      </dgm:prSet>
      <dgm:spPr/>
    </dgm:pt>
    <dgm:pt modelId="{36617A49-84F2-4FBB-8F27-81A4DB59BBC3}" type="pres">
      <dgm:prSet presAssocID="{B873042D-F570-4F97-89D5-DBC4705BE212}" presName="sibTrans" presStyleCnt="0"/>
      <dgm:spPr/>
    </dgm:pt>
    <dgm:pt modelId="{2CBA357E-F5EA-4052-A4E6-AB37DB35E8F8}" type="pres">
      <dgm:prSet presAssocID="{8B823E3F-0C9D-496A-BEBA-DD128988F1BD}" presName="compNode" presStyleCnt="0"/>
      <dgm:spPr/>
    </dgm:pt>
    <dgm:pt modelId="{7B97A061-1B42-4C06-BB60-A05B02EDD05C}" type="pres">
      <dgm:prSet presAssocID="{8B823E3F-0C9D-496A-BEBA-DD128988F1BD}" presName="bgRect" presStyleLbl="bgShp" presStyleIdx="1" presStyleCnt="2"/>
      <dgm:spPr/>
    </dgm:pt>
    <dgm:pt modelId="{E66BD47B-3313-4E86-9B1E-C035F89627F7}" type="pres">
      <dgm:prSet presAssocID="{8B823E3F-0C9D-496A-BEBA-DD128988F1B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stadísticas"/>
        </a:ext>
      </dgm:extLst>
    </dgm:pt>
    <dgm:pt modelId="{6134AD05-0B35-49AE-92C8-D8836D398ED6}" type="pres">
      <dgm:prSet presAssocID="{8B823E3F-0C9D-496A-BEBA-DD128988F1BD}" presName="spaceRect" presStyleCnt="0"/>
      <dgm:spPr/>
    </dgm:pt>
    <dgm:pt modelId="{17000862-9A03-4534-A79B-804873BD39FE}" type="pres">
      <dgm:prSet presAssocID="{8B823E3F-0C9D-496A-BEBA-DD128988F1BD}" presName="parTx" presStyleLbl="revTx" presStyleIdx="1" presStyleCnt="2">
        <dgm:presLayoutVars>
          <dgm:chMax val="0"/>
          <dgm:chPref val="0"/>
        </dgm:presLayoutVars>
      </dgm:prSet>
      <dgm:spPr/>
    </dgm:pt>
  </dgm:ptLst>
  <dgm:cxnLst>
    <dgm:cxn modelId="{62C74A4C-23B4-4A38-AC55-ABD45201B751}" srcId="{EC594444-D71E-4796-8672-DA419C9758F0}" destId="{8B823E3F-0C9D-496A-BEBA-DD128988F1BD}" srcOrd="1" destOrd="0" parTransId="{767B3F95-78D9-45C1-ABF0-B5DA65B13472}" sibTransId="{9B89E8DD-3796-4BD3-A1E3-360D6EE39DB0}"/>
    <dgm:cxn modelId="{F3E38E6E-85EE-41E7-856C-0D65DDBD5B6C}" type="presOf" srcId="{8B823E3F-0C9D-496A-BEBA-DD128988F1BD}" destId="{17000862-9A03-4534-A79B-804873BD39FE}" srcOrd="0" destOrd="0" presId="urn:microsoft.com/office/officeart/2018/2/layout/IconVerticalSolidList"/>
    <dgm:cxn modelId="{D301F8AA-A854-4ED3-A6F8-67882C95CD0E}" type="presOf" srcId="{EC594444-D71E-4796-8672-DA419C9758F0}" destId="{DE470E00-7C88-41CF-A09E-E26F140655B8}" srcOrd="0" destOrd="0" presId="urn:microsoft.com/office/officeart/2018/2/layout/IconVerticalSolidList"/>
    <dgm:cxn modelId="{8E8DCCEB-F356-41F5-8389-B8071E3CB193}" srcId="{EC594444-D71E-4796-8672-DA419C9758F0}" destId="{3D13D30B-025E-414F-BDCC-9D6C1EE8A53A}" srcOrd="0" destOrd="0" parTransId="{5CCB9756-0135-40E6-B3CB-F96E846C9B8F}" sibTransId="{B873042D-F570-4F97-89D5-DBC4705BE212}"/>
    <dgm:cxn modelId="{196729FB-E8B7-4EFE-9CBF-169188207647}" type="presOf" srcId="{3D13D30B-025E-414F-BDCC-9D6C1EE8A53A}" destId="{5EFE4C74-C9E4-4477-9584-286D7812E992}" srcOrd="0" destOrd="0" presId="urn:microsoft.com/office/officeart/2018/2/layout/IconVerticalSolidList"/>
    <dgm:cxn modelId="{329D5FAA-648B-41FE-8577-C70B8B773671}" type="presParOf" srcId="{DE470E00-7C88-41CF-A09E-E26F140655B8}" destId="{2DC76303-AC9E-48CA-8D75-9284E821550B}" srcOrd="0" destOrd="0" presId="urn:microsoft.com/office/officeart/2018/2/layout/IconVerticalSolidList"/>
    <dgm:cxn modelId="{13CCA8AE-59E6-4575-9455-D3226C972017}" type="presParOf" srcId="{2DC76303-AC9E-48CA-8D75-9284E821550B}" destId="{866A8BB6-D3E6-4CAF-818E-C23C59CE8177}" srcOrd="0" destOrd="0" presId="urn:microsoft.com/office/officeart/2018/2/layout/IconVerticalSolidList"/>
    <dgm:cxn modelId="{13B572FA-B678-4398-AF0F-FE5B8D79AFB9}" type="presParOf" srcId="{2DC76303-AC9E-48CA-8D75-9284E821550B}" destId="{478071C5-C6A1-4260-9AE5-E00E9CE910BC}" srcOrd="1" destOrd="0" presId="urn:microsoft.com/office/officeart/2018/2/layout/IconVerticalSolidList"/>
    <dgm:cxn modelId="{5B04AC2A-33F9-42E8-9EE1-62575147D5C3}" type="presParOf" srcId="{2DC76303-AC9E-48CA-8D75-9284E821550B}" destId="{DB1F5E17-75E1-49CE-A74F-31511C86CA15}" srcOrd="2" destOrd="0" presId="urn:microsoft.com/office/officeart/2018/2/layout/IconVerticalSolidList"/>
    <dgm:cxn modelId="{884B8BA5-EB0D-4CFA-B398-7059A6E22E13}" type="presParOf" srcId="{2DC76303-AC9E-48CA-8D75-9284E821550B}" destId="{5EFE4C74-C9E4-4477-9584-286D7812E992}" srcOrd="3" destOrd="0" presId="urn:microsoft.com/office/officeart/2018/2/layout/IconVerticalSolidList"/>
    <dgm:cxn modelId="{2169316E-2CE4-4BE6-ACD1-63A7F3818C2A}" type="presParOf" srcId="{DE470E00-7C88-41CF-A09E-E26F140655B8}" destId="{36617A49-84F2-4FBB-8F27-81A4DB59BBC3}" srcOrd="1" destOrd="0" presId="urn:microsoft.com/office/officeart/2018/2/layout/IconVerticalSolidList"/>
    <dgm:cxn modelId="{CF2DA448-24C4-4D39-8BF6-C81D432144F1}" type="presParOf" srcId="{DE470E00-7C88-41CF-A09E-E26F140655B8}" destId="{2CBA357E-F5EA-4052-A4E6-AB37DB35E8F8}" srcOrd="2" destOrd="0" presId="urn:microsoft.com/office/officeart/2018/2/layout/IconVerticalSolidList"/>
    <dgm:cxn modelId="{D7E65B32-50B7-4602-914C-514E98BB06F9}" type="presParOf" srcId="{2CBA357E-F5EA-4052-A4E6-AB37DB35E8F8}" destId="{7B97A061-1B42-4C06-BB60-A05B02EDD05C}" srcOrd="0" destOrd="0" presId="urn:microsoft.com/office/officeart/2018/2/layout/IconVerticalSolidList"/>
    <dgm:cxn modelId="{AFC2412A-7B1A-47D1-92C8-54EDF55C03D2}" type="presParOf" srcId="{2CBA357E-F5EA-4052-A4E6-AB37DB35E8F8}" destId="{E66BD47B-3313-4E86-9B1E-C035F89627F7}" srcOrd="1" destOrd="0" presId="urn:microsoft.com/office/officeart/2018/2/layout/IconVerticalSolidList"/>
    <dgm:cxn modelId="{F48AF481-E7C4-46A0-816B-6C80D48179E6}" type="presParOf" srcId="{2CBA357E-F5EA-4052-A4E6-AB37DB35E8F8}" destId="{6134AD05-0B35-49AE-92C8-D8836D398ED6}" srcOrd="2" destOrd="0" presId="urn:microsoft.com/office/officeart/2018/2/layout/IconVerticalSolidList"/>
    <dgm:cxn modelId="{72BCCB52-5ADF-49EC-B814-06EBC5314CD5}" type="presParOf" srcId="{2CBA357E-F5EA-4052-A4E6-AB37DB35E8F8}" destId="{17000862-9A03-4534-A79B-804873BD39F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360E3EB0-53E9-4880-B6A8-99C059C4C46C}" type="doc">
      <dgm:prSet loTypeId="urn:microsoft.com/office/officeart/2005/8/layout/process2" loCatId="process" qsTypeId="urn:microsoft.com/office/officeart/2005/8/quickstyle/simple1" qsCatId="simple" csTypeId="urn:microsoft.com/office/officeart/2005/8/colors/colorful1" csCatId="colorful"/>
      <dgm:spPr/>
      <dgm:t>
        <a:bodyPr/>
        <a:lstStyle/>
        <a:p>
          <a:endParaRPr lang="en-US"/>
        </a:p>
      </dgm:t>
    </dgm:pt>
    <dgm:pt modelId="{0F87D6FE-5D48-4BEC-A49A-72F5519CDA2F}">
      <dgm:prSet/>
      <dgm:spPr/>
      <dgm:t>
        <a:bodyPr/>
        <a:lstStyle/>
        <a:p>
          <a:r>
            <a:rPr lang="es-MX" b="1" u="sng" dirty="0">
              <a:effectLst>
                <a:outerShdw blurRad="38100" dist="38100" dir="2700000" algn="tl">
                  <a:srgbClr val="000000">
                    <a:alpha val="43137"/>
                  </a:srgbClr>
                </a:outerShdw>
              </a:effectLst>
            </a:rPr>
            <a:t>FORMULACIÓN DE ESTRATEGÍAS</a:t>
          </a:r>
          <a:r>
            <a:rPr lang="es-MX" dirty="0"/>
            <a:t>: EN BASE A LOS ANÁLISIS REALIZADOS, LOS GERENTES ESTAN LISTOS PARA FORMULAR LAS ESTRATEGIAS APROPIADAS PARA EXPLOTAR LAS FORTALEZAS Y LAS OPORTUNIDADES DE LA ORGANIZACIÓN. Y AMORTIGUAR O PROTEGER LAS AMENAZAS EXTERNAS, O CORREGIR LAS DEBILIDADES CRITICAS INTERNAS QUE POSEE.</a:t>
          </a:r>
          <a:endParaRPr lang="en-US" dirty="0"/>
        </a:p>
      </dgm:t>
    </dgm:pt>
    <dgm:pt modelId="{D3239E5E-A10C-4750-943A-DC0BA47BE173}" type="parTrans" cxnId="{973451D1-B8F7-4CF6-AE26-7F7E2AD1BA98}">
      <dgm:prSet/>
      <dgm:spPr/>
      <dgm:t>
        <a:bodyPr/>
        <a:lstStyle/>
        <a:p>
          <a:endParaRPr lang="en-US"/>
        </a:p>
      </dgm:t>
    </dgm:pt>
    <dgm:pt modelId="{59E80DB0-18F0-41CE-849C-CFA1AE981D23}" type="sibTrans" cxnId="{973451D1-B8F7-4CF6-AE26-7F7E2AD1BA98}">
      <dgm:prSet/>
      <dgm:spPr/>
      <dgm:t>
        <a:bodyPr/>
        <a:lstStyle/>
        <a:p>
          <a:endParaRPr lang="en-US"/>
        </a:p>
      </dgm:t>
    </dgm:pt>
    <dgm:pt modelId="{E79288B6-F88C-4757-9EBF-EE15B403C290}">
      <dgm:prSet/>
      <dgm:spPr/>
      <dgm:t>
        <a:bodyPr/>
        <a:lstStyle/>
        <a:p>
          <a:r>
            <a:rPr lang="es-MX" b="1" dirty="0">
              <a:effectLst>
                <a:outerShdw blurRad="38100" dist="38100" dir="2700000" algn="tl">
                  <a:srgbClr val="000000">
                    <a:alpha val="43137"/>
                  </a:srgbClr>
                </a:outerShdw>
              </a:effectLst>
            </a:rPr>
            <a:t>IMPLEMENTACIÓN DE ESTRATEGIAS</a:t>
          </a:r>
          <a:r>
            <a:rPr lang="es-MX" dirty="0"/>
            <a:t>.</a:t>
          </a:r>
          <a:endParaRPr lang="en-US" dirty="0"/>
        </a:p>
      </dgm:t>
    </dgm:pt>
    <dgm:pt modelId="{A463AE6E-F48B-4240-A7D6-F8F606DC3DB9}" type="parTrans" cxnId="{95320057-9A84-460A-8364-356F1A172472}">
      <dgm:prSet/>
      <dgm:spPr/>
      <dgm:t>
        <a:bodyPr/>
        <a:lstStyle/>
        <a:p>
          <a:endParaRPr lang="en-US"/>
        </a:p>
      </dgm:t>
    </dgm:pt>
    <dgm:pt modelId="{6206BF9F-3401-4DAC-B648-246DEEA8E611}" type="sibTrans" cxnId="{95320057-9A84-460A-8364-356F1A172472}">
      <dgm:prSet/>
      <dgm:spPr/>
      <dgm:t>
        <a:bodyPr/>
        <a:lstStyle/>
        <a:p>
          <a:endParaRPr lang="en-US"/>
        </a:p>
      </dgm:t>
    </dgm:pt>
    <dgm:pt modelId="{C90D971C-E878-4ECF-AECB-DB8E21CA4533}">
      <dgm:prSet/>
      <dgm:spPr/>
      <dgm:t>
        <a:bodyPr/>
        <a:lstStyle/>
        <a:p>
          <a:r>
            <a:rPr lang="es-MX" b="1" dirty="0">
              <a:effectLst>
                <a:outerShdw blurRad="38100" dist="38100" dir="2700000" algn="tl">
                  <a:srgbClr val="000000">
                    <a:alpha val="43137"/>
                  </a:srgbClr>
                </a:outerShdw>
              </a:effectLst>
            </a:rPr>
            <a:t>EVALUACIÓN DE RESULTADOS</a:t>
          </a:r>
          <a:r>
            <a:rPr lang="es-MX" dirty="0"/>
            <a:t>.</a:t>
          </a:r>
          <a:endParaRPr lang="en-US" dirty="0"/>
        </a:p>
      </dgm:t>
    </dgm:pt>
    <dgm:pt modelId="{B79E87D0-69AB-4A40-ABB3-AAFDE0118C02}" type="parTrans" cxnId="{9F0D711B-A7CD-4623-AA50-4C90B6DF91E0}">
      <dgm:prSet/>
      <dgm:spPr/>
      <dgm:t>
        <a:bodyPr/>
        <a:lstStyle/>
        <a:p>
          <a:endParaRPr lang="en-US"/>
        </a:p>
      </dgm:t>
    </dgm:pt>
    <dgm:pt modelId="{02474C65-C9DA-498E-ABE4-9E41CCBC709D}" type="sibTrans" cxnId="{9F0D711B-A7CD-4623-AA50-4C90B6DF91E0}">
      <dgm:prSet/>
      <dgm:spPr/>
      <dgm:t>
        <a:bodyPr/>
        <a:lstStyle/>
        <a:p>
          <a:endParaRPr lang="en-US"/>
        </a:p>
      </dgm:t>
    </dgm:pt>
    <dgm:pt modelId="{09A4BDD1-4BD3-43A5-8FF2-3405F2B09F52}" type="pres">
      <dgm:prSet presAssocID="{360E3EB0-53E9-4880-B6A8-99C059C4C46C}" presName="linearFlow" presStyleCnt="0">
        <dgm:presLayoutVars>
          <dgm:resizeHandles val="exact"/>
        </dgm:presLayoutVars>
      </dgm:prSet>
      <dgm:spPr/>
    </dgm:pt>
    <dgm:pt modelId="{4142D71E-7168-428C-8572-CFC79A02A93B}" type="pres">
      <dgm:prSet presAssocID="{0F87D6FE-5D48-4BEC-A49A-72F5519CDA2F}" presName="node" presStyleLbl="node1" presStyleIdx="0" presStyleCnt="3">
        <dgm:presLayoutVars>
          <dgm:bulletEnabled val="1"/>
        </dgm:presLayoutVars>
      </dgm:prSet>
      <dgm:spPr/>
    </dgm:pt>
    <dgm:pt modelId="{826651AA-2F69-4237-AAFA-FBDAE37CB052}" type="pres">
      <dgm:prSet presAssocID="{59E80DB0-18F0-41CE-849C-CFA1AE981D23}" presName="sibTrans" presStyleLbl="sibTrans2D1" presStyleIdx="0" presStyleCnt="2"/>
      <dgm:spPr/>
    </dgm:pt>
    <dgm:pt modelId="{8801721C-1F16-4395-8925-DAB82122AAF5}" type="pres">
      <dgm:prSet presAssocID="{59E80DB0-18F0-41CE-849C-CFA1AE981D23}" presName="connectorText" presStyleLbl="sibTrans2D1" presStyleIdx="0" presStyleCnt="2"/>
      <dgm:spPr/>
    </dgm:pt>
    <dgm:pt modelId="{1E46476F-CC1C-413C-BF93-20298E2C3C97}" type="pres">
      <dgm:prSet presAssocID="{E79288B6-F88C-4757-9EBF-EE15B403C290}" presName="node" presStyleLbl="node1" presStyleIdx="1" presStyleCnt="3">
        <dgm:presLayoutVars>
          <dgm:bulletEnabled val="1"/>
        </dgm:presLayoutVars>
      </dgm:prSet>
      <dgm:spPr/>
    </dgm:pt>
    <dgm:pt modelId="{006302C3-E3A1-4C83-B257-1000586BCA0B}" type="pres">
      <dgm:prSet presAssocID="{6206BF9F-3401-4DAC-B648-246DEEA8E611}" presName="sibTrans" presStyleLbl="sibTrans2D1" presStyleIdx="1" presStyleCnt="2"/>
      <dgm:spPr/>
    </dgm:pt>
    <dgm:pt modelId="{25019DA2-0D7D-4694-AB9B-6E400FD70239}" type="pres">
      <dgm:prSet presAssocID="{6206BF9F-3401-4DAC-B648-246DEEA8E611}" presName="connectorText" presStyleLbl="sibTrans2D1" presStyleIdx="1" presStyleCnt="2"/>
      <dgm:spPr/>
    </dgm:pt>
    <dgm:pt modelId="{DBACF3A2-8F28-4139-A647-F36BDFA267E6}" type="pres">
      <dgm:prSet presAssocID="{C90D971C-E878-4ECF-AECB-DB8E21CA4533}" presName="node" presStyleLbl="node1" presStyleIdx="2" presStyleCnt="3">
        <dgm:presLayoutVars>
          <dgm:bulletEnabled val="1"/>
        </dgm:presLayoutVars>
      </dgm:prSet>
      <dgm:spPr/>
    </dgm:pt>
  </dgm:ptLst>
  <dgm:cxnLst>
    <dgm:cxn modelId="{9F0D711B-A7CD-4623-AA50-4C90B6DF91E0}" srcId="{360E3EB0-53E9-4880-B6A8-99C059C4C46C}" destId="{C90D971C-E878-4ECF-AECB-DB8E21CA4533}" srcOrd="2" destOrd="0" parTransId="{B79E87D0-69AB-4A40-ABB3-AAFDE0118C02}" sibTransId="{02474C65-C9DA-498E-ABE4-9E41CCBC709D}"/>
    <dgm:cxn modelId="{6955AF28-445C-450B-B20F-AD4EF7C275C6}" type="presOf" srcId="{C90D971C-E878-4ECF-AECB-DB8E21CA4533}" destId="{DBACF3A2-8F28-4139-A647-F36BDFA267E6}" srcOrd="0" destOrd="0" presId="urn:microsoft.com/office/officeart/2005/8/layout/process2"/>
    <dgm:cxn modelId="{7EC1002E-02B3-41EB-8F30-D42D7A529CE5}" type="presOf" srcId="{360E3EB0-53E9-4880-B6A8-99C059C4C46C}" destId="{09A4BDD1-4BD3-43A5-8FF2-3405F2B09F52}" srcOrd="0" destOrd="0" presId="urn:microsoft.com/office/officeart/2005/8/layout/process2"/>
    <dgm:cxn modelId="{D2EC6234-6DED-4C56-86E9-6B6F71CE2962}" type="presOf" srcId="{0F87D6FE-5D48-4BEC-A49A-72F5519CDA2F}" destId="{4142D71E-7168-428C-8572-CFC79A02A93B}" srcOrd="0" destOrd="0" presId="urn:microsoft.com/office/officeart/2005/8/layout/process2"/>
    <dgm:cxn modelId="{D58C4063-97F1-4CC5-AAA4-389203D2453C}" type="presOf" srcId="{6206BF9F-3401-4DAC-B648-246DEEA8E611}" destId="{006302C3-E3A1-4C83-B257-1000586BCA0B}" srcOrd="0" destOrd="0" presId="urn:microsoft.com/office/officeart/2005/8/layout/process2"/>
    <dgm:cxn modelId="{2AA0B872-AF59-4890-A2BD-ED4B0111FA8D}" type="presOf" srcId="{59E80DB0-18F0-41CE-849C-CFA1AE981D23}" destId="{826651AA-2F69-4237-AAFA-FBDAE37CB052}" srcOrd="0" destOrd="0" presId="urn:microsoft.com/office/officeart/2005/8/layout/process2"/>
    <dgm:cxn modelId="{747B5654-F2FD-4C24-94A9-75EFBC55C6AE}" type="presOf" srcId="{6206BF9F-3401-4DAC-B648-246DEEA8E611}" destId="{25019DA2-0D7D-4694-AB9B-6E400FD70239}" srcOrd="1" destOrd="0" presId="urn:microsoft.com/office/officeart/2005/8/layout/process2"/>
    <dgm:cxn modelId="{95320057-9A84-460A-8364-356F1A172472}" srcId="{360E3EB0-53E9-4880-B6A8-99C059C4C46C}" destId="{E79288B6-F88C-4757-9EBF-EE15B403C290}" srcOrd="1" destOrd="0" parTransId="{A463AE6E-F48B-4240-A7D6-F8F606DC3DB9}" sibTransId="{6206BF9F-3401-4DAC-B648-246DEEA8E611}"/>
    <dgm:cxn modelId="{973451D1-B8F7-4CF6-AE26-7F7E2AD1BA98}" srcId="{360E3EB0-53E9-4880-B6A8-99C059C4C46C}" destId="{0F87D6FE-5D48-4BEC-A49A-72F5519CDA2F}" srcOrd="0" destOrd="0" parTransId="{D3239E5E-A10C-4750-943A-DC0BA47BE173}" sibTransId="{59E80DB0-18F0-41CE-849C-CFA1AE981D23}"/>
    <dgm:cxn modelId="{70118DE3-3FF1-4CC0-8058-0735E35A64A6}" type="presOf" srcId="{E79288B6-F88C-4757-9EBF-EE15B403C290}" destId="{1E46476F-CC1C-413C-BF93-20298E2C3C97}" srcOrd="0" destOrd="0" presId="urn:microsoft.com/office/officeart/2005/8/layout/process2"/>
    <dgm:cxn modelId="{E31852EA-0DAC-4118-985C-B257AC0ACE7B}" type="presOf" srcId="{59E80DB0-18F0-41CE-849C-CFA1AE981D23}" destId="{8801721C-1F16-4395-8925-DAB82122AAF5}" srcOrd="1" destOrd="0" presId="urn:microsoft.com/office/officeart/2005/8/layout/process2"/>
    <dgm:cxn modelId="{F86B9125-71C4-4947-933B-98990AA82B82}" type="presParOf" srcId="{09A4BDD1-4BD3-43A5-8FF2-3405F2B09F52}" destId="{4142D71E-7168-428C-8572-CFC79A02A93B}" srcOrd="0" destOrd="0" presId="urn:microsoft.com/office/officeart/2005/8/layout/process2"/>
    <dgm:cxn modelId="{1913DC64-FF11-4094-8013-B368FFD7D634}" type="presParOf" srcId="{09A4BDD1-4BD3-43A5-8FF2-3405F2B09F52}" destId="{826651AA-2F69-4237-AAFA-FBDAE37CB052}" srcOrd="1" destOrd="0" presId="urn:microsoft.com/office/officeart/2005/8/layout/process2"/>
    <dgm:cxn modelId="{81A65694-487C-4763-8B35-A92F506CD73C}" type="presParOf" srcId="{826651AA-2F69-4237-AAFA-FBDAE37CB052}" destId="{8801721C-1F16-4395-8925-DAB82122AAF5}" srcOrd="0" destOrd="0" presId="urn:microsoft.com/office/officeart/2005/8/layout/process2"/>
    <dgm:cxn modelId="{3838D24F-AD82-487A-9BD5-C004C28AC5AD}" type="presParOf" srcId="{09A4BDD1-4BD3-43A5-8FF2-3405F2B09F52}" destId="{1E46476F-CC1C-413C-BF93-20298E2C3C97}" srcOrd="2" destOrd="0" presId="urn:microsoft.com/office/officeart/2005/8/layout/process2"/>
    <dgm:cxn modelId="{90F4D1A4-D293-4C41-B0B6-5803A52D22AF}" type="presParOf" srcId="{09A4BDD1-4BD3-43A5-8FF2-3405F2B09F52}" destId="{006302C3-E3A1-4C83-B257-1000586BCA0B}" srcOrd="3" destOrd="0" presId="urn:microsoft.com/office/officeart/2005/8/layout/process2"/>
    <dgm:cxn modelId="{DFA4D7E0-87E0-4B9B-92D6-6A95553A9DA7}" type="presParOf" srcId="{006302C3-E3A1-4C83-B257-1000586BCA0B}" destId="{25019DA2-0D7D-4694-AB9B-6E400FD70239}" srcOrd="0" destOrd="0" presId="urn:microsoft.com/office/officeart/2005/8/layout/process2"/>
    <dgm:cxn modelId="{1B1FDFCE-D11F-4A50-A7C6-AA10C7041CFC}" type="presParOf" srcId="{09A4BDD1-4BD3-43A5-8FF2-3405F2B09F52}" destId="{DBACF3A2-8F28-4139-A647-F36BDFA267E6}"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6E504410-EC6D-4A8B-96C0-D6ABAD5051AC}" type="doc">
      <dgm:prSet loTypeId="urn:microsoft.com/office/officeart/2005/8/layout/process4" loCatId="list" qsTypeId="urn:microsoft.com/office/officeart/2005/8/quickstyle/simple1" qsCatId="simple" csTypeId="urn:microsoft.com/office/officeart/2005/8/colors/colorful4" csCatId="colorful" phldr="1"/>
      <dgm:spPr/>
      <dgm:t>
        <a:bodyPr/>
        <a:lstStyle/>
        <a:p>
          <a:endParaRPr lang="en-US"/>
        </a:p>
      </dgm:t>
    </dgm:pt>
    <dgm:pt modelId="{BD88040E-AED3-42C5-A227-B5A695CA23F8}">
      <dgm:prSet/>
      <dgm:spPr/>
      <dgm:t>
        <a:bodyPr/>
        <a:lstStyle/>
        <a:p>
          <a:r>
            <a:rPr lang="es-MX" b="1" u="sng" dirty="0">
              <a:effectLst>
                <a:outerShdw blurRad="38100" dist="38100" dir="2700000" algn="tl">
                  <a:srgbClr val="000000">
                    <a:alpha val="43137"/>
                  </a:srgbClr>
                </a:outerShdw>
              </a:effectLst>
            </a:rPr>
            <a:t>ESTRATEGIA DE ESTABILIDAD</a:t>
          </a:r>
          <a:r>
            <a:rPr lang="es-MX" dirty="0"/>
            <a:t>: LA ORGANIZACIÓN REALIZA LO QUE COMÚNMENTE HACE.</a:t>
          </a:r>
          <a:endParaRPr lang="en-US" dirty="0"/>
        </a:p>
      </dgm:t>
    </dgm:pt>
    <dgm:pt modelId="{99F2CB7F-1A83-4E40-A104-BD94383E4A2E}" type="parTrans" cxnId="{F064E3F4-FB59-41C7-A2A6-310043F6B57C}">
      <dgm:prSet/>
      <dgm:spPr/>
      <dgm:t>
        <a:bodyPr/>
        <a:lstStyle/>
        <a:p>
          <a:endParaRPr lang="en-US"/>
        </a:p>
      </dgm:t>
    </dgm:pt>
    <dgm:pt modelId="{371BFA45-E6D6-4E5B-9BAF-DD70C52D108D}" type="sibTrans" cxnId="{F064E3F4-FB59-41C7-A2A6-310043F6B57C}">
      <dgm:prSet/>
      <dgm:spPr/>
      <dgm:t>
        <a:bodyPr/>
        <a:lstStyle/>
        <a:p>
          <a:endParaRPr lang="en-US"/>
        </a:p>
      </dgm:t>
    </dgm:pt>
    <dgm:pt modelId="{A9537C5B-8156-41C0-91C2-BECA85628679}">
      <dgm:prSet/>
      <dgm:spPr/>
      <dgm:t>
        <a:bodyPr/>
        <a:lstStyle/>
        <a:p>
          <a:r>
            <a:rPr lang="es-MX" b="1" u="sng" dirty="0">
              <a:effectLst>
                <a:outerShdw blurRad="38100" dist="38100" dir="2700000" algn="tl">
                  <a:srgbClr val="000000">
                    <a:alpha val="43137"/>
                  </a:srgbClr>
                </a:outerShdw>
              </a:effectLst>
            </a:rPr>
            <a:t>ESTRATEGIA DE RENOVACIÓN</a:t>
          </a:r>
          <a:r>
            <a:rPr lang="es-MX" dirty="0"/>
            <a:t>: BUSCA DETENER LA CAÍDA DEL DESEMPEÑO.</a:t>
          </a:r>
          <a:endParaRPr lang="en-US" dirty="0"/>
        </a:p>
      </dgm:t>
    </dgm:pt>
    <dgm:pt modelId="{EAD0C3A2-5A36-47DC-A46B-097F58871021}" type="parTrans" cxnId="{07C260B4-080F-4A22-8E49-F204D007EDBD}">
      <dgm:prSet/>
      <dgm:spPr/>
      <dgm:t>
        <a:bodyPr/>
        <a:lstStyle/>
        <a:p>
          <a:endParaRPr lang="en-US"/>
        </a:p>
      </dgm:t>
    </dgm:pt>
    <dgm:pt modelId="{AB0D5BDC-7773-43BF-9FFA-BC1F42E9B675}" type="sibTrans" cxnId="{07C260B4-080F-4A22-8E49-F204D007EDBD}">
      <dgm:prSet/>
      <dgm:spPr/>
      <dgm:t>
        <a:bodyPr/>
        <a:lstStyle/>
        <a:p>
          <a:endParaRPr lang="en-US"/>
        </a:p>
      </dgm:t>
    </dgm:pt>
    <dgm:pt modelId="{16095502-6AD2-4548-8011-BF26FBF2C417}">
      <dgm:prSet custT="1"/>
      <dgm:spPr/>
      <dgm:t>
        <a:bodyPr/>
        <a:lstStyle/>
        <a:p>
          <a:r>
            <a:rPr lang="es-MX" sz="1200" b="1" u="sng" dirty="0">
              <a:effectLst>
                <a:outerShdw blurRad="38100" dist="38100" dir="2700000" algn="tl">
                  <a:srgbClr val="000000">
                    <a:alpha val="43137"/>
                  </a:srgbClr>
                </a:outerShdw>
              </a:effectLst>
            </a:rPr>
            <a:t>DE REDUCCIÓN</a:t>
          </a:r>
          <a:r>
            <a:rPr lang="es-MX" sz="1200" dirty="0"/>
            <a:t>: ESTRATEGIA DE CORTA DURACIÓN UTILIZADA PARA PROBLEMAS DEL DESEMPEÑO. AYUDA ESTABILIZAR LAS OPERACIONES, REAVITALIZAR LOS RECURSOS Y LA CAPACIDADES DE LA ORGANIZACIÓN Y PREPARARLA PARA COMPETIR NUEVAMENTE.</a:t>
          </a:r>
          <a:endParaRPr lang="en-US" sz="1200" dirty="0"/>
        </a:p>
      </dgm:t>
    </dgm:pt>
    <dgm:pt modelId="{9635AC18-2C2C-4101-B83B-39C44C0ADB23}" type="parTrans" cxnId="{217457DC-C70F-4A79-A47B-9362A5994DAF}">
      <dgm:prSet/>
      <dgm:spPr/>
      <dgm:t>
        <a:bodyPr/>
        <a:lstStyle/>
        <a:p>
          <a:endParaRPr lang="en-US"/>
        </a:p>
      </dgm:t>
    </dgm:pt>
    <dgm:pt modelId="{A1F6BE3D-63F1-4DA6-AA95-30845FC468A4}" type="sibTrans" cxnId="{217457DC-C70F-4A79-A47B-9362A5994DAF}">
      <dgm:prSet/>
      <dgm:spPr/>
      <dgm:t>
        <a:bodyPr/>
        <a:lstStyle/>
        <a:p>
          <a:endParaRPr lang="en-US"/>
        </a:p>
      </dgm:t>
    </dgm:pt>
    <dgm:pt modelId="{C5D5B70B-AE39-41B1-BB83-AE85613B2A7D}">
      <dgm:prSet custT="1"/>
      <dgm:spPr/>
      <dgm:t>
        <a:bodyPr/>
        <a:lstStyle/>
        <a:p>
          <a:r>
            <a:rPr lang="es-MX" sz="1200" b="1" u="sng" dirty="0">
              <a:effectLst>
                <a:outerShdw blurRad="38100" dist="38100" dir="2700000" algn="tl">
                  <a:srgbClr val="000000">
                    <a:alpha val="43137"/>
                  </a:srgbClr>
                </a:outerShdw>
              </a:effectLst>
            </a:rPr>
            <a:t>DE RECUPERACIÓN</a:t>
          </a:r>
          <a:r>
            <a:rPr lang="es-MX" sz="1200" dirty="0"/>
            <a:t>: SE UTILIZA CUANDO LOS PROBLEMAS DE LA ORGANIZACIÓN SON MÁS SERIOS.</a:t>
          </a:r>
          <a:endParaRPr lang="en-US" sz="1200" dirty="0"/>
        </a:p>
      </dgm:t>
    </dgm:pt>
    <dgm:pt modelId="{4A3AD87A-A287-43B0-93EB-3D33926273A0}" type="parTrans" cxnId="{C8B28451-3230-4074-94BB-BC2A1F290E9F}">
      <dgm:prSet/>
      <dgm:spPr/>
      <dgm:t>
        <a:bodyPr/>
        <a:lstStyle/>
        <a:p>
          <a:endParaRPr lang="en-US"/>
        </a:p>
      </dgm:t>
    </dgm:pt>
    <dgm:pt modelId="{7166BCF3-8EFF-4913-8853-607A525ADFB7}" type="sibTrans" cxnId="{C8B28451-3230-4074-94BB-BC2A1F290E9F}">
      <dgm:prSet/>
      <dgm:spPr/>
      <dgm:t>
        <a:bodyPr/>
        <a:lstStyle/>
        <a:p>
          <a:endParaRPr lang="en-US"/>
        </a:p>
      </dgm:t>
    </dgm:pt>
    <dgm:pt modelId="{D89EE7CC-D521-4F7D-B38A-3E669BB7E821}">
      <dgm:prSet/>
      <dgm:spPr/>
      <dgm:t>
        <a:bodyPr/>
        <a:lstStyle/>
        <a:p>
          <a:r>
            <a:rPr lang="es-MX" dirty="0"/>
            <a:t>EN AMBAS ESTRATEGIAS DE RENOVACIÓN SE REDUCEN COSTOS Y LA REESTRUCTURACIÓN DE OPERACIONES.</a:t>
          </a:r>
          <a:endParaRPr lang="en-US" dirty="0"/>
        </a:p>
      </dgm:t>
    </dgm:pt>
    <dgm:pt modelId="{EADD279F-EFFE-403F-AF86-01C25A06007E}" type="parTrans" cxnId="{123DA84B-6300-4172-A066-6E01FC2E3A74}">
      <dgm:prSet/>
      <dgm:spPr/>
      <dgm:t>
        <a:bodyPr/>
        <a:lstStyle/>
        <a:p>
          <a:endParaRPr lang="en-US"/>
        </a:p>
      </dgm:t>
    </dgm:pt>
    <dgm:pt modelId="{AB9EDE88-CB04-41EE-8770-BC29FF76286F}" type="sibTrans" cxnId="{123DA84B-6300-4172-A066-6E01FC2E3A74}">
      <dgm:prSet/>
      <dgm:spPr/>
      <dgm:t>
        <a:bodyPr/>
        <a:lstStyle/>
        <a:p>
          <a:endParaRPr lang="en-US"/>
        </a:p>
      </dgm:t>
    </dgm:pt>
    <dgm:pt modelId="{9BE37BE3-E791-42BD-B5C1-CE922E1EAEFE}" type="pres">
      <dgm:prSet presAssocID="{6E504410-EC6D-4A8B-96C0-D6ABAD5051AC}" presName="Name0" presStyleCnt="0">
        <dgm:presLayoutVars>
          <dgm:dir/>
          <dgm:animLvl val="lvl"/>
          <dgm:resizeHandles val="exact"/>
        </dgm:presLayoutVars>
      </dgm:prSet>
      <dgm:spPr/>
    </dgm:pt>
    <dgm:pt modelId="{3D3E53FD-7711-452B-96AB-53274C143990}" type="pres">
      <dgm:prSet presAssocID="{D89EE7CC-D521-4F7D-B38A-3E669BB7E821}" presName="boxAndChildren" presStyleCnt="0"/>
      <dgm:spPr/>
    </dgm:pt>
    <dgm:pt modelId="{DDCE71BF-875D-4124-987E-58C9B40A9642}" type="pres">
      <dgm:prSet presAssocID="{D89EE7CC-D521-4F7D-B38A-3E669BB7E821}" presName="parentTextBox" presStyleLbl="node1" presStyleIdx="0" presStyleCnt="3"/>
      <dgm:spPr/>
    </dgm:pt>
    <dgm:pt modelId="{7AE913EF-D930-40DD-88F3-294A6CD14681}" type="pres">
      <dgm:prSet presAssocID="{AB0D5BDC-7773-43BF-9FFA-BC1F42E9B675}" presName="sp" presStyleCnt="0"/>
      <dgm:spPr/>
    </dgm:pt>
    <dgm:pt modelId="{C99AD4F8-6D5D-4572-878D-6A21F7BF7D20}" type="pres">
      <dgm:prSet presAssocID="{A9537C5B-8156-41C0-91C2-BECA85628679}" presName="arrowAndChildren" presStyleCnt="0"/>
      <dgm:spPr/>
    </dgm:pt>
    <dgm:pt modelId="{E30A1DCC-9AA5-4A2C-BCA2-36BA5C771F9D}" type="pres">
      <dgm:prSet presAssocID="{A9537C5B-8156-41C0-91C2-BECA85628679}" presName="parentTextArrow" presStyleLbl="node1" presStyleIdx="0" presStyleCnt="3"/>
      <dgm:spPr/>
    </dgm:pt>
    <dgm:pt modelId="{CDB98EC4-0E02-4550-9E06-49B1FC4C3628}" type="pres">
      <dgm:prSet presAssocID="{A9537C5B-8156-41C0-91C2-BECA85628679}" presName="arrow" presStyleLbl="node1" presStyleIdx="1" presStyleCnt="3" custScaleY="173880"/>
      <dgm:spPr/>
    </dgm:pt>
    <dgm:pt modelId="{57BCF4F6-D9EC-4F88-AEA8-ECB752B4391D}" type="pres">
      <dgm:prSet presAssocID="{A9537C5B-8156-41C0-91C2-BECA85628679}" presName="descendantArrow" presStyleCnt="0"/>
      <dgm:spPr/>
    </dgm:pt>
    <dgm:pt modelId="{EE54CA67-870E-4682-A4E9-88B33E065C92}" type="pres">
      <dgm:prSet presAssocID="{16095502-6AD2-4548-8011-BF26FBF2C417}" presName="childTextArrow" presStyleLbl="fgAccFollowNode1" presStyleIdx="0" presStyleCnt="2" custScaleY="164711">
        <dgm:presLayoutVars>
          <dgm:bulletEnabled val="1"/>
        </dgm:presLayoutVars>
      </dgm:prSet>
      <dgm:spPr/>
    </dgm:pt>
    <dgm:pt modelId="{EDF40CCB-CA87-4BA4-B264-3A056E1C2C1F}" type="pres">
      <dgm:prSet presAssocID="{C5D5B70B-AE39-41B1-BB83-AE85613B2A7D}" presName="childTextArrow" presStyleLbl="fgAccFollowNode1" presStyleIdx="1" presStyleCnt="2" custScaleX="99570" custScaleY="169108">
        <dgm:presLayoutVars>
          <dgm:bulletEnabled val="1"/>
        </dgm:presLayoutVars>
      </dgm:prSet>
      <dgm:spPr/>
    </dgm:pt>
    <dgm:pt modelId="{AD555C9C-7F77-48BC-A1A4-62D40DD85264}" type="pres">
      <dgm:prSet presAssocID="{371BFA45-E6D6-4E5B-9BAF-DD70C52D108D}" presName="sp" presStyleCnt="0"/>
      <dgm:spPr/>
    </dgm:pt>
    <dgm:pt modelId="{9E3D7013-9186-4C9D-A80E-44F71DB8E03F}" type="pres">
      <dgm:prSet presAssocID="{BD88040E-AED3-42C5-A227-B5A695CA23F8}" presName="arrowAndChildren" presStyleCnt="0"/>
      <dgm:spPr/>
    </dgm:pt>
    <dgm:pt modelId="{449024E2-EF1B-4FAE-B490-F488430A2B91}" type="pres">
      <dgm:prSet presAssocID="{BD88040E-AED3-42C5-A227-B5A695CA23F8}" presName="parentTextArrow" presStyleLbl="node1" presStyleIdx="2" presStyleCnt="3"/>
      <dgm:spPr/>
    </dgm:pt>
  </dgm:ptLst>
  <dgm:cxnLst>
    <dgm:cxn modelId="{6363B510-4F34-44D8-A6EC-6D7FA9D844AC}" type="presOf" srcId="{A9537C5B-8156-41C0-91C2-BECA85628679}" destId="{CDB98EC4-0E02-4550-9E06-49B1FC4C3628}" srcOrd="1" destOrd="0" presId="urn:microsoft.com/office/officeart/2005/8/layout/process4"/>
    <dgm:cxn modelId="{789FC812-988B-4B12-804F-CA243D81863B}" type="presOf" srcId="{D89EE7CC-D521-4F7D-B38A-3E669BB7E821}" destId="{DDCE71BF-875D-4124-987E-58C9B40A9642}" srcOrd="0" destOrd="0" presId="urn:microsoft.com/office/officeart/2005/8/layout/process4"/>
    <dgm:cxn modelId="{123DA84B-6300-4172-A066-6E01FC2E3A74}" srcId="{6E504410-EC6D-4A8B-96C0-D6ABAD5051AC}" destId="{D89EE7CC-D521-4F7D-B38A-3E669BB7E821}" srcOrd="2" destOrd="0" parTransId="{EADD279F-EFFE-403F-AF86-01C25A06007E}" sibTransId="{AB9EDE88-CB04-41EE-8770-BC29FF76286F}"/>
    <dgm:cxn modelId="{4A4AB36D-5D04-4EED-B306-745FAC0792D9}" type="presOf" srcId="{6E504410-EC6D-4A8B-96C0-D6ABAD5051AC}" destId="{9BE37BE3-E791-42BD-B5C1-CE922E1EAEFE}" srcOrd="0" destOrd="0" presId="urn:microsoft.com/office/officeart/2005/8/layout/process4"/>
    <dgm:cxn modelId="{C8B28451-3230-4074-94BB-BC2A1F290E9F}" srcId="{A9537C5B-8156-41C0-91C2-BECA85628679}" destId="{C5D5B70B-AE39-41B1-BB83-AE85613B2A7D}" srcOrd="1" destOrd="0" parTransId="{4A3AD87A-A287-43B0-93EB-3D33926273A0}" sibTransId="{7166BCF3-8EFF-4913-8853-607A525ADFB7}"/>
    <dgm:cxn modelId="{CD5A9E59-A68D-45C7-B690-71CE439DED70}" type="presOf" srcId="{C5D5B70B-AE39-41B1-BB83-AE85613B2A7D}" destId="{EDF40CCB-CA87-4BA4-B264-3A056E1C2C1F}" srcOrd="0" destOrd="0" presId="urn:microsoft.com/office/officeart/2005/8/layout/process4"/>
    <dgm:cxn modelId="{07C260B4-080F-4A22-8E49-F204D007EDBD}" srcId="{6E504410-EC6D-4A8B-96C0-D6ABAD5051AC}" destId="{A9537C5B-8156-41C0-91C2-BECA85628679}" srcOrd="1" destOrd="0" parTransId="{EAD0C3A2-5A36-47DC-A46B-097F58871021}" sibTransId="{AB0D5BDC-7773-43BF-9FFA-BC1F42E9B675}"/>
    <dgm:cxn modelId="{217457DC-C70F-4A79-A47B-9362A5994DAF}" srcId="{A9537C5B-8156-41C0-91C2-BECA85628679}" destId="{16095502-6AD2-4548-8011-BF26FBF2C417}" srcOrd="0" destOrd="0" parTransId="{9635AC18-2C2C-4101-B83B-39C44C0ADB23}" sibTransId="{A1F6BE3D-63F1-4DA6-AA95-30845FC468A4}"/>
    <dgm:cxn modelId="{8EB802E4-4F45-4E8F-A546-A7F64B216C80}" type="presOf" srcId="{BD88040E-AED3-42C5-A227-B5A695CA23F8}" destId="{449024E2-EF1B-4FAE-B490-F488430A2B91}" srcOrd="0" destOrd="0" presId="urn:microsoft.com/office/officeart/2005/8/layout/process4"/>
    <dgm:cxn modelId="{23DE59EF-02FC-474E-B2B9-93DCED673E47}" type="presOf" srcId="{16095502-6AD2-4548-8011-BF26FBF2C417}" destId="{EE54CA67-870E-4682-A4E9-88B33E065C92}" srcOrd="0" destOrd="0" presId="urn:microsoft.com/office/officeart/2005/8/layout/process4"/>
    <dgm:cxn modelId="{F064E3F4-FB59-41C7-A2A6-310043F6B57C}" srcId="{6E504410-EC6D-4A8B-96C0-D6ABAD5051AC}" destId="{BD88040E-AED3-42C5-A227-B5A695CA23F8}" srcOrd="0" destOrd="0" parTransId="{99F2CB7F-1A83-4E40-A104-BD94383E4A2E}" sibTransId="{371BFA45-E6D6-4E5B-9BAF-DD70C52D108D}"/>
    <dgm:cxn modelId="{D7FA36FE-4445-46A0-834F-F3005D28C2F5}" type="presOf" srcId="{A9537C5B-8156-41C0-91C2-BECA85628679}" destId="{E30A1DCC-9AA5-4A2C-BCA2-36BA5C771F9D}" srcOrd="0" destOrd="0" presId="urn:microsoft.com/office/officeart/2005/8/layout/process4"/>
    <dgm:cxn modelId="{DECCBEB7-D7DD-47E5-BB93-0CB484C7B00F}" type="presParOf" srcId="{9BE37BE3-E791-42BD-B5C1-CE922E1EAEFE}" destId="{3D3E53FD-7711-452B-96AB-53274C143990}" srcOrd="0" destOrd="0" presId="urn:microsoft.com/office/officeart/2005/8/layout/process4"/>
    <dgm:cxn modelId="{7DF607BA-2F69-4C8F-AAEF-3B8545D8A666}" type="presParOf" srcId="{3D3E53FD-7711-452B-96AB-53274C143990}" destId="{DDCE71BF-875D-4124-987E-58C9B40A9642}" srcOrd="0" destOrd="0" presId="urn:microsoft.com/office/officeart/2005/8/layout/process4"/>
    <dgm:cxn modelId="{8576A20C-1715-439D-A542-A41C06C0D2D8}" type="presParOf" srcId="{9BE37BE3-E791-42BD-B5C1-CE922E1EAEFE}" destId="{7AE913EF-D930-40DD-88F3-294A6CD14681}" srcOrd="1" destOrd="0" presId="urn:microsoft.com/office/officeart/2005/8/layout/process4"/>
    <dgm:cxn modelId="{75434FC0-B90D-4EBB-87B6-A0FCD1DDB270}" type="presParOf" srcId="{9BE37BE3-E791-42BD-B5C1-CE922E1EAEFE}" destId="{C99AD4F8-6D5D-4572-878D-6A21F7BF7D20}" srcOrd="2" destOrd="0" presId="urn:microsoft.com/office/officeart/2005/8/layout/process4"/>
    <dgm:cxn modelId="{9065126A-DF28-4BED-B421-160EAFCC7928}" type="presParOf" srcId="{C99AD4F8-6D5D-4572-878D-6A21F7BF7D20}" destId="{E30A1DCC-9AA5-4A2C-BCA2-36BA5C771F9D}" srcOrd="0" destOrd="0" presId="urn:microsoft.com/office/officeart/2005/8/layout/process4"/>
    <dgm:cxn modelId="{AB87416E-50B1-4AC0-8ACB-047965EE8DA9}" type="presParOf" srcId="{C99AD4F8-6D5D-4572-878D-6A21F7BF7D20}" destId="{CDB98EC4-0E02-4550-9E06-49B1FC4C3628}" srcOrd="1" destOrd="0" presId="urn:microsoft.com/office/officeart/2005/8/layout/process4"/>
    <dgm:cxn modelId="{716D2F66-73E8-433B-96C2-A8886E79F085}" type="presParOf" srcId="{C99AD4F8-6D5D-4572-878D-6A21F7BF7D20}" destId="{57BCF4F6-D9EC-4F88-AEA8-ECB752B4391D}" srcOrd="2" destOrd="0" presId="urn:microsoft.com/office/officeart/2005/8/layout/process4"/>
    <dgm:cxn modelId="{441EF083-FCD3-475F-A64C-C045B2F0F7CC}" type="presParOf" srcId="{57BCF4F6-D9EC-4F88-AEA8-ECB752B4391D}" destId="{EE54CA67-870E-4682-A4E9-88B33E065C92}" srcOrd="0" destOrd="0" presId="urn:microsoft.com/office/officeart/2005/8/layout/process4"/>
    <dgm:cxn modelId="{E17F4782-68BA-4365-AC43-9CD6DCB23BE8}" type="presParOf" srcId="{57BCF4F6-D9EC-4F88-AEA8-ECB752B4391D}" destId="{EDF40CCB-CA87-4BA4-B264-3A056E1C2C1F}" srcOrd="1" destOrd="0" presId="urn:microsoft.com/office/officeart/2005/8/layout/process4"/>
    <dgm:cxn modelId="{6D382964-2C23-41B5-8072-7CDDCED1D197}" type="presParOf" srcId="{9BE37BE3-E791-42BD-B5C1-CE922E1EAEFE}" destId="{AD555C9C-7F77-48BC-A1A4-62D40DD85264}" srcOrd="3" destOrd="0" presId="urn:microsoft.com/office/officeart/2005/8/layout/process4"/>
    <dgm:cxn modelId="{BD21BE8B-D35E-4E3E-9F22-433C875A022F}" type="presParOf" srcId="{9BE37BE3-E791-42BD-B5C1-CE922E1EAEFE}" destId="{9E3D7013-9186-4C9D-A80E-44F71DB8E03F}" srcOrd="4" destOrd="0" presId="urn:microsoft.com/office/officeart/2005/8/layout/process4"/>
    <dgm:cxn modelId="{2132CC45-6E5F-4F0F-B489-8419AD2935BD}" type="presParOf" srcId="{9E3D7013-9186-4C9D-A80E-44F71DB8E03F}" destId="{449024E2-EF1B-4FAE-B490-F488430A2B91}"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01C74F44-D9A0-4B76-A680-587A6AAE81FA}"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01837155-F84B-4706-9876-DB5DA2E70D47}">
      <dgm:prSet/>
      <dgm:spPr/>
      <dgm:t>
        <a:bodyPr/>
        <a:lstStyle/>
        <a:p>
          <a:r>
            <a:rPr lang="es-MX" b="1" u="sng" dirty="0">
              <a:effectLst>
                <a:outerShdw blurRad="38100" dist="38100" dir="2700000" algn="tl">
                  <a:srgbClr val="000000">
                    <a:alpha val="43137"/>
                  </a:srgbClr>
                </a:outerShdw>
              </a:effectLst>
            </a:rPr>
            <a:t>ESTRELLAS</a:t>
          </a:r>
          <a:r>
            <a:rPr lang="es-MX" dirty="0"/>
            <a:t>: ALTO CRECIMIENTO Y ELEVADA CUOTA DE MERCADO. RENTABLES PERO REQUIEREN MUCHA INVERSIÓN. “BRILLAN” PERO SE LOS DESPLAZA FACILMENTE. </a:t>
          </a:r>
          <a:endParaRPr lang="en-US" dirty="0"/>
        </a:p>
      </dgm:t>
    </dgm:pt>
    <dgm:pt modelId="{F1F86362-F801-4777-982C-3D5461415B30}" type="parTrans" cxnId="{6D75A285-C175-4145-AA98-F9020A5C6211}">
      <dgm:prSet/>
      <dgm:spPr/>
      <dgm:t>
        <a:bodyPr/>
        <a:lstStyle/>
        <a:p>
          <a:endParaRPr lang="en-US"/>
        </a:p>
      </dgm:t>
    </dgm:pt>
    <dgm:pt modelId="{1FABC989-8C91-40F1-BA6E-CC9BD6B3AF28}" type="sibTrans" cxnId="{6D75A285-C175-4145-AA98-F9020A5C6211}">
      <dgm:prSet/>
      <dgm:spPr/>
      <dgm:t>
        <a:bodyPr/>
        <a:lstStyle/>
        <a:p>
          <a:endParaRPr lang="en-US"/>
        </a:p>
      </dgm:t>
    </dgm:pt>
    <dgm:pt modelId="{F3B02F3B-B756-497E-A7EF-A0D29472FB28}">
      <dgm:prSet/>
      <dgm:spPr/>
      <dgm:t>
        <a:bodyPr/>
        <a:lstStyle/>
        <a:p>
          <a:r>
            <a:rPr lang="es-MX" b="1" u="sng" dirty="0">
              <a:effectLst>
                <a:outerShdw blurRad="38100" dist="38100" dir="2700000" algn="tl">
                  <a:srgbClr val="000000">
                    <a:alpha val="43137"/>
                  </a:srgbClr>
                </a:outerShdw>
              </a:effectLst>
            </a:rPr>
            <a:t>VACAS</a:t>
          </a:r>
          <a:r>
            <a:rPr lang="es-MX" dirty="0"/>
            <a:t> </a:t>
          </a:r>
          <a:r>
            <a:rPr lang="es-MX" b="1" u="sng" dirty="0">
              <a:effectLst>
                <a:outerShdw blurRad="38100" dist="38100" dir="2700000" algn="tl">
                  <a:srgbClr val="000000">
                    <a:alpha val="43137"/>
                  </a:srgbClr>
                </a:outerShdw>
              </a:effectLst>
            </a:rPr>
            <a:t>LECHERAS</a:t>
          </a:r>
          <a:r>
            <a:rPr lang="es-MX" dirty="0"/>
            <a:t>: BAJA TASA DE CRECIMIENTO Y ALTA TASA DE PARTICIPACIÓN EN EL MERCADO. SON LOS NEGOCIOS MÁS RENTABLES, POR LO TANTO DEBEN SER “ORDEÑADAS” PARA GENERAR DINERO COMO SEA POSIBLE. SU TENDENCIA NO ES INNOVAR SI NO MANTENER LA CUOTA DE MERCADO ACTUAL (ALTA RENTABILIDAD CON BAJA INVERSIÓN).</a:t>
          </a:r>
          <a:endParaRPr lang="en-US" dirty="0"/>
        </a:p>
      </dgm:t>
    </dgm:pt>
    <dgm:pt modelId="{8A46180A-C53B-4981-A7E0-E70A623D66A3}" type="parTrans" cxnId="{33744305-1518-42FF-AD5C-C37681AD5A80}">
      <dgm:prSet/>
      <dgm:spPr/>
      <dgm:t>
        <a:bodyPr/>
        <a:lstStyle/>
        <a:p>
          <a:endParaRPr lang="en-US"/>
        </a:p>
      </dgm:t>
    </dgm:pt>
    <dgm:pt modelId="{060E7CD9-528F-4E8A-AB74-96793ECFC00F}" type="sibTrans" cxnId="{33744305-1518-42FF-AD5C-C37681AD5A80}">
      <dgm:prSet/>
      <dgm:spPr/>
      <dgm:t>
        <a:bodyPr/>
        <a:lstStyle/>
        <a:p>
          <a:endParaRPr lang="en-US"/>
        </a:p>
      </dgm:t>
    </dgm:pt>
    <dgm:pt modelId="{17B0E142-4626-489A-BF84-E3CF0B28D358}">
      <dgm:prSet/>
      <dgm:spPr/>
      <dgm:t>
        <a:bodyPr/>
        <a:lstStyle/>
        <a:p>
          <a:r>
            <a:rPr lang="es-MX" b="1" u="sng" dirty="0">
              <a:effectLst>
                <a:outerShdw blurRad="38100" dist="38100" dir="2700000" algn="tl">
                  <a:srgbClr val="000000">
                    <a:alpha val="43137"/>
                  </a:srgbClr>
                </a:outerShdw>
              </a:effectLst>
            </a:rPr>
            <a:t>SIGNOS DE INTERROGACIÓN</a:t>
          </a:r>
          <a:r>
            <a:rPr lang="es-MX" dirty="0"/>
            <a:t>: REDUCIDAD CUOTA DE MERCADO PERO ALTO CRECIMIENTO, CONSUME GRAN CANTIDAD DE INVERSIONES. SON NEGOCIOS NO EXPLORADOS O NO EXPLOTADOS PERO POSEEN UN GRAN POTENCIAL EN EL MERCADO Y CONVERTIRSE EN ESTRELLAS.</a:t>
          </a:r>
          <a:endParaRPr lang="en-US" dirty="0"/>
        </a:p>
      </dgm:t>
    </dgm:pt>
    <dgm:pt modelId="{BDDEF37C-0329-48BC-9812-10C591AD06E7}" type="parTrans" cxnId="{3DE4185B-B9EF-4B4E-9442-04295E857697}">
      <dgm:prSet/>
      <dgm:spPr/>
      <dgm:t>
        <a:bodyPr/>
        <a:lstStyle/>
        <a:p>
          <a:endParaRPr lang="en-US"/>
        </a:p>
      </dgm:t>
    </dgm:pt>
    <dgm:pt modelId="{FDDB4506-BE65-4B8C-90BA-02AEADB6699A}" type="sibTrans" cxnId="{3DE4185B-B9EF-4B4E-9442-04295E857697}">
      <dgm:prSet/>
      <dgm:spPr/>
      <dgm:t>
        <a:bodyPr/>
        <a:lstStyle/>
        <a:p>
          <a:endParaRPr lang="en-US"/>
        </a:p>
      </dgm:t>
    </dgm:pt>
    <dgm:pt modelId="{7D6212AC-626D-44BB-A77C-EC593984E999}">
      <dgm:prSet/>
      <dgm:spPr/>
      <dgm:t>
        <a:bodyPr/>
        <a:lstStyle/>
        <a:p>
          <a:r>
            <a:rPr lang="es-MX" b="1" u="sng" dirty="0">
              <a:effectLst>
                <a:outerShdw blurRad="38100" dist="38100" dir="2700000" algn="tl">
                  <a:srgbClr val="000000">
                    <a:alpha val="43137"/>
                  </a:srgbClr>
                </a:outerShdw>
              </a:effectLst>
            </a:rPr>
            <a:t>PERROS</a:t>
          </a:r>
          <a:r>
            <a:rPr lang="es-MX" dirty="0"/>
            <a:t>: BAJA TASA DE CRECIMIENTO Y SEGMENTO DE MERCADO (ESTÁN ESTANCADOS). A LARGO PLAZO, PUEDEN SER RENTABLES.</a:t>
          </a:r>
          <a:endParaRPr lang="en-US" dirty="0"/>
        </a:p>
      </dgm:t>
    </dgm:pt>
    <dgm:pt modelId="{A927066D-AD44-4201-8162-578E909CF677}" type="parTrans" cxnId="{80C8C4CE-E490-45B8-B75E-4DFE631ED7E6}">
      <dgm:prSet/>
      <dgm:spPr/>
      <dgm:t>
        <a:bodyPr/>
        <a:lstStyle/>
        <a:p>
          <a:endParaRPr lang="en-US"/>
        </a:p>
      </dgm:t>
    </dgm:pt>
    <dgm:pt modelId="{BBA6AC48-CB43-43CD-A7FA-D6EFA5829E8D}" type="sibTrans" cxnId="{80C8C4CE-E490-45B8-B75E-4DFE631ED7E6}">
      <dgm:prSet/>
      <dgm:spPr/>
      <dgm:t>
        <a:bodyPr/>
        <a:lstStyle/>
        <a:p>
          <a:endParaRPr lang="en-US"/>
        </a:p>
      </dgm:t>
    </dgm:pt>
    <dgm:pt modelId="{7E481EC7-9E0B-4511-8065-B41DFCD7C341}" type="pres">
      <dgm:prSet presAssocID="{01C74F44-D9A0-4B76-A680-587A6AAE81FA}" presName="Name0" presStyleCnt="0">
        <dgm:presLayoutVars>
          <dgm:dir/>
          <dgm:animLvl val="lvl"/>
          <dgm:resizeHandles val="exact"/>
        </dgm:presLayoutVars>
      </dgm:prSet>
      <dgm:spPr/>
    </dgm:pt>
    <dgm:pt modelId="{691377AB-A280-4460-A2C4-3C6B29D26B2E}" type="pres">
      <dgm:prSet presAssocID="{7D6212AC-626D-44BB-A77C-EC593984E999}" presName="boxAndChildren" presStyleCnt="0"/>
      <dgm:spPr/>
    </dgm:pt>
    <dgm:pt modelId="{FEFB72A3-6D30-4E3D-B0FD-A80FBEF3B424}" type="pres">
      <dgm:prSet presAssocID="{7D6212AC-626D-44BB-A77C-EC593984E999}" presName="parentTextBox" presStyleLbl="node1" presStyleIdx="0" presStyleCnt="4"/>
      <dgm:spPr/>
    </dgm:pt>
    <dgm:pt modelId="{7196EDDA-5E53-406D-8917-0E8B75C5BB96}" type="pres">
      <dgm:prSet presAssocID="{FDDB4506-BE65-4B8C-90BA-02AEADB6699A}" presName="sp" presStyleCnt="0"/>
      <dgm:spPr/>
    </dgm:pt>
    <dgm:pt modelId="{E05D0C5E-44A9-47AF-A905-C64438AB1F02}" type="pres">
      <dgm:prSet presAssocID="{17B0E142-4626-489A-BF84-E3CF0B28D358}" presName="arrowAndChildren" presStyleCnt="0"/>
      <dgm:spPr/>
    </dgm:pt>
    <dgm:pt modelId="{0E645DB5-2A10-4DA6-932C-4CC4D7F0F695}" type="pres">
      <dgm:prSet presAssocID="{17B0E142-4626-489A-BF84-E3CF0B28D358}" presName="parentTextArrow" presStyleLbl="node1" presStyleIdx="1" presStyleCnt="4"/>
      <dgm:spPr/>
    </dgm:pt>
    <dgm:pt modelId="{06AA967E-D306-4ABC-AFDA-6C5F0969D6EB}" type="pres">
      <dgm:prSet presAssocID="{060E7CD9-528F-4E8A-AB74-96793ECFC00F}" presName="sp" presStyleCnt="0"/>
      <dgm:spPr/>
    </dgm:pt>
    <dgm:pt modelId="{9BAF02C8-03B1-44F5-B1D9-028AB5A7DDF3}" type="pres">
      <dgm:prSet presAssocID="{F3B02F3B-B756-497E-A7EF-A0D29472FB28}" presName="arrowAndChildren" presStyleCnt="0"/>
      <dgm:spPr/>
    </dgm:pt>
    <dgm:pt modelId="{AA76A762-B495-415A-B02C-05EDDBAB6BC4}" type="pres">
      <dgm:prSet presAssocID="{F3B02F3B-B756-497E-A7EF-A0D29472FB28}" presName="parentTextArrow" presStyleLbl="node1" presStyleIdx="2" presStyleCnt="4"/>
      <dgm:spPr/>
    </dgm:pt>
    <dgm:pt modelId="{88D4EACF-7156-4908-A5BE-89A06E4A0F40}" type="pres">
      <dgm:prSet presAssocID="{1FABC989-8C91-40F1-BA6E-CC9BD6B3AF28}" presName="sp" presStyleCnt="0"/>
      <dgm:spPr/>
    </dgm:pt>
    <dgm:pt modelId="{B67FB99B-4BD8-4644-AD15-72D44A0C53BF}" type="pres">
      <dgm:prSet presAssocID="{01837155-F84B-4706-9876-DB5DA2E70D47}" presName="arrowAndChildren" presStyleCnt="0"/>
      <dgm:spPr/>
    </dgm:pt>
    <dgm:pt modelId="{0951E8DD-786D-4E80-9625-B36080FD1B33}" type="pres">
      <dgm:prSet presAssocID="{01837155-F84B-4706-9876-DB5DA2E70D47}" presName="parentTextArrow" presStyleLbl="node1" presStyleIdx="3" presStyleCnt="4"/>
      <dgm:spPr/>
    </dgm:pt>
  </dgm:ptLst>
  <dgm:cxnLst>
    <dgm:cxn modelId="{33744305-1518-42FF-AD5C-C37681AD5A80}" srcId="{01C74F44-D9A0-4B76-A680-587A6AAE81FA}" destId="{F3B02F3B-B756-497E-A7EF-A0D29472FB28}" srcOrd="1" destOrd="0" parTransId="{8A46180A-C53B-4981-A7E0-E70A623D66A3}" sibTransId="{060E7CD9-528F-4E8A-AB74-96793ECFC00F}"/>
    <dgm:cxn modelId="{99590C16-5494-4B58-8CAA-80DFACA83601}" type="presOf" srcId="{7D6212AC-626D-44BB-A77C-EC593984E999}" destId="{FEFB72A3-6D30-4E3D-B0FD-A80FBEF3B424}" srcOrd="0" destOrd="0" presId="urn:microsoft.com/office/officeart/2005/8/layout/process4"/>
    <dgm:cxn modelId="{FC37AB17-C4B8-4707-A98C-B4693D87E170}" type="presOf" srcId="{17B0E142-4626-489A-BF84-E3CF0B28D358}" destId="{0E645DB5-2A10-4DA6-932C-4CC4D7F0F695}" srcOrd="0" destOrd="0" presId="urn:microsoft.com/office/officeart/2005/8/layout/process4"/>
    <dgm:cxn modelId="{3DE4185B-B9EF-4B4E-9442-04295E857697}" srcId="{01C74F44-D9A0-4B76-A680-587A6AAE81FA}" destId="{17B0E142-4626-489A-BF84-E3CF0B28D358}" srcOrd="2" destOrd="0" parTransId="{BDDEF37C-0329-48BC-9812-10C591AD06E7}" sibTransId="{FDDB4506-BE65-4B8C-90BA-02AEADB6699A}"/>
    <dgm:cxn modelId="{47239E60-2573-46DD-8D87-939B287AAD1C}" type="presOf" srcId="{01837155-F84B-4706-9876-DB5DA2E70D47}" destId="{0951E8DD-786D-4E80-9625-B36080FD1B33}" srcOrd="0" destOrd="0" presId="urn:microsoft.com/office/officeart/2005/8/layout/process4"/>
    <dgm:cxn modelId="{6D75A285-C175-4145-AA98-F9020A5C6211}" srcId="{01C74F44-D9A0-4B76-A680-587A6AAE81FA}" destId="{01837155-F84B-4706-9876-DB5DA2E70D47}" srcOrd="0" destOrd="0" parTransId="{F1F86362-F801-4777-982C-3D5461415B30}" sibTransId="{1FABC989-8C91-40F1-BA6E-CC9BD6B3AF28}"/>
    <dgm:cxn modelId="{F476C4AA-EDC3-48FE-ADC1-63F2FCE30769}" type="presOf" srcId="{F3B02F3B-B756-497E-A7EF-A0D29472FB28}" destId="{AA76A762-B495-415A-B02C-05EDDBAB6BC4}" srcOrd="0" destOrd="0" presId="urn:microsoft.com/office/officeart/2005/8/layout/process4"/>
    <dgm:cxn modelId="{9C39E8B7-3BC9-4EA6-93C4-4FA9F30C4AF2}" type="presOf" srcId="{01C74F44-D9A0-4B76-A680-587A6AAE81FA}" destId="{7E481EC7-9E0B-4511-8065-B41DFCD7C341}" srcOrd="0" destOrd="0" presId="urn:microsoft.com/office/officeart/2005/8/layout/process4"/>
    <dgm:cxn modelId="{80C8C4CE-E490-45B8-B75E-4DFE631ED7E6}" srcId="{01C74F44-D9A0-4B76-A680-587A6AAE81FA}" destId="{7D6212AC-626D-44BB-A77C-EC593984E999}" srcOrd="3" destOrd="0" parTransId="{A927066D-AD44-4201-8162-578E909CF677}" sibTransId="{BBA6AC48-CB43-43CD-A7FA-D6EFA5829E8D}"/>
    <dgm:cxn modelId="{663C27F8-B40B-4774-AA4D-A30D0C549815}" type="presParOf" srcId="{7E481EC7-9E0B-4511-8065-B41DFCD7C341}" destId="{691377AB-A280-4460-A2C4-3C6B29D26B2E}" srcOrd="0" destOrd="0" presId="urn:microsoft.com/office/officeart/2005/8/layout/process4"/>
    <dgm:cxn modelId="{A6B5623F-570F-469B-9843-389A36538B91}" type="presParOf" srcId="{691377AB-A280-4460-A2C4-3C6B29D26B2E}" destId="{FEFB72A3-6D30-4E3D-B0FD-A80FBEF3B424}" srcOrd="0" destOrd="0" presId="urn:microsoft.com/office/officeart/2005/8/layout/process4"/>
    <dgm:cxn modelId="{F9AD85B6-05AE-467D-A836-1CC52DED1109}" type="presParOf" srcId="{7E481EC7-9E0B-4511-8065-B41DFCD7C341}" destId="{7196EDDA-5E53-406D-8917-0E8B75C5BB96}" srcOrd="1" destOrd="0" presId="urn:microsoft.com/office/officeart/2005/8/layout/process4"/>
    <dgm:cxn modelId="{144C0809-D180-4449-83FF-D557D2E03475}" type="presParOf" srcId="{7E481EC7-9E0B-4511-8065-B41DFCD7C341}" destId="{E05D0C5E-44A9-47AF-A905-C64438AB1F02}" srcOrd="2" destOrd="0" presId="urn:microsoft.com/office/officeart/2005/8/layout/process4"/>
    <dgm:cxn modelId="{F493B86C-80FD-44FA-9B17-B475028BCAF6}" type="presParOf" srcId="{E05D0C5E-44A9-47AF-A905-C64438AB1F02}" destId="{0E645DB5-2A10-4DA6-932C-4CC4D7F0F695}" srcOrd="0" destOrd="0" presId="urn:microsoft.com/office/officeart/2005/8/layout/process4"/>
    <dgm:cxn modelId="{1504DE6B-7636-4D46-A6C7-147E53E8EB2E}" type="presParOf" srcId="{7E481EC7-9E0B-4511-8065-B41DFCD7C341}" destId="{06AA967E-D306-4ABC-AFDA-6C5F0969D6EB}" srcOrd="3" destOrd="0" presId="urn:microsoft.com/office/officeart/2005/8/layout/process4"/>
    <dgm:cxn modelId="{759E4EB5-8F1C-4289-B81D-779DA23882F5}" type="presParOf" srcId="{7E481EC7-9E0B-4511-8065-B41DFCD7C341}" destId="{9BAF02C8-03B1-44F5-B1D9-028AB5A7DDF3}" srcOrd="4" destOrd="0" presId="urn:microsoft.com/office/officeart/2005/8/layout/process4"/>
    <dgm:cxn modelId="{9AEC4D2F-E3C0-4CEB-AE35-3C803332D1DB}" type="presParOf" srcId="{9BAF02C8-03B1-44F5-B1D9-028AB5A7DDF3}" destId="{AA76A762-B495-415A-B02C-05EDDBAB6BC4}" srcOrd="0" destOrd="0" presId="urn:microsoft.com/office/officeart/2005/8/layout/process4"/>
    <dgm:cxn modelId="{13C79158-C6EE-4367-BEF5-B76D8C176941}" type="presParOf" srcId="{7E481EC7-9E0B-4511-8065-B41DFCD7C341}" destId="{88D4EACF-7156-4908-A5BE-89A06E4A0F40}" srcOrd="5" destOrd="0" presId="urn:microsoft.com/office/officeart/2005/8/layout/process4"/>
    <dgm:cxn modelId="{29E71F63-5BA6-4DDD-B9E5-0B14D57464FC}" type="presParOf" srcId="{7E481EC7-9E0B-4511-8065-B41DFCD7C341}" destId="{B67FB99B-4BD8-4644-AD15-72D44A0C53BF}" srcOrd="6" destOrd="0" presId="urn:microsoft.com/office/officeart/2005/8/layout/process4"/>
    <dgm:cxn modelId="{0DB333C8-AA90-454B-80EC-9997E88369C8}" type="presParOf" srcId="{B67FB99B-4BD8-4644-AD15-72D44A0C53BF}" destId="{0951E8DD-786D-4E80-9625-B36080FD1B3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54396311-DCD0-4CCB-8304-C969B5A13FF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A13B14B-F7C5-41D3-B7A5-8DFCDD7123C4}">
      <dgm:prSet/>
      <dgm:spPr/>
      <dgm:t>
        <a:bodyPr/>
        <a:lstStyle/>
        <a:p>
          <a:pPr>
            <a:lnSpc>
              <a:spcPct val="100000"/>
            </a:lnSpc>
          </a:pPr>
          <a:r>
            <a:rPr lang="es-MX" dirty="0"/>
            <a:t>LA </a:t>
          </a:r>
          <a:r>
            <a:rPr lang="es-MX" b="1" dirty="0">
              <a:effectLst>
                <a:outerShdw blurRad="38100" dist="38100" dir="2700000" algn="tl">
                  <a:srgbClr val="000000">
                    <a:alpha val="43137"/>
                  </a:srgbClr>
                </a:outerShdw>
              </a:effectLst>
            </a:rPr>
            <a:t>ESTRATEGIA DE COMPETITIVIDAD </a:t>
          </a:r>
          <a:r>
            <a:rPr lang="es-MX" dirty="0"/>
            <a:t>ES LA FORMA EN QUE LA ORGANIZACIÓN COMPETIRÁ EN SUS NEGOCIOS.</a:t>
          </a:r>
          <a:endParaRPr lang="en-US" dirty="0"/>
        </a:p>
      </dgm:t>
    </dgm:pt>
    <dgm:pt modelId="{56300419-1FF1-4427-84E5-363E0A281A5C}" type="parTrans" cxnId="{53C16F56-71B2-4DA4-9CA2-B09684701780}">
      <dgm:prSet/>
      <dgm:spPr/>
      <dgm:t>
        <a:bodyPr/>
        <a:lstStyle/>
        <a:p>
          <a:endParaRPr lang="en-US"/>
        </a:p>
      </dgm:t>
    </dgm:pt>
    <dgm:pt modelId="{8057B226-8B1A-4A30-944E-5FD68EB0ABF8}" type="sibTrans" cxnId="{53C16F56-71B2-4DA4-9CA2-B09684701780}">
      <dgm:prSet/>
      <dgm:spPr/>
      <dgm:t>
        <a:bodyPr/>
        <a:lstStyle/>
        <a:p>
          <a:endParaRPr lang="en-US"/>
        </a:p>
      </dgm:t>
    </dgm:pt>
    <dgm:pt modelId="{BF18A17B-EDE8-4E72-94AE-E4200FE0F396}">
      <dgm:prSet/>
      <dgm:spPr/>
      <dgm:t>
        <a:bodyPr/>
        <a:lstStyle/>
        <a:p>
          <a:pPr>
            <a:lnSpc>
              <a:spcPct val="100000"/>
            </a:lnSpc>
          </a:pPr>
          <a:r>
            <a:rPr lang="es-MX" b="1" u="sng" dirty="0">
              <a:effectLst>
                <a:outerShdw blurRad="38100" dist="38100" dir="2700000" algn="tl">
                  <a:srgbClr val="000000">
                    <a:alpha val="43137"/>
                  </a:srgbClr>
                </a:outerShdw>
              </a:effectLst>
            </a:rPr>
            <a:t>VENTAJA COMPETITIVA</a:t>
          </a:r>
          <a:r>
            <a:rPr lang="es-MX" dirty="0"/>
            <a:t>: ES LO QUE LA DIFERENCIA DE LAS DEMÁS, ES SU SELLO DISTINTIVO.</a:t>
          </a:r>
          <a:endParaRPr lang="en-US" dirty="0"/>
        </a:p>
      </dgm:t>
    </dgm:pt>
    <dgm:pt modelId="{B104ADDB-0C04-44E5-B038-37B72D04EBE9}" type="parTrans" cxnId="{A46BC85C-17F1-4074-93CC-968FB59AA140}">
      <dgm:prSet/>
      <dgm:spPr/>
      <dgm:t>
        <a:bodyPr/>
        <a:lstStyle/>
        <a:p>
          <a:endParaRPr lang="en-US"/>
        </a:p>
      </dgm:t>
    </dgm:pt>
    <dgm:pt modelId="{08EBAA0E-B496-4452-BF7B-AA512215896C}" type="sibTrans" cxnId="{A46BC85C-17F1-4074-93CC-968FB59AA140}">
      <dgm:prSet/>
      <dgm:spPr/>
      <dgm:t>
        <a:bodyPr/>
        <a:lstStyle/>
        <a:p>
          <a:endParaRPr lang="en-US"/>
        </a:p>
      </dgm:t>
    </dgm:pt>
    <dgm:pt modelId="{BE3640AD-B1C8-491E-9FEE-C6BF81970256}">
      <dgm:prSet/>
      <dgm:spPr/>
      <dgm:t>
        <a:bodyPr/>
        <a:lstStyle/>
        <a:p>
          <a:pPr>
            <a:lnSpc>
              <a:spcPct val="100000"/>
            </a:lnSpc>
          </a:pPr>
          <a:r>
            <a:rPr lang="es-MX" b="1" u="sng" dirty="0">
              <a:effectLst>
                <a:outerShdw blurRad="38100" dist="38100" dir="2700000" algn="tl">
                  <a:srgbClr val="000000">
                    <a:alpha val="43137"/>
                  </a:srgbClr>
                </a:outerShdw>
              </a:effectLst>
            </a:rPr>
            <a:t>UNIDADES ESTRATEGICAS DE NEGOCIO</a:t>
          </a:r>
          <a:r>
            <a:rPr lang="es-MX" dirty="0"/>
            <a:t>: NEGOCIO INDIVIDUAL QUE ES INDEPENDIENTE Y FORMULA SUS PROPIAS ESTRATEGIAS COMPETITIVAS.</a:t>
          </a:r>
          <a:endParaRPr lang="en-US" dirty="0"/>
        </a:p>
      </dgm:t>
    </dgm:pt>
    <dgm:pt modelId="{C751F86A-9413-4684-AD67-96097D43A1DF}" type="parTrans" cxnId="{1F602CB3-D51F-4EE9-BA97-A3C01CA6CA27}">
      <dgm:prSet/>
      <dgm:spPr/>
      <dgm:t>
        <a:bodyPr/>
        <a:lstStyle/>
        <a:p>
          <a:endParaRPr lang="en-US"/>
        </a:p>
      </dgm:t>
    </dgm:pt>
    <dgm:pt modelId="{1047D771-40E5-4C3F-B795-A6E4EE19AA4E}" type="sibTrans" cxnId="{1F602CB3-D51F-4EE9-BA97-A3C01CA6CA27}">
      <dgm:prSet/>
      <dgm:spPr/>
      <dgm:t>
        <a:bodyPr/>
        <a:lstStyle/>
        <a:p>
          <a:endParaRPr lang="en-US"/>
        </a:p>
      </dgm:t>
    </dgm:pt>
    <dgm:pt modelId="{0683FED7-A512-4F48-ACEF-5DC1DE5DAEED}">
      <dgm:prSet/>
      <dgm:spPr/>
      <dgm:t>
        <a:bodyPr/>
        <a:lstStyle/>
        <a:p>
          <a:pPr>
            <a:lnSpc>
              <a:spcPct val="100000"/>
            </a:lnSpc>
          </a:pPr>
          <a:r>
            <a:rPr lang="es-MX" b="1" u="sng" dirty="0">
              <a:effectLst>
                <a:outerShdw blurRad="38100" dist="38100" dir="2700000" algn="tl">
                  <a:srgbClr val="000000">
                    <a:alpha val="43137"/>
                  </a:srgbClr>
                </a:outerShdw>
              </a:effectLst>
            </a:rPr>
            <a:t>FLEXIBILIDAD ESTRATÉGICA</a:t>
          </a:r>
          <a:r>
            <a:rPr lang="es-MX" dirty="0"/>
            <a:t>: CAPACIDAD DE RECONOCER CAMBIOS EXTERNOS IMPORTANTES, PARA DESTINAR RECURSOS DE MANERA RÁPIDA Y RECONOCER CUANDO UN DECISIÓN ESTRATEGICA NO FUNCIONA.</a:t>
          </a:r>
          <a:endParaRPr lang="en-US" dirty="0"/>
        </a:p>
      </dgm:t>
    </dgm:pt>
    <dgm:pt modelId="{F72E66AD-24E1-4EA9-8CBD-58034964D2B9}" type="parTrans" cxnId="{CD34AA3A-6A54-417A-848E-BB0B10DDF0D7}">
      <dgm:prSet/>
      <dgm:spPr/>
      <dgm:t>
        <a:bodyPr/>
        <a:lstStyle/>
        <a:p>
          <a:endParaRPr lang="en-US"/>
        </a:p>
      </dgm:t>
    </dgm:pt>
    <dgm:pt modelId="{65041992-0B35-4B16-B28B-58D235785C9A}" type="sibTrans" cxnId="{CD34AA3A-6A54-417A-848E-BB0B10DDF0D7}">
      <dgm:prSet/>
      <dgm:spPr/>
      <dgm:t>
        <a:bodyPr/>
        <a:lstStyle/>
        <a:p>
          <a:endParaRPr lang="en-US"/>
        </a:p>
      </dgm:t>
    </dgm:pt>
    <dgm:pt modelId="{2E6A95E8-AB88-49FC-A547-7BF2FDEA4C2A}" type="pres">
      <dgm:prSet presAssocID="{54396311-DCD0-4CCB-8304-C969B5A13FF8}" presName="root" presStyleCnt="0">
        <dgm:presLayoutVars>
          <dgm:dir/>
          <dgm:resizeHandles val="exact"/>
        </dgm:presLayoutVars>
      </dgm:prSet>
      <dgm:spPr/>
    </dgm:pt>
    <dgm:pt modelId="{9E8960B8-D737-40A1-9962-60838447E971}" type="pres">
      <dgm:prSet presAssocID="{5A13B14B-F7C5-41D3-B7A5-8DFCDD7123C4}" presName="compNode" presStyleCnt="0"/>
      <dgm:spPr/>
    </dgm:pt>
    <dgm:pt modelId="{E19D5A8D-629C-4F9A-B2D3-C26E766C81D6}" type="pres">
      <dgm:prSet presAssocID="{5A13B14B-F7C5-41D3-B7A5-8DFCDD7123C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Jerarquía"/>
        </a:ext>
      </dgm:extLst>
    </dgm:pt>
    <dgm:pt modelId="{A6937F3E-2152-4A9B-8A82-04859C679651}" type="pres">
      <dgm:prSet presAssocID="{5A13B14B-F7C5-41D3-B7A5-8DFCDD7123C4}" presName="spaceRect" presStyleCnt="0"/>
      <dgm:spPr/>
    </dgm:pt>
    <dgm:pt modelId="{AF761E4F-CA2E-4621-8E66-7A376F063AA5}" type="pres">
      <dgm:prSet presAssocID="{5A13B14B-F7C5-41D3-B7A5-8DFCDD7123C4}" presName="textRect" presStyleLbl="revTx" presStyleIdx="0" presStyleCnt="4">
        <dgm:presLayoutVars>
          <dgm:chMax val="1"/>
          <dgm:chPref val="1"/>
        </dgm:presLayoutVars>
      </dgm:prSet>
      <dgm:spPr/>
    </dgm:pt>
    <dgm:pt modelId="{212C5D49-7F86-4E6A-844B-A2000756A10B}" type="pres">
      <dgm:prSet presAssocID="{8057B226-8B1A-4A30-944E-5FD68EB0ABF8}" presName="sibTrans" presStyleCnt="0"/>
      <dgm:spPr/>
    </dgm:pt>
    <dgm:pt modelId="{070C326D-FDD8-4390-BB47-69F78AE42A7D}" type="pres">
      <dgm:prSet presAssocID="{BF18A17B-EDE8-4E72-94AE-E4200FE0F396}" presName="compNode" presStyleCnt="0"/>
      <dgm:spPr/>
    </dgm:pt>
    <dgm:pt modelId="{B541BB41-C4F3-4FB1-A461-3F9A8A531482}" type="pres">
      <dgm:prSet presAssocID="{BF18A17B-EDE8-4E72-94AE-E4200FE0F39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llo"/>
        </a:ext>
      </dgm:extLst>
    </dgm:pt>
    <dgm:pt modelId="{CAC524BA-FCC1-41F3-B8B2-D9871D877308}" type="pres">
      <dgm:prSet presAssocID="{BF18A17B-EDE8-4E72-94AE-E4200FE0F396}" presName="spaceRect" presStyleCnt="0"/>
      <dgm:spPr/>
    </dgm:pt>
    <dgm:pt modelId="{579F526E-B06D-4E56-89D1-CEF55DC16D65}" type="pres">
      <dgm:prSet presAssocID="{BF18A17B-EDE8-4E72-94AE-E4200FE0F396}" presName="textRect" presStyleLbl="revTx" presStyleIdx="1" presStyleCnt="4">
        <dgm:presLayoutVars>
          <dgm:chMax val="1"/>
          <dgm:chPref val="1"/>
        </dgm:presLayoutVars>
      </dgm:prSet>
      <dgm:spPr/>
    </dgm:pt>
    <dgm:pt modelId="{C8D4E60A-F92C-4BED-AE11-75B6FDF78972}" type="pres">
      <dgm:prSet presAssocID="{08EBAA0E-B496-4452-BF7B-AA512215896C}" presName="sibTrans" presStyleCnt="0"/>
      <dgm:spPr/>
    </dgm:pt>
    <dgm:pt modelId="{B2DA011E-17A2-4842-B94A-E5CEC8C1DDB1}" type="pres">
      <dgm:prSet presAssocID="{BE3640AD-B1C8-491E-9FEE-C6BF81970256}" presName="compNode" presStyleCnt="0"/>
      <dgm:spPr/>
    </dgm:pt>
    <dgm:pt modelId="{7557DC30-CA9C-43A6-B9CF-7D1A9622AACE}" type="pres">
      <dgm:prSet presAssocID="{BE3640AD-B1C8-491E-9FEE-C6BF8197025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ólar"/>
        </a:ext>
      </dgm:extLst>
    </dgm:pt>
    <dgm:pt modelId="{58A5024A-93BA-4EE9-8EFA-54204073F1C0}" type="pres">
      <dgm:prSet presAssocID="{BE3640AD-B1C8-491E-9FEE-C6BF81970256}" presName="spaceRect" presStyleCnt="0"/>
      <dgm:spPr/>
    </dgm:pt>
    <dgm:pt modelId="{041166C3-1797-4E87-87DD-184914762FE9}" type="pres">
      <dgm:prSet presAssocID="{BE3640AD-B1C8-491E-9FEE-C6BF81970256}" presName="textRect" presStyleLbl="revTx" presStyleIdx="2" presStyleCnt="4">
        <dgm:presLayoutVars>
          <dgm:chMax val="1"/>
          <dgm:chPref val="1"/>
        </dgm:presLayoutVars>
      </dgm:prSet>
      <dgm:spPr/>
    </dgm:pt>
    <dgm:pt modelId="{C202266E-F0A3-4755-AE2C-6C1089D984F0}" type="pres">
      <dgm:prSet presAssocID="{1047D771-40E5-4C3F-B795-A6E4EE19AA4E}" presName="sibTrans" presStyleCnt="0"/>
      <dgm:spPr/>
    </dgm:pt>
    <dgm:pt modelId="{1D9E5FB9-7CF4-477A-80C8-026285F8E971}" type="pres">
      <dgm:prSet presAssocID="{0683FED7-A512-4F48-ACEF-5DC1DE5DAEED}" presName="compNode" presStyleCnt="0"/>
      <dgm:spPr/>
    </dgm:pt>
    <dgm:pt modelId="{794ADB87-4BF4-431F-B484-225D461F463F}" type="pres">
      <dgm:prSet presAssocID="{0683FED7-A512-4F48-ACEF-5DC1DE5DAEE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ED3CDB44-27DC-4894-8E7A-A5647102F645}" type="pres">
      <dgm:prSet presAssocID="{0683FED7-A512-4F48-ACEF-5DC1DE5DAEED}" presName="spaceRect" presStyleCnt="0"/>
      <dgm:spPr/>
    </dgm:pt>
    <dgm:pt modelId="{5A9E90B8-5907-4712-9338-D596531FEC30}" type="pres">
      <dgm:prSet presAssocID="{0683FED7-A512-4F48-ACEF-5DC1DE5DAEED}" presName="textRect" presStyleLbl="revTx" presStyleIdx="3" presStyleCnt="4">
        <dgm:presLayoutVars>
          <dgm:chMax val="1"/>
          <dgm:chPref val="1"/>
        </dgm:presLayoutVars>
      </dgm:prSet>
      <dgm:spPr/>
    </dgm:pt>
  </dgm:ptLst>
  <dgm:cxnLst>
    <dgm:cxn modelId="{6943C51D-36B5-40FF-AD6F-B1A24239F77F}" type="presOf" srcId="{BF18A17B-EDE8-4E72-94AE-E4200FE0F396}" destId="{579F526E-B06D-4E56-89D1-CEF55DC16D65}" srcOrd="0" destOrd="0" presId="urn:microsoft.com/office/officeart/2018/2/layout/IconLabelList"/>
    <dgm:cxn modelId="{CD34AA3A-6A54-417A-848E-BB0B10DDF0D7}" srcId="{54396311-DCD0-4CCB-8304-C969B5A13FF8}" destId="{0683FED7-A512-4F48-ACEF-5DC1DE5DAEED}" srcOrd="3" destOrd="0" parTransId="{F72E66AD-24E1-4EA9-8CBD-58034964D2B9}" sibTransId="{65041992-0B35-4B16-B28B-58D235785C9A}"/>
    <dgm:cxn modelId="{3411FD40-E70E-4DA7-9AC9-D9F548016D9D}" type="presOf" srcId="{BE3640AD-B1C8-491E-9FEE-C6BF81970256}" destId="{041166C3-1797-4E87-87DD-184914762FE9}" srcOrd="0" destOrd="0" presId="urn:microsoft.com/office/officeart/2018/2/layout/IconLabelList"/>
    <dgm:cxn modelId="{A46BC85C-17F1-4074-93CC-968FB59AA140}" srcId="{54396311-DCD0-4CCB-8304-C969B5A13FF8}" destId="{BF18A17B-EDE8-4E72-94AE-E4200FE0F396}" srcOrd="1" destOrd="0" parTransId="{B104ADDB-0C04-44E5-B038-37B72D04EBE9}" sibTransId="{08EBAA0E-B496-4452-BF7B-AA512215896C}"/>
    <dgm:cxn modelId="{F9B46871-D0FE-4DCF-8BA8-004646BA8223}" type="presOf" srcId="{0683FED7-A512-4F48-ACEF-5DC1DE5DAEED}" destId="{5A9E90B8-5907-4712-9338-D596531FEC30}" srcOrd="0" destOrd="0" presId="urn:microsoft.com/office/officeart/2018/2/layout/IconLabelList"/>
    <dgm:cxn modelId="{53C16F56-71B2-4DA4-9CA2-B09684701780}" srcId="{54396311-DCD0-4CCB-8304-C969B5A13FF8}" destId="{5A13B14B-F7C5-41D3-B7A5-8DFCDD7123C4}" srcOrd="0" destOrd="0" parTransId="{56300419-1FF1-4427-84E5-363E0A281A5C}" sibTransId="{8057B226-8B1A-4A30-944E-5FD68EB0ABF8}"/>
    <dgm:cxn modelId="{1F602CB3-D51F-4EE9-BA97-A3C01CA6CA27}" srcId="{54396311-DCD0-4CCB-8304-C969B5A13FF8}" destId="{BE3640AD-B1C8-491E-9FEE-C6BF81970256}" srcOrd="2" destOrd="0" parTransId="{C751F86A-9413-4684-AD67-96097D43A1DF}" sibTransId="{1047D771-40E5-4C3F-B795-A6E4EE19AA4E}"/>
    <dgm:cxn modelId="{2D6B1ECB-A224-4F7C-9EC8-30E89DB73A2D}" type="presOf" srcId="{54396311-DCD0-4CCB-8304-C969B5A13FF8}" destId="{2E6A95E8-AB88-49FC-A547-7BF2FDEA4C2A}" srcOrd="0" destOrd="0" presId="urn:microsoft.com/office/officeart/2018/2/layout/IconLabelList"/>
    <dgm:cxn modelId="{67D2AEE6-E6E3-4064-BBDE-AF00E98F5DC6}" type="presOf" srcId="{5A13B14B-F7C5-41D3-B7A5-8DFCDD7123C4}" destId="{AF761E4F-CA2E-4621-8E66-7A376F063AA5}" srcOrd="0" destOrd="0" presId="urn:microsoft.com/office/officeart/2018/2/layout/IconLabelList"/>
    <dgm:cxn modelId="{5FB8FAA6-19C4-463F-B9C2-2C9FDD0BDBDB}" type="presParOf" srcId="{2E6A95E8-AB88-49FC-A547-7BF2FDEA4C2A}" destId="{9E8960B8-D737-40A1-9962-60838447E971}" srcOrd="0" destOrd="0" presId="urn:microsoft.com/office/officeart/2018/2/layout/IconLabelList"/>
    <dgm:cxn modelId="{6C8E66B9-2515-474A-A50A-1667E724FE49}" type="presParOf" srcId="{9E8960B8-D737-40A1-9962-60838447E971}" destId="{E19D5A8D-629C-4F9A-B2D3-C26E766C81D6}" srcOrd="0" destOrd="0" presId="urn:microsoft.com/office/officeart/2018/2/layout/IconLabelList"/>
    <dgm:cxn modelId="{BD1EB7C5-D737-4DE7-A477-76EF208EFEA7}" type="presParOf" srcId="{9E8960B8-D737-40A1-9962-60838447E971}" destId="{A6937F3E-2152-4A9B-8A82-04859C679651}" srcOrd="1" destOrd="0" presId="urn:microsoft.com/office/officeart/2018/2/layout/IconLabelList"/>
    <dgm:cxn modelId="{8EC179A2-5D4F-4EE2-865E-718FBF031BB9}" type="presParOf" srcId="{9E8960B8-D737-40A1-9962-60838447E971}" destId="{AF761E4F-CA2E-4621-8E66-7A376F063AA5}" srcOrd="2" destOrd="0" presId="urn:microsoft.com/office/officeart/2018/2/layout/IconLabelList"/>
    <dgm:cxn modelId="{C892B0A0-0101-45A9-87B5-0F48912A3C57}" type="presParOf" srcId="{2E6A95E8-AB88-49FC-A547-7BF2FDEA4C2A}" destId="{212C5D49-7F86-4E6A-844B-A2000756A10B}" srcOrd="1" destOrd="0" presId="urn:microsoft.com/office/officeart/2018/2/layout/IconLabelList"/>
    <dgm:cxn modelId="{4A096B61-1A94-4A68-A868-AED5DB611398}" type="presParOf" srcId="{2E6A95E8-AB88-49FC-A547-7BF2FDEA4C2A}" destId="{070C326D-FDD8-4390-BB47-69F78AE42A7D}" srcOrd="2" destOrd="0" presId="urn:microsoft.com/office/officeart/2018/2/layout/IconLabelList"/>
    <dgm:cxn modelId="{32D67057-59B5-410A-B15E-93837A405732}" type="presParOf" srcId="{070C326D-FDD8-4390-BB47-69F78AE42A7D}" destId="{B541BB41-C4F3-4FB1-A461-3F9A8A531482}" srcOrd="0" destOrd="0" presId="urn:microsoft.com/office/officeart/2018/2/layout/IconLabelList"/>
    <dgm:cxn modelId="{87CEF836-1F32-408D-ADAF-4E96DF937024}" type="presParOf" srcId="{070C326D-FDD8-4390-BB47-69F78AE42A7D}" destId="{CAC524BA-FCC1-41F3-B8B2-D9871D877308}" srcOrd="1" destOrd="0" presId="urn:microsoft.com/office/officeart/2018/2/layout/IconLabelList"/>
    <dgm:cxn modelId="{4F2BEBE0-6249-48A4-AAE0-06F7CC8C9142}" type="presParOf" srcId="{070C326D-FDD8-4390-BB47-69F78AE42A7D}" destId="{579F526E-B06D-4E56-89D1-CEF55DC16D65}" srcOrd="2" destOrd="0" presId="urn:microsoft.com/office/officeart/2018/2/layout/IconLabelList"/>
    <dgm:cxn modelId="{B29E9A89-B227-4459-A57F-FE2E08E39182}" type="presParOf" srcId="{2E6A95E8-AB88-49FC-A547-7BF2FDEA4C2A}" destId="{C8D4E60A-F92C-4BED-AE11-75B6FDF78972}" srcOrd="3" destOrd="0" presId="urn:microsoft.com/office/officeart/2018/2/layout/IconLabelList"/>
    <dgm:cxn modelId="{66FF1329-1AFB-400A-BF11-7FF4803F438D}" type="presParOf" srcId="{2E6A95E8-AB88-49FC-A547-7BF2FDEA4C2A}" destId="{B2DA011E-17A2-4842-B94A-E5CEC8C1DDB1}" srcOrd="4" destOrd="0" presId="urn:microsoft.com/office/officeart/2018/2/layout/IconLabelList"/>
    <dgm:cxn modelId="{B374712A-E547-4612-A11E-322A937F1B1B}" type="presParOf" srcId="{B2DA011E-17A2-4842-B94A-E5CEC8C1DDB1}" destId="{7557DC30-CA9C-43A6-B9CF-7D1A9622AACE}" srcOrd="0" destOrd="0" presId="urn:microsoft.com/office/officeart/2018/2/layout/IconLabelList"/>
    <dgm:cxn modelId="{D187D242-47D4-482F-9462-AA6A5D15C24A}" type="presParOf" srcId="{B2DA011E-17A2-4842-B94A-E5CEC8C1DDB1}" destId="{58A5024A-93BA-4EE9-8EFA-54204073F1C0}" srcOrd="1" destOrd="0" presId="urn:microsoft.com/office/officeart/2018/2/layout/IconLabelList"/>
    <dgm:cxn modelId="{CBC9FAD7-1F8B-41AC-AD2A-DA4E47C17669}" type="presParOf" srcId="{B2DA011E-17A2-4842-B94A-E5CEC8C1DDB1}" destId="{041166C3-1797-4E87-87DD-184914762FE9}" srcOrd="2" destOrd="0" presId="urn:microsoft.com/office/officeart/2018/2/layout/IconLabelList"/>
    <dgm:cxn modelId="{49B00CDF-CFF2-4485-9862-1D5C2ECFAA66}" type="presParOf" srcId="{2E6A95E8-AB88-49FC-A547-7BF2FDEA4C2A}" destId="{C202266E-F0A3-4755-AE2C-6C1089D984F0}" srcOrd="5" destOrd="0" presId="urn:microsoft.com/office/officeart/2018/2/layout/IconLabelList"/>
    <dgm:cxn modelId="{C7CAA2A6-4440-488E-A708-C5378C1E8B1C}" type="presParOf" srcId="{2E6A95E8-AB88-49FC-A547-7BF2FDEA4C2A}" destId="{1D9E5FB9-7CF4-477A-80C8-026285F8E971}" srcOrd="6" destOrd="0" presId="urn:microsoft.com/office/officeart/2018/2/layout/IconLabelList"/>
    <dgm:cxn modelId="{5E0C0D36-9538-45AF-888D-3300D54101F6}" type="presParOf" srcId="{1D9E5FB9-7CF4-477A-80C8-026285F8E971}" destId="{794ADB87-4BF4-431F-B484-225D461F463F}" srcOrd="0" destOrd="0" presId="urn:microsoft.com/office/officeart/2018/2/layout/IconLabelList"/>
    <dgm:cxn modelId="{ACCB12C2-4DB7-4D28-95D1-8C976962BA0B}" type="presParOf" srcId="{1D9E5FB9-7CF4-477A-80C8-026285F8E971}" destId="{ED3CDB44-27DC-4894-8E7A-A5647102F645}" srcOrd="1" destOrd="0" presId="urn:microsoft.com/office/officeart/2018/2/layout/IconLabelList"/>
    <dgm:cxn modelId="{0AB73E6C-84EF-40E7-9022-68F68F543DD3}" type="presParOf" srcId="{1D9E5FB9-7CF4-477A-80C8-026285F8E971}" destId="{5A9E90B8-5907-4712-9338-D596531FEC3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DB5915BA-2878-49BF-A618-1E3B8C62D6F6}"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FF364338-F2A8-41AC-8BBC-276F2D561442}">
      <dgm:prSet/>
      <dgm:spPr/>
      <dgm:t>
        <a:bodyPr/>
        <a:lstStyle/>
        <a:p>
          <a:r>
            <a:rPr lang="es-MX" b="1" u="sng" dirty="0">
              <a:effectLst>
                <a:outerShdw blurRad="38100" dist="38100" dir="2700000" algn="tl">
                  <a:srgbClr val="000000">
                    <a:alpha val="43137"/>
                  </a:srgbClr>
                </a:outerShdw>
              </a:effectLst>
            </a:rPr>
            <a:t>DIVISIÓN DEL TRABAJO</a:t>
          </a:r>
          <a:r>
            <a:rPr lang="es-MX" dirty="0"/>
            <a:t>: </a:t>
          </a:r>
          <a:r>
            <a:rPr lang="es-AR" dirty="0"/>
            <a:t>SEPARACIÓN DE UNA ACTIVIDAD COMPLEJA EN COMPONENTES CON EL OBJETIVO QUE LAS PERSONAS SEAN RESPONSABLES DE UN CONJUNTO LIMITADO DE ACTIVIDADES Y NO DE LA ACTIVIDAD COMO UN TODO.</a:t>
          </a:r>
          <a:endParaRPr lang="en-US" dirty="0"/>
        </a:p>
      </dgm:t>
    </dgm:pt>
    <dgm:pt modelId="{8E4CE82E-8D46-4E45-9723-1276CA8CAEB6}" type="parTrans" cxnId="{BE3A11E5-8A43-4E2A-BADB-FC2D4565F832}">
      <dgm:prSet/>
      <dgm:spPr/>
      <dgm:t>
        <a:bodyPr/>
        <a:lstStyle/>
        <a:p>
          <a:endParaRPr lang="en-US"/>
        </a:p>
      </dgm:t>
    </dgm:pt>
    <dgm:pt modelId="{00048A84-F8F7-4122-B89A-4CEBE2F30087}" type="sibTrans" cxnId="{BE3A11E5-8A43-4E2A-BADB-FC2D4565F832}">
      <dgm:prSet/>
      <dgm:spPr/>
      <dgm:t>
        <a:bodyPr/>
        <a:lstStyle/>
        <a:p>
          <a:endParaRPr lang="en-US"/>
        </a:p>
      </dgm:t>
    </dgm:pt>
    <dgm:pt modelId="{569883B0-E9EE-4C86-BB0C-D4007CB84787}">
      <dgm:prSet/>
      <dgm:spPr/>
      <dgm:t>
        <a:bodyPr/>
        <a:lstStyle/>
        <a:p>
          <a:r>
            <a:rPr lang="es-AR" b="1" u="sng" dirty="0">
              <a:effectLst>
                <a:outerShdw blurRad="38100" dist="38100" dir="2700000" algn="tl">
                  <a:srgbClr val="000000">
                    <a:alpha val="43137"/>
                  </a:srgbClr>
                </a:outerShdw>
              </a:effectLst>
            </a:rPr>
            <a:t>DEPARTAMENTALIZACIÓN</a:t>
          </a:r>
          <a:r>
            <a:rPr lang="es-AR" dirty="0"/>
            <a:t>: AGRUPACIÓN DE ACTIVIDADES O TAREAS CON UN CRITERIO PREDETERMINADO. SE EMPLEAN DE ACUERDO CON LAS NECESIDADES ORGANIZACIONALES.</a:t>
          </a:r>
          <a:endParaRPr lang="en-US" dirty="0"/>
        </a:p>
      </dgm:t>
    </dgm:pt>
    <dgm:pt modelId="{AA0D2F54-388D-4BFE-B470-C7C13C5DC542}" type="parTrans" cxnId="{B087FBED-F466-4166-8D46-6D3957276C71}">
      <dgm:prSet/>
      <dgm:spPr/>
      <dgm:t>
        <a:bodyPr/>
        <a:lstStyle/>
        <a:p>
          <a:endParaRPr lang="en-US"/>
        </a:p>
      </dgm:t>
    </dgm:pt>
    <dgm:pt modelId="{1FC150E8-AE68-4CE3-8D26-945994D995E3}" type="sibTrans" cxnId="{B087FBED-F466-4166-8D46-6D3957276C71}">
      <dgm:prSet/>
      <dgm:spPr/>
      <dgm:t>
        <a:bodyPr/>
        <a:lstStyle/>
        <a:p>
          <a:endParaRPr lang="en-US"/>
        </a:p>
      </dgm:t>
    </dgm:pt>
    <dgm:pt modelId="{B9363607-A73D-4D41-80CF-33678B141E40}">
      <dgm:prSet/>
      <dgm:spPr/>
      <dgm:t>
        <a:bodyPr/>
        <a:lstStyle/>
        <a:p>
          <a:r>
            <a:rPr lang="es-AR" b="1" u="sng" dirty="0">
              <a:effectLst>
                <a:outerShdw blurRad="38100" dist="38100" dir="2700000" algn="tl">
                  <a:srgbClr val="000000">
                    <a:alpha val="43137"/>
                  </a:srgbClr>
                </a:outerShdw>
              </a:effectLst>
            </a:rPr>
            <a:t>CRITERIOS DE DEPARTAMENTALIZACIÓN</a:t>
          </a:r>
          <a:r>
            <a:rPr lang="es-AR" dirty="0"/>
            <a:t>:</a:t>
          </a:r>
          <a:endParaRPr lang="en-US" dirty="0"/>
        </a:p>
      </dgm:t>
    </dgm:pt>
    <dgm:pt modelId="{FE1D7808-1869-44A7-8843-CC51EA1A0A45}" type="parTrans" cxnId="{A5229B3C-9090-4B5C-BE05-AB793B5A9974}">
      <dgm:prSet/>
      <dgm:spPr/>
      <dgm:t>
        <a:bodyPr/>
        <a:lstStyle/>
        <a:p>
          <a:endParaRPr lang="en-US"/>
        </a:p>
      </dgm:t>
    </dgm:pt>
    <dgm:pt modelId="{DE8F9967-95B5-45A6-8F78-9D2F73D02D6C}" type="sibTrans" cxnId="{A5229B3C-9090-4B5C-BE05-AB793B5A9974}">
      <dgm:prSet/>
      <dgm:spPr/>
      <dgm:t>
        <a:bodyPr/>
        <a:lstStyle/>
        <a:p>
          <a:endParaRPr lang="en-US"/>
        </a:p>
      </dgm:t>
    </dgm:pt>
    <dgm:pt modelId="{82EE346B-5103-4290-9E8C-C3E6F633217E}">
      <dgm:prSet/>
      <dgm:spPr/>
      <dgm:t>
        <a:bodyPr/>
        <a:lstStyle/>
        <a:p>
          <a:r>
            <a:rPr lang="es-AR" b="1" u="sng" dirty="0">
              <a:effectLst>
                <a:outerShdw blurRad="38100" dist="38100" dir="2700000" algn="tl">
                  <a:srgbClr val="000000">
                    <a:alpha val="43137"/>
                  </a:srgbClr>
                </a:outerShdw>
              </a:effectLst>
            </a:rPr>
            <a:t>FUNCIONAL</a:t>
          </a:r>
          <a:r>
            <a:rPr lang="es-AR" dirty="0"/>
            <a:t>: POR ACTIVIDAD REALIZADA.</a:t>
          </a:r>
          <a:endParaRPr lang="en-US" dirty="0"/>
        </a:p>
      </dgm:t>
    </dgm:pt>
    <dgm:pt modelId="{73572ED7-34B0-40CB-8801-F37BE14949DE}" type="parTrans" cxnId="{7EE6B018-0C11-45F0-AEA9-5455CA8EE244}">
      <dgm:prSet/>
      <dgm:spPr/>
      <dgm:t>
        <a:bodyPr/>
        <a:lstStyle/>
        <a:p>
          <a:endParaRPr lang="en-US"/>
        </a:p>
      </dgm:t>
    </dgm:pt>
    <dgm:pt modelId="{B1E955D7-A825-479C-A433-157E0EDC15B2}" type="sibTrans" cxnId="{7EE6B018-0C11-45F0-AEA9-5455CA8EE244}">
      <dgm:prSet/>
      <dgm:spPr/>
      <dgm:t>
        <a:bodyPr/>
        <a:lstStyle/>
        <a:p>
          <a:endParaRPr lang="en-US"/>
        </a:p>
      </dgm:t>
    </dgm:pt>
    <dgm:pt modelId="{C1ADACE2-1D89-4122-9AF2-A707E6EC5883}">
      <dgm:prSet/>
      <dgm:spPr/>
      <dgm:t>
        <a:bodyPr/>
        <a:lstStyle/>
        <a:p>
          <a:r>
            <a:rPr lang="es-AR" b="1" u="sng" dirty="0">
              <a:effectLst>
                <a:outerShdw blurRad="38100" dist="38100" dir="2700000" algn="tl">
                  <a:srgbClr val="000000">
                    <a:alpha val="43137"/>
                  </a:srgbClr>
                </a:outerShdw>
              </a:effectLst>
            </a:rPr>
            <a:t>POR PRODUCTO O SERVICIOS</a:t>
          </a:r>
          <a:r>
            <a:rPr lang="es-AR" dirty="0"/>
            <a:t>: ACTIVIDADES REFERIDAS A PRODUCTOS O SERVICIOS SIMILARES ENTRE SÍ.</a:t>
          </a:r>
          <a:endParaRPr lang="en-US" dirty="0"/>
        </a:p>
      </dgm:t>
    </dgm:pt>
    <dgm:pt modelId="{02EE03FE-F810-4B89-9E37-67ECB67B4570}" type="parTrans" cxnId="{F359DE10-C992-40C9-823B-22E98FEFC4F4}">
      <dgm:prSet/>
      <dgm:spPr/>
      <dgm:t>
        <a:bodyPr/>
        <a:lstStyle/>
        <a:p>
          <a:endParaRPr lang="en-US"/>
        </a:p>
      </dgm:t>
    </dgm:pt>
    <dgm:pt modelId="{00E89E25-AE00-45C2-A17F-44763479735E}" type="sibTrans" cxnId="{F359DE10-C992-40C9-823B-22E98FEFC4F4}">
      <dgm:prSet/>
      <dgm:spPr/>
      <dgm:t>
        <a:bodyPr/>
        <a:lstStyle/>
        <a:p>
          <a:endParaRPr lang="en-US"/>
        </a:p>
      </dgm:t>
    </dgm:pt>
    <dgm:pt modelId="{71DFFBFA-E481-4EDB-93D3-F10E5F20B1EB}">
      <dgm:prSet/>
      <dgm:spPr/>
      <dgm:t>
        <a:bodyPr/>
        <a:lstStyle/>
        <a:p>
          <a:r>
            <a:rPr lang="es-AR" b="1" u="sng" dirty="0">
              <a:effectLst>
                <a:outerShdw blurRad="38100" dist="38100" dir="2700000" algn="tl">
                  <a:srgbClr val="000000">
                    <a:alpha val="43137"/>
                  </a:srgbClr>
                </a:outerShdw>
              </a:effectLst>
            </a:rPr>
            <a:t>POR TERRITORIO O ÁREA GEOGRÁFICA</a:t>
          </a:r>
          <a:r>
            <a:rPr lang="es-AR" dirty="0"/>
            <a:t>: SEGÚN ÁREAS GEOGRÁFICAS.</a:t>
          </a:r>
          <a:endParaRPr lang="en-US" dirty="0"/>
        </a:p>
      </dgm:t>
    </dgm:pt>
    <dgm:pt modelId="{76FCB5B9-518A-4059-9C53-A6E0C18D6421}" type="parTrans" cxnId="{748CDB45-FEB6-4592-9308-128FEF2B9474}">
      <dgm:prSet/>
      <dgm:spPr/>
      <dgm:t>
        <a:bodyPr/>
        <a:lstStyle/>
        <a:p>
          <a:endParaRPr lang="en-US"/>
        </a:p>
      </dgm:t>
    </dgm:pt>
    <dgm:pt modelId="{3F7498AE-3839-4170-B2C9-8DBBC544BE0F}" type="sibTrans" cxnId="{748CDB45-FEB6-4592-9308-128FEF2B9474}">
      <dgm:prSet/>
      <dgm:spPr/>
      <dgm:t>
        <a:bodyPr/>
        <a:lstStyle/>
        <a:p>
          <a:endParaRPr lang="en-US"/>
        </a:p>
      </dgm:t>
    </dgm:pt>
    <dgm:pt modelId="{CD0633FF-3AAF-49E6-B6D6-0B7E5DB52472}">
      <dgm:prSet/>
      <dgm:spPr/>
      <dgm:t>
        <a:bodyPr/>
        <a:lstStyle/>
        <a:p>
          <a:r>
            <a:rPr lang="es-AR" b="1" u="sng" dirty="0">
              <a:effectLst>
                <a:outerShdw blurRad="38100" dist="38100" dir="2700000" algn="tl">
                  <a:srgbClr val="000000">
                    <a:alpha val="43137"/>
                  </a:srgbClr>
                </a:outerShdw>
              </a:effectLst>
            </a:rPr>
            <a:t>POR CLIENTE</a:t>
          </a:r>
          <a:r>
            <a:rPr lang="es-AR" dirty="0"/>
            <a:t>: TIPO DE CLIENTELA (USOS QUE LE DARÁN A LOS PRODUCTOS).</a:t>
          </a:r>
          <a:endParaRPr lang="en-US" dirty="0"/>
        </a:p>
      </dgm:t>
    </dgm:pt>
    <dgm:pt modelId="{344DF2BE-B36F-4E99-ABE3-1DC9F4566C8E}" type="parTrans" cxnId="{D35A6F25-C7C3-4544-94A4-45FAA4DE4663}">
      <dgm:prSet/>
      <dgm:spPr/>
      <dgm:t>
        <a:bodyPr/>
        <a:lstStyle/>
        <a:p>
          <a:endParaRPr lang="en-US"/>
        </a:p>
      </dgm:t>
    </dgm:pt>
    <dgm:pt modelId="{6F795ED7-E68E-4D0E-8572-48FED4D2AC82}" type="sibTrans" cxnId="{D35A6F25-C7C3-4544-94A4-45FAA4DE4663}">
      <dgm:prSet/>
      <dgm:spPr/>
      <dgm:t>
        <a:bodyPr/>
        <a:lstStyle/>
        <a:p>
          <a:endParaRPr lang="en-US"/>
        </a:p>
      </dgm:t>
    </dgm:pt>
    <dgm:pt modelId="{CE554839-1A1D-4F8F-A41E-489DE350A8F8}">
      <dgm:prSet/>
      <dgm:spPr/>
      <dgm:t>
        <a:bodyPr/>
        <a:lstStyle/>
        <a:p>
          <a:r>
            <a:rPr lang="es-AR" b="1" u="sng" dirty="0">
              <a:effectLst>
                <a:outerShdw blurRad="38100" dist="38100" dir="2700000" algn="tl">
                  <a:srgbClr val="000000">
                    <a:alpha val="43137"/>
                  </a:srgbClr>
                </a:outerShdw>
              </a:effectLst>
            </a:rPr>
            <a:t>POR VOLUMEN DE VENTA</a:t>
          </a:r>
          <a:r>
            <a:rPr lang="es-AR" dirty="0"/>
            <a:t>:  SEGÚN EL VOLUMEN DE VENTAS.</a:t>
          </a:r>
          <a:endParaRPr lang="en-US" dirty="0"/>
        </a:p>
      </dgm:t>
    </dgm:pt>
    <dgm:pt modelId="{7B59C220-03A0-4AB9-8B83-1DD29603C3B7}" type="parTrans" cxnId="{C92C8E0E-F557-446A-B669-F8D8054FC736}">
      <dgm:prSet/>
      <dgm:spPr/>
      <dgm:t>
        <a:bodyPr/>
        <a:lstStyle/>
        <a:p>
          <a:endParaRPr lang="en-US"/>
        </a:p>
      </dgm:t>
    </dgm:pt>
    <dgm:pt modelId="{4016D307-35C4-41A1-BC3E-E4C545131216}" type="sibTrans" cxnId="{C92C8E0E-F557-446A-B669-F8D8054FC736}">
      <dgm:prSet/>
      <dgm:spPr/>
      <dgm:t>
        <a:bodyPr/>
        <a:lstStyle/>
        <a:p>
          <a:endParaRPr lang="en-US"/>
        </a:p>
      </dgm:t>
    </dgm:pt>
    <dgm:pt modelId="{A6660914-8DDF-4C59-80DA-237FCFD16B81}">
      <dgm:prSet/>
      <dgm:spPr/>
      <dgm:t>
        <a:bodyPr/>
        <a:lstStyle/>
        <a:p>
          <a:r>
            <a:rPr lang="es-AR" b="1" u="sng" dirty="0">
              <a:effectLst>
                <a:outerShdw blurRad="38100" dist="38100" dir="2700000" algn="tl">
                  <a:srgbClr val="000000">
                    <a:alpha val="43137"/>
                  </a:srgbClr>
                </a:outerShdw>
              </a:effectLst>
            </a:rPr>
            <a:t>POR SEGMENTO DE MERCADO</a:t>
          </a:r>
          <a:r>
            <a:rPr lang="es-AR" dirty="0"/>
            <a:t>: REFERIDO AL PODER ADQUISITIVO DEL CLIENTE.</a:t>
          </a:r>
          <a:endParaRPr lang="en-US" dirty="0"/>
        </a:p>
      </dgm:t>
    </dgm:pt>
    <dgm:pt modelId="{703773F8-690F-4DD0-937F-776C29D1AABE}" type="parTrans" cxnId="{B296E792-71A7-4B30-B041-9C63C6C8E326}">
      <dgm:prSet/>
      <dgm:spPr/>
      <dgm:t>
        <a:bodyPr/>
        <a:lstStyle/>
        <a:p>
          <a:endParaRPr lang="en-US"/>
        </a:p>
      </dgm:t>
    </dgm:pt>
    <dgm:pt modelId="{09C2F33A-02A8-4FA6-A8B2-63FE6331E139}" type="sibTrans" cxnId="{B296E792-71A7-4B30-B041-9C63C6C8E326}">
      <dgm:prSet/>
      <dgm:spPr/>
      <dgm:t>
        <a:bodyPr/>
        <a:lstStyle/>
        <a:p>
          <a:endParaRPr lang="en-US"/>
        </a:p>
      </dgm:t>
    </dgm:pt>
    <dgm:pt modelId="{F475AB24-573F-4B6A-B11F-471B3C705813}" type="pres">
      <dgm:prSet presAssocID="{DB5915BA-2878-49BF-A618-1E3B8C62D6F6}" presName="Name0" presStyleCnt="0">
        <dgm:presLayoutVars>
          <dgm:dir/>
          <dgm:animLvl val="lvl"/>
          <dgm:resizeHandles val="exact"/>
        </dgm:presLayoutVars>
      </dgm:prSet>
      <dgm:spPr/>
    </dgm:pt>
    <dgm:pt modelId="{77FAB031-95CF-4E4D-8F93-75D11B91B6D1}" type="pres">
      <dgm:prSet presAssocID="{B9363607-A73D-4D41-80CF-33678B141E40}" presName="boxAndChildren" presStyleCnt="0"/>
      <dgm:spPr/>
    </dgm:pt>
    <dgm:pt modelId="{F8A1D7C5-4BCE-4749-95E6-E0DE8BE6707A}" type="pres">
      <dgm:prSet presAssocID="{B9363607-A73D-4D41-80CF-33678B141E40}" presName="parentTextBox" presStyleLbl="node1" presStyleIdx="0" presStyleCnt="3"/>
      <dgm:spPr/>
    </dgm:pt>
    <dgm:pt modelId="{89FD602E-E8CC-49D4-BEE6-A8C0D28A1303}" type="pres">
      <dgm:prSet presAssocID="{B9363607-A73D-4D41-80CF-33678B141E40}" presName="entireBox" presStyleLbl="node1" presStyleIdx="0" presStyleCnt="3"/>
      <dgm:spPr/>
    </dgm:pt>
    <dgm:pt modelId="{2B381C0F-8F2D-41E2-BA9F-F32DE15214F5}" type="pres">
      <dgm:prSet presAssocID="{B9363607-A73D-4D41-80CF-33678B141E40}" presName="descendantBox" presStyleCnt="0"/>
      <dgm:spPr/>
    </dgm:pt>
    <dgm:pt modelId="{07EC9EF0-FDCA-4260-A047-3727BC41A751}" type="pres">
      <dgm:prSet presAssocID="{82EE346B-5103-4290-9E8C-C3E6F633217E}" presName="childTextBox" presStyleLbl="fgAccFollowNode1" presStyleIdx="0" presStyleCnt="6">
        <dgm:presLayoutVars>
          <dgm:bulletEnabled val="1"/>
        </dgm:presLayoutVars>
      </dgm:prSet>
      <dgm:spPr/>
    </dgm:pt>
    <dgm:pt modelId="{18978B9C-86DC-4EE3-BF53-1691EF131FC6}" type="pres">
      <dgm:prSet presAssocID="{C1ADACE2-1D89-4122-9AF2-A707E6EC5883}" presName="childTextBox" presStyleLbl="fgAccFollowNode1" presStyleIdx="1" presStyleCnt="6">
        <dgm:presLayoutVars>
          <dgm:bulletEnabled val="1"/>
        </dgm:presLayoutVars>
      </dgm:prSet>
      <dgm:spPr/>
    </dgm:pt>
    <dgm:pt modelId="{C3A7616A-C212-4197-96E0-E812A1D33B14}" type="pres">
      <dgm:prSet presAssocID="{71DFFBFA-E481-4EDB-93D3-F10E5F20B1EB}" presName="childTextBox" presStyleLbl="fgAccFollowNode1" presStyleIdx="2" presStyleCnt="6">
        <dgm:presLayoutVars>
          <dgm:bulletEnabled val="1"/>
        </dgm:presLayoutVars>
      </dgm:prSet>
      <dgm:spPr/>
    </dgm:pt>
    <dgm:pt modelId="{E6EE7547-B627-41F9-B6B2-A664468126A4}" type="pres">
      <dgm:prSet presAssocID="{CD0633FF-3AAF-49E6-B6D6-0B7E5DB52472}" presName="childTextBox" presStyleLbl="fgAccFollowNode1" presStyleIdx="3" presStyleCnt="6">
        <dgm:presLayoutVars>
          <dgm:bulletEnabled val="1"/>
        </dgm:presLayoutVars>
      </dgm:prSet>
      <dgm:spPr/>
    </dgm:pt>
    <dgm:pt modelId="{474C842C-BFAD-43E1-8534-7D6CDDFFB137}" type="pres">
      <dgm:prSet presAssocID="{CE554839-1A1D-4F8F-A41E-489DE350A8F8}" presName="childTextBox" presStyleLbl="fgAccFollowNode1" presStyleIdx="4" presStyleCnt="6">
        <dgm:presLayoutVars>
          <dgm:bulletEnabled val="1"/>
        </dgm:presLayoutVars>
      </dgm:prSet>
      <dgm:spPr/>
    </dgm:pt>
    <dgm:pt modelId="{D05A8DAC-C474-4B68-B1C4-D304818DBBF1}" type="pres">
      <dgm:prSet presAssocID="{A6660914-8DDF-4C59-80DA-237FCFD16B81}" presName="childTextBox" presStyleLbl="fgAccFollowNode1" presStyleIdx="5" presStyleCnt="6">
        <dgm:presLayoutVars>
          <dgm:bulletEnabled val="1"/>
        </dgm:presLayoutVars>
      </dgm:prSet>
      <dgm:spPr/>
    </dgm:pt>
    <dgm:pt modelId="{0F7C3797-B29A-4ACB-9EDB-BAF22F93F6EB}" type="pres">
      <dgm:prSet presAssocID="{1FC150E8-AE68-4CE3-8D26-945994D995E3}" presName="sp" presStyleCnt="0"/>
      <dgm:spPr/>
    </dgm:pt>
    <dgm:pt modelId="{19188DA7-F355-4841-864B-073C9736490B}" type="pres">
      <dgm:prSet presAssocID="{569883B0-E9EE-4C86-BB0C-D4007CB84787}" presName="arrowAndChildren" presStyleCnt="0"/>
      <dgm:spPr/>
    </dgm:pt>
    <dgm:pt modelId="{5ED2327F-7CC4-483E-8C5C-AED7C0FFBB9B}" type="pres">
      <dgm:prSet presAssocID="{569883B0-E9EE-4C86-BB0C-D4007CB84787}" presName="parentTextArrow" presStyleLbl="node1" presStyleIdx="1" presStyleCnt="3"/>
      <dgm:spPr/>
    </dgm:pt>
    <dgm:pt modelId="{FAE0B271-4E30-436C-84D6-B3AEFF7068A9}" type="pres">
      <dgm:prSet presAssocID="{00048A84-F8F7-4122-B89A-4CEBE2F30087}" presName="sp" presStyleCnt="0"/>
      <dgm:spPr/>
    </dgm:pt>
    <dgm:pt modelId="{1BDE1E9F-DA8B-44F4-A840-5C1F0BD628C7}" type="pres">
      <dgm:prSet presAssocID="{FF364338-F2A8-41AC-8BBC-276F2D561442}" presName="arrowAndChildren" presStyleCnt="0"/>
      <dgm:spPr/>
    </dgm:pt>
    <dgm:pt modelId="{E7E1EC1C-B3CC-41D2-AC78-60CE9EBB3B9D}" type="pres">
      <dgm:prSet presAssocID="{FF364338-F2A8-41AC-8BBC-276F2D561442}" presName="parentTextArrow" presStyleLbl="node1" presStyleIdx="2" presStyleCnt="3"/>
      <dgm:spPr/>
    </dgm:pt>
  </dgm:ptLst>
  <dgm:cxnLst>
    <dgm:cxn modelId="{6E353304-FB4A-4F38-AC6F-4F2070A23FB0}" type="presOf" srcId="{DB5915BA-2878-49BF-A618-1E3B8C62D6F6}" destId="{F475AB24-573F-4B6A-B11F-471B3C705813}" srcOrd="0" destOrd="0" presId="urn:microsoft.com/office/officeart/2005/8/layout/process4"/>
    <dgm:cxn modelId="{C92C8E0E-F557-446A-B669-F8D8054FC736}" srcId="{B9363607-A73D-4D41-80CF-33678B141E40}" destId="{CE554839-1A1D-4F8F-A41E-489DE350A8F8}" srcOrd="4" destOrd="0" parTransId="{7B59C220-03A0-4AB9-8B83-1DD29603C3B7}" sibTransId="{4016D307-35C4-41A1-BC3E-E4C545131216}"/>
    <dgm:cxn modelId="{F359DE10-C992-40C9-823B-22E98FEFC4F4}" srcId="{B9363607-A73D-4D41-80CF-33678B141E40}" destId="{C1ADACE2-1D89-4122-9AF2-A707E6EC5883}" srcOrd="1" destOrd="0" parTransId="{02EE03FE-F810-4B89-9E37-67ECB67B4570}" sibTransId="{00E89E25-AE00-45C2-A17F-44763479735E}"/>
    <dgm:cxn modelId="{7EE6B018-0C11-45F0-AEA9-5455CA8EE244}" srcId="{B9363607-A73D-4D41-80CF-33678B141E40}" destId="{82EE346B-5103-4290-9E8C-C3E6F633217E}" srcOrd="0" destOrd="0" parTransId="{73572ED7-34B0-40CB-8801-F37BE14949DE}" sibTransId="{B1E955D7-A825-479C-A433-157E0EDC15B2}"/>
    <dgm:cxn modelId="{4161F31F-97ED-457A-A716-D40DEC75E7E9}" type="presOf" srcId="{B9363607-A73D-4D41-80CF-33678B141E40}" destId="{F8A1D7C5-4BCE-4749-95E6-E0DE8BE6707A}" srcOrd="0" destOrd="0" presId="urn:microsoft.com/office/officeart/2005/8/layout/process4"/>
    <dgm:cxn modelId="{D35A6F25-C7C3-4544-94A4-45FAA4DE4663}" srcId="{B9363607-A73D-4D41-80CF-33678B141E40}" destId="{CD0633FF-3AAF-49E6-B6D6-0B7E5DB52472}" srcOrd="3" destOrd="0" parTransId="{344DF2BE-B36F-4E99-ABE3-1DC9F4566C8E}" sibTransId="{6F795ED7-E68E-4D0E-8572-48FED4D2AC82}"/>
    <dgm:cxn modelId="{A5229B3C-9090-4B5C-BE05-AB793B5A9974}" srcId="{DB5915BA-2878-49BF-A618-1E3B8C62D6F6}" destId="{B9363607-A73D-4D41-80CF-33678B141E40}" srcOrd="2" destOrd="0" parTransId="{FE1D7808-1869-44A7-8843-CC51EA1A0A45}" sibTransId="{DE8F9967-95B5-45A6-8F78-9D2F73D02D6C}"/>
    <dgm:cxn modelId="{ECAFA961-FF6E-4A53-B857-69E4388CC1B9}" type="presOf" srcId="{569883B0-E9EE-4C86-BB0C-D4007CB84787}" destId="{5ED2327F-7CC4-483E-8C5C-AED7C0FFBB9B}" srcOrd="0" destOrd="0" presId="urn:microsoft.com/office/officeart/2005/8/layout/process4"/>
    <dgm:cxn modelId="{29D8FF44-A79A-402A-927A-0FB56202921B}" type="presOf" srcId="{CD0633FF-3AAF-49E6-B6D6-0B7E5DB52472}" destId="{E6EE7547-B627-41F9-B6B2-A664468126A4}" srcOrd="0" destOrd="0" presId="urn:microsoft.com/office/officeart/2005/8/layout/process4"/>
    <dgm:cxn modelId="{748CDB45-FEB6-4592-9308-128FEF2B9474}" srcId="{B9363607-A73D-4D41-80CF-33678B141E40}" destId="{71DFFBFA-E481-4EDB-93D3-F10E5F20B1EB}" srcOrd="2" destOrd="0" parTransId="{76FCB5B9-518A-4059-9C53-A6E0C18D6421}" sibTransId="{3F7498AE-3839-4170-B2C9-8DBBC544BE0F}"/>
    <dgm:cxn modelId="{6AA74F74-4E5C-4FF8-A787-CF7DB43D115D}" type="presOf" srcId="{82EE346B-5103-4290-9E8C-C3E6F633217E}" destId="{07EC9EF0-FDCA-4260-A047-3727BC41A751}" srcOrd="0" destOrd="0" presId="urn:microsoft.com/office/officeart/2005/8/layout/process4"/>
    <dgm:cxn modelId="{B296E792-71A7-4B30-B041-9C63C6C8E326}" srcId="{B9363607-A73D-4D41-80CF-33678B141E40}" destId="{A6660914-8DDF-4C59-80DA-237FCFD16B81}" srcOrd="5" destOrd="0" parTransId="{703773F8-690F-4DD0-937F-776C29D1AABE}" sibTransId="{09C2F33A-02A8-4FA6-A8B2-63FE6331E139}"/>
    <dgm:cxn modelId="{9454B898-BF3E-42D6-8C83-A7633508B30B}" type="presOf" srcId="{A6660914-8DDF-4C59-80DA-237FCFD16B81}" destId="{D05A8DAC-C474-4B68-B1C4-D304818DBBF1}" srcOrd="0" destOrd="0" presId="urn:microsoft.com/office/officeart/2005/8/layout/process4"/>
    <dgm:cxn modelId="{7F1C659D-9E41-44CF-BB8D-47C1032D46F6}" type="presOf" srcId="{FF364338-F2A8-41AC-8BBC-276F2D561442}" destId="{E7E1EC1C-B3CC-41D2-AC78-60CE9EBB3B9D}" srcOrd="0" destOrd="0" presId="urn:microsoft.com/office/officeart/2005/8/layout/process4"/>
    <dgm:cxn modelId="{1A0AB29D-4191-4D6A-A4D2-1EFE409C9033}" type="presOf" srcId="{C1ADACE2-1D89-4122-9AF2-A707E6EC5883}" destId="{18978B9C-86DC-4EE3-BF53-1691EF131FC6}" srcOrd="0" destOrd="0" presId="urn:microsoft.com/office/officeart/2005/8/layout/process4"/>
    <dgm:cxn modelId="{7D6C6CD4-B5CD-4119-9522-ADCC91CD61C8}" type="presOf" srcId="{71DFFBFA-E481-4EDB-93D3-F10E5F20B1EB}" destId="{C3A7616A-C212-4197-96E0-E812A1D33B14}" srcOrd="0" destOrd="0" presId="urn:microsoft.com/office/officeart/2005/8/layout/process4"/>
    <dgm:cxn modelId="{A990A5D6-5ED1-4609-B584-AF891E4C75F2}" type="presOf" srcId="{CE554839-1A1D-4F8F-A41E-489DE350A8F8}" destId="{474C842C-BFAD-43E1-8534-7D6CDDFFB137}" srcOrd="0" destOrd="0" presId="urn:microsoft.com/office/officeart/2005/8/layout/process4"/>
    <dgm:cxn modelId="{BE3A11E5-8A43-4E2A-BADB-FC2D4565F832}" srcId="{DB5915BA-2878-49BF-A618-1E3B8C62D6F6}" destId="{FF364338-F2A8-41AC-8BBC-276F2D561442}" srcOrd="0" destOrd="0" parTransId="{8E4CE82E-8D46-4E45-9723-1276CA8CAEB6}" sibTransId="{00048A84-F8F7-4122-B89A-4CEBE2F30087}"/>
    <dgm:cxn modelId="{B087FBED-F466-4166-8D46-6D3957276C71}" srcId="{DB5915BA-2878-49BF-A618-1E3B8C62D6F6}" destId="{569883B0-E9EE-4C86-BB0C-D4007CB84787}" srcOrd="1" destOrd="0" parTransId="{AA0D2F54-388D-4BFE-B470-C7C13C5DC542}" sibTransId="{1FC150E8-AE68-4CE3-8D26-945994D995E3}"/>
    <dgm:cxn modelId="{92F694FA-E5C2-405B-9A96-D8086F2BB548}" type="presOf" srcId="{B9363607-A73D-4D41-80CF-33678B141E40}" destId="{89FD602E-E8CC-49D4-BEE6-A8C0D28A1303}" srcOrd="1" destOrd="0" presId="urn:microsoft.com/office/officeart/2005/8/layout/process4"/>
    <dgm:cxn modelId="{C907E373-7B2E-4376-80E4-B035C5491DDD}" type="presParOf" srcId="{F475AB24-573F-4B6A-B11F-471B3C705813}" destId="{77FAB031-95CF-4E4D-8F93-75D11B91B6D1}" srcOrd="0" destOrd="0" presId="urn:microsoft.com/office/officeart/2005/8/layout/process4"/>
    <dgm:cxn modelId="{30790EE4-D207-4FD7-9EE7-CF50FF9BB550}" type="presParOf" srcId="{77FAB031-95CF-4E4D-8F93-75D11B91B6D1}" destId="{F8A1D7C5-4BCE-4749-95E6-E0DE8BE6707A}" srcOrd="0" destOrd="0" presId="urn:microsoft.com/office/officeart/2005/8/layout/process4"/>
    <dgm:cxn modelId="{B6602D08-8968-4340-A317-31024E923704}" type="presParOf" srcId="{77FAB031-95CF-4E4D-8F93-75D11B91B6D1}" destId="{89FD602E-E8CC-49D4-BEE6-A8C0D28A1303}" srcOrd="1" destOrd="0" presId="urn:microsoft.com/office/officeart/2005/8/layout/process4"/>
    <dgm:cxn modelId="{8C65582F-A60B-43EF-B039-EC2F592D836C}" type="presParOf" srcId="{77FAB031-95CF-4E4D-8F93-75D11B91B6D1}" destId="{2B381C0F-8F2D-41E2-BA9F-F32DE15214F5}" srcOrd="2" destOrd="0" presId="urn:microsoft.com/office/officeart/2005/8/layout/process4"/>
    <dgm:cxn modelId="{02AAF7E7-F1E9-42AF-AF41-BCB62CB43989}" type="presParOf" srcId="{2B381C0F-8F2D-41E2-BA9F-F32DE15214F5}" destId="{07EC9EF0-FDCA-4260-A047-3727BC41A751}" srcOrd="0" destOrd="0" presId="urn:microsoft.com/office/officeart/2005/8/layout/process4"/>
    <dgm:cxn modelId="{F3F756A0-C2F1-475A-A417-8E0D1AF50431}" type="presParOf" srcId="{2B381C0F-8F2D-41E2-BA9F-F32DE15214F5}" destId="{18978B9C-86DC-4EE3-BF53-1691EF131FC6}" srcOrd="1" destOrd="0" presId="urn:microsoft.com/office/officeart/2005/8/layout/process4"/>
    <dgm:cxn modelId="{5A80BF09-AFAB-4BA4-877B-E695F79B68FF}" type="presParOf" srcId="{2B381C0F-8F2D-41E2-BA9F-F32DE15214F5}" destId="{C3A7616A-C212-4197-96E0-E812A1D33B14}" srcOrd="2" destOrd="0" presId="urn:microsoft.com/office/officeart/2005/8/layout/process4"/>
    <dgm:cxn modelId="{EA184426-0E50-4C71-9D5A-46F05BF93EBA}" type="presParOf" srcId="{2B381C0F-8F2D-41E2-BA9F-F32DE15214F5}" destId="{E6EE7547-B627-41F9-B6B2-A664468126A4}" srcOrd="3" destOrd="0" presId="urn:microsoft.com/office/officeart/2005/8/layout/process4"/>
    <dgm:cxn modelId="{8421433E-122B-4D94-87B1-B68314B252C2}" type="presParOf" srcId="{2B381C0F-8F2D-41E2-BA9F-F32DE15214F5}" destId="{474C842C-BFAD-43E1-8534-7D6CDDFFB137}" srcOrd="4" destOrd="0" presId="urn:microsoft.com/office/officeart/2005/8/layout/process4"/>
    <dgm:cxn modelId="{94170946-DB76-4D43-A6D8-177CF5FC6E1D}" type="presParOf" srcId="{2B381C0F-8F2D-41E2-BA9F-F32DE15214F5}" destId="{D05A8DAC-C474-4B68-B1C4-D304818DBBF1}" srcOrd="5" destOrd="0" presId="urn:microsoft.com/office/officeart/2005/8/layout/process4"/>
    <dgm:cxn modelId="{4D3A53FB-9CD3-44FF-AC50-F67AD3CB0D40}" type="presParOf" srcId="{F475AB24-573F-4B6A-B11F-471B3C705813}" destId="{0F7C3797-B29A-4ACB-9EDB-BAF22F93F6EB}" srcOrd="1" destOrd="0" presId="urn:microsoft.com/office/officeart/2005/8/layout/process4"/>
    <dgm:cxn modelId="{E41B3D3E-9AD0-492A-8148-E9213EB5825F}" type="presParOf" srcId="{F475AB24-573F-4B6A-B11F-471B3C705813}" destId="{19188DA7-F355-4841-864B-073C9736490B}" srcOrd="2" destOrd="0" presId="urn:microsoft.com/office/officeart/2005/8/layout/process4"/>
    <dgm:cxn modelId="{716BF176-5527-4FAE-9EC3-111540DB93F3}" type="presParOf" srcId="{19188DA7-F355-4841-864B-073C9736490B}" destId="{5ED2327F-7CC4-483E-8C5C-AED7C0FFBB9B}" srcOrd="0" destOrd="0" presId="urn:microsoft.com/office/officeart/2005/8/layout/process4"/>
    <dgm:cxn modelId="{FB40AB6D-A361-42C2-9EE9-34D7366BAC55}" type="presParOf" srcId="{F475AB24-573F-4B6A-B11F-471B3C705813}" destId="{FAE0B271-4E30-436C-84D6-B3AEFF7068A9}" srcOrd="3" destOrd="0" presId="urn:microsoft.com/office/officeart/2005/8/layout/process4"/>
    <dgm:cxn modelId="{C6519518-99CD-4874-B3CD-CF0D66E9310B}" type="presParOf" srcId="{F475AB24-573F-4B6A-B11F-471B3C705813}" destId="{1BDE1E9F-DA8B-44F4-A840-5C1F0BD628C7}" srcOrd="4" destOrd="0" presId="urn:microsoft.com/office/officeart/2005/8/layout/process4"/>
    <dgm:cxn modelId="{63AB6EA4-DB04-4CB9-975D-150FB5FCD4DB}" type="presParOf" srcId="{1BDE1E9F-DA8B-44F4-A840-5C1F0BD628C7}" destId="{E7E1EC1C-B3CC-41D2-AC78-60CE9EBB3B9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0235EC9-E373-446A-80EB-75B81108CF6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E7A9CD9-C026-4BD2-8579-0E84195C7C5F}">
      <dgm:prSet/>
      <dgm:spPr/>
      <dgm:t>
        <a:bodyPr/>
        <a:lstStyle/>
        <a:p>
          <a:r>
            <a:rPr lang="es-AR" b="1" u="sng" dirty="0">
              <a:effectLst>
                <a:outerShdw blurRad="38100" dist="38100" dir="2700000" algn="tl">
                  <a:srgbClr val="000000">
                    <a:alpha val="43137"/>
                  </a:srgbClr>
                </a:outerShdw>
              </a:effectLst>
            </a:rPr>
            <a:t>EN CASCADA</a:t>
          </a:r>
          <a:r>
            <a:rPr lang="es-AR" b="1" dirty="0"/>
            <a:t>: </a:t>
          </a:r>
          <a:r>
            <a:rPr lang="es-AR" dirty="0"/>
            <a:t>CONSISTE EN LA EVOLUCIÓN DE UN PRODUCTO, QUE INICIALMENTE SE ENCONTRABA EN UN ESTADO ELEMENTAL, TENIENDO EN CUENTA LAS NECESIDADES DEL CLIENTE. LAS ETAPAS DE UN CICLO DE VIDA EN CASCADA SE DESARROLLAN SECUENCIALMENTE (VAN UNA TRAS OTRA) Y UNA VEZ TERMINADA UNA NO HAY VUELTA ATRÁS.</a:t>
          </a:r>
          <a:endParaRPr lang="en-US" dirty="0"/>
        </a:p>
      </dgm:t>
    </dgm:pt>
    <dgm:pt modelId="{2388A474-E0E6-4B63-A663-F93089770CD2}" type="parTrans" cxnId="{CDAD1F4D-7BF9-4E11-8C2B-AEC0293A9B36}">
      <dgm:prSet/>
      <dgm:spPr/>
      <dgm:t>
        <a:bodyPr/>
        <a:lstStyle/>
        <a:p>
          <a:endParaRPr lang="en-US"/>
        </a:p>
      </dgm:t>
    </dgm:pt>
    <dgm:pt modelId="{32C98F11-2C4E-4599-83E2-AA446843C67B}" type="sibTrans" cxnId="{CDAD1F4D-7BF9-4E11-8C2B-AEC0293A9B36}">
      <dgm:prSet/>
      <dgm:spPr/>
      <dgm:t>
        <a:bodyPr/>
        <a:lstStyle/>
        <a:p>
          <a:endParaRPr lang="en-US"/>
        </a:p>
      </dgm:t>
    </dgm:pt>
    <dgm:pt modelId="{59417276-7524-432A-B1BF-8BEA8327E4E3}">
      <dgm:prSet/>
      <dgm:spPr/>
      <dgm:t>
        <a:bodyPr/>
        <a:lstStyle/>
        <a:p>
          <a:r>
            <a:rPr lang="es-AR" b="1" u="sng" dirty="0">
              <a:effectLst>
                <a:outerShdw blurRad="38100" dist="38100" dir="2700000" algn="tl">
                  <a:srgbClr val="000000">
                    <a:alpha val="43137"/>
                  </a:srgbClr>
                </a:outerShdw>
              </a:effectLst>
            </a:rPr>
            <a:t>EN ESPIRAL</a:t>
          </a:r>
          <a:r>
            <a:rPr lang="es-AR" b="1" dirty="0"/>
            <a:t>: </a:t>
          </a:r>
          <a:r>
            <a:rPr lang="es-AR" dirty="0"/>
            <a:t>ES LA REPETICIÓN CONSTANTE DE UNA SERIE DE CICLOS QUE REPRODUCEN LAS MISMAS FASES ARROJANDO COMO RESULTADO UN MISMO PRODUCTO. UNA VEZ QUE EL TIEMPO QUE SE INVIERTE EN LA CONSTRUCCIÓN DEL PRODUCTO (PROTOTIPO), LOS COSTOS QUE INVOLUCRA Y EL RIESGO DE LA PRODUCCIÓN SON MAYORES QUE LOS BENEFICIOS QUE CONTRAE, EL CICLO DE VIDA EN ESPIRAL TERMINA. </a:t>
          </a:r>
          <a:endParaRPr lang="en-US" dirty="0"/>
        </a:p>
      </dgm:t>
    </dgm:pt>
    <dgm:pt modelId="{E822B202-DEA3-4D13-BC02-958EE9CE6A21}" type="parTrans" cxnId="{47B45D4A-39FE-4D1C-B4C6-1E8EE279FB53}">
      <dgm:prSet/>
      <dgm:spPr/>
      <dgm:t>
        <a:bodyPr/>
        <a:lstStyle/>
        <a:p>
          <a:endParaRPr lang="en-US"/>
        </a:p>
      </dgm:t>
    </dgm:pt>
    <dgm:pt modelId="{E8863682-C96D-4DD4-B88F-6EF7591D300E}" type="sibTrans" cxnId="{47B45D4A-39FE-4D1C-B4C6-1E8EE279FB53}">
      <dgm:prSet/>
      <dgm:spPr/>
      <dgm:t>
        <a:bodyPr/>
        <a:lstStyle/>
        <a:p>
          <a:endParaRPr lang="en-US"/>
        </a:p>
      </dgm:t>
    </dgm:pt>
    <dgm:pt modelId="{617E59ED-1963-4D9A-B611-E804703B2590}">
      <dgm:prSet/>
      <dgm:spPr/>
      <dgm:t>
        <a:bodyPr/>
        <a:lstStyle/>
        <a:p>
          <a:r>
            <a:rPr lang="es-AR" b="1" u="sng" dirty="0">
              <a:effectLst>
                <a:outerShdw blurRad="38100" dist="38100" dir="2700000" algn="tl">
                  <a:srgbClr val="000000">
                    <a:alpha val="43137"/>
                  </a:srgbClr>
                </a:outerShdw>
              </a:effectLst>
            </a:rPr>
            <a:t>PROTOTIPADO</a:t>
          </a:r>
          <a:r>
            <a:rPr lang="es-AR" b="1" dirty="0"/>
            <a:t>: </a:t>
          </a:r>
          <a:r>
            <a:rPr lang="es-AR" dirty="0"/>
            <a:t>CONSISTE EN LA CONSTRUCCIÓN DE UN MODELO, PROTOTIPO O MAQUETA QUE SE CONVIERTE EN LA SOLUCIÓN FINAL O ES DESECHADO, SIN NINGÚN PROCESAMIENTO INTERNO COMENZANDO TODO NUEVAMENTE DE CERO.</a:t>
          </a:r>
          <a:endParaRPr lang="en-US" dirty="0"/>
        </a:p>
      </dgm:t>
    </dgm:pt>
    <dgm:pt modelId="{E2E447C5-3399-447E-B5AC-AAE955B27CAC}" type="parTrans" cxnId="{289A3413-263D-401C-BABF-11ED94059EFB}">
      <dgm:prSet/>
      <dgm:spPr/>
      <dgm:t>
        <a:bodyPr/>
        <a:lstStyle/>
        <a:p>
          <a:endParaRPr lang="en-US"/>
        </a:p>
      </dgm:t>
    </dgm:pt>
    <dgm:pt modelId="{9888ABCB-7F28-4715-85DA-13B2BFC4272B}" type="sibTrans" cxnId="{289A3413-263D-401C-BABF-11ED94059EFB}">
      <dgm:prSet/>
      <dgm:spPr/>
      <dgm:t>
        <a:bodyPr/>
        <a:lstStyle/>
        <a:p>
          <a:endParaRPr lang="en-US"/>
        </a:p>
      </dgm:t>
    </dgm:pt>
    <dgm:pt modelId="{871F05E7-A11A-4DCB-A3BF-98A503402FF3}" type="pres">
      <dgm:prSet presAssocID="{E0235EC9-E373-446A-80EB-75B81108CF69}" presName="linear" presStyleCnt="0">
        <dgm:presLayoutVars>
          <dgm:animLvl val="lvl"/>
          <dgm:resizeHandles val="exact"/>
        </dgm:presLayoutVars>
      </dgm:prSet>
      <dgm:spPr/>
    </dgm:pt>
    <dgm:pt modelId="{37B8153C-A450-4370-94A4-A476FC3C24F1}" type="pres">
      <dgm:prSet presAssocID="{AE7A9CD9-C026-4BD2-8579-0E84195C7C5F}" presName="parentText" presStyleLbl="node1" presStyleIdx="0" presStyleCnt="3">
        <dgm:presLayoutVars>
          <dgm:chMax val="0"/>
          <dgm:bulletEnabled val="1"/>
        </dgm:presLayoutVars>
      </dgm:prSet>
      <dgm:spPr/>
    </dgm:pt>
    <dgm:pt modelId="{4F11AD21-2086-4998-AC4B-03F0F78CB6FB}" type="pres">
      <dgm:prSet presAssocID="{32C98F11-2C4E-4599-83E2-AA446843C67B}" presName="spacer" presStyleCnt="0"/>
      <dgm:spPr/>
    </dgm:pt>
    <dgm:pt modelId="{FA9DF5EC-FFAE-4740-831C-280F4EE3800D}" type="pres">
      <dgm:prSet presAssocID="{59417276-7524-432A-B1BF-8BEA8327E4E3}" presName="parentText" presStyleLbl="node1" presStyleIdx="1" presStyleCnt="3">
        <dgm:presLayoutVars>
          <dgm:chMax val="0"/>
          <dgm:bulletEnabled val="1"/>
        </dgm:presLayoutVars>
      </dgm:prSet>
      <dgm:spPr/>
    </dgm:pt>
    <dgm:pt modelId="{500662BF-838D-4A66-A81B-D1A974157418}" type="pres">
      <dgm:prSet presAssocID="{E8863682-C96D-4DD4-B88F-6EF7591D300E}" presName="spacer" presStyleCnt="0"/>
      <dgm:spPr/>
    </dgm:pt>
    <dgm:pt modelId="{736FCA42-337E-4681-80A7-B74012A025EC}" type="pres">
      <dgm:prSet presAssocID="{617E59ED-1963-4D9A-B611-E804703B2590}" presName="parentText" presStyleLbl="node1" presStyleIdx="2" presStyleCnt="3">
        <dgm:presLayoutVars>
          <dgm:chMax val="0"/>
          <dgm:bulletEnabled val="1"/>
        </dgm:presLayoutVars>
      </dgm:prSet>
      <dgm:spPr/>
    </dgm:pt>
  </dgm:ptLst>
  <dgm:cxnLst>
    <dgm:cxn modelId="{B551D302-083E-4C30-AABA-5E89069E6BAC}" type="presOf" srcId="{E0235EC9-E373-446A-80EB-75B81108CF69}" destId="{871F05E7-A11A-4DCB-A3BF-98A503402FF3}" srcOrd="0" destOrd="0" presId="urn:microsoft.com/office/officeart/2005/8/layout/vList2"/>
    <dgm:cxn modelId="{289A3413-263D-401C-BABF-11ED94059EFB}" srcId="{E0235EC9-E373-446A-80EB-75B81108CF69}" destId="{617E59ED-1963-4D9A-B611-E804703B2590}" srcOrd="2" destOrd="0" parTransId="{E2E447C5-3399-447E-B5AC-AAE955B27CAC}" sibTransId="{9888ABCB-7F28-4715-85DA-13B2BFC4272B}"/>
    <dgm:cxn modelId="{47B45D4A-39FE-4D1C-B4C6-1E8EE279FB53}" srcId="{E0235EC9-E373-446A-80EB-75B81108CF69}" destId="{59417276-7524-432A-B1BF-8BEA8327E4E3}" srcOrd="1" destOrd="0" parTransId="{E822B202-DEA3-4D13-BC02-958EE9CE6A21}" sibTransId="{E8863682-C96D-4DD4-B88F-6EF7591D300E}"/>
    <dgm:cxn modelId="{CDAD1F4D-7BF9-4E11-8C2B-AEC0293A9B36}" srcId="{E0235EC9-E373-446A-80EB-75B81108CF69}" destId="{AE7A9CD9-C026-4BD2-8579-0E84195C7C5F}" srcOrd="0" destOrd="0" parTransId="{2388A474-E0E6-4B63-A663-F93089770CD2}" sibTransId="{32C98F11-2C4E-4599-83E2-AA446843C67B}"/>
    <dgm:cxn modelId="{2DFA7C97-761D-43D7-9C43-637E39A473BB}" type="presOf" srcId="{AE7A9CD9-C026-4BD2-8579-0E84195C7C5F}" destId="{37B8153C-A450-4370-94A4-A476FC3C24F1}" srcOrd="0" destOrd="0" presId="urn:microsoft.com/office/officeart/2005/8/layout/vList2"/>
    <dgm:cxn modelId="{FFE377B3-EF84-4BFC-B097-612EC54F565D}" type="presOf" srcId="{59417276-7524-432A-B1BF-8BEA8327E4E3}" destId="{FA9DF5EC-FFAE-4740-831C-280F4EE3800D}" srcOrd="0" destOrd="0" presId="urn:microsoft.com/office/officeart/2005/8/layout/vList2"/>
    <dgm:cxn modelId="{C9BA7CED-2744-4D0B-92CA-30CA54FF0EBB}" type="presOf" srcId="{617E59ED-1963-4D9A-B611-E804703B2590}" destId="{736FCA42-337E-4681-80A7-B74012A025EC}" srcOrd="0" destOrd="0" presId="urn:microsoft.com/office/officeart/2005/8/layout/vList2"/>
    <dgm:cxn modelId="{6118BC43-CD9D-4A36-B556-E8672A0E2B4C}" type="presParOf" srcId="{871F05E7-A11A-4DCB-A3BF-98A503402FF3}" destId="{37B8153C-A450-4370-94A4-A476FC3C24F1}" srcOrd="0" destOrd="0" presId="urn:microsoft.com/office/officeart/2005/8/layout/vList2"/>
    <dgm:cxn modelId="{5A041FCF-948B-40C6-985E-63F678039C37}" type="presParOf" srcId="{871F05E7-A11A-4DCB-A3BF-98A503402FF3}" destId="{4F11AD21-2086-4998-AC4B-03F0F78CB6FB}" srcOrd="1" destOrd="0" presId="urn:microsoft.com/office/officeart/2005/8/layout/vList2"/>
    <dgm:cxn modelId="{3F3899DE-864E-4FF5-B963-1EECC47E43A4}" type="presParOf" srcId="{871F05E7-A11A-4DCB-A3BF-98A503402FF3}" destId="{FA9DF5EC-FFAE-4740-831C-280F4EE3800D}" srcOrd="2" destOrd="0" presId="urn:microsoft.com/office/officeart/2005/8/layout/vList2"/>
    <dgm:cxn modelId="{5D4C1A86-E8BC-4056-BFD6-4D0F245864F7}" type="presParOf" srcId="{871F05E7-A11A-4DCB-A3BF-98A503402FF3}" destId="{500662BF-838D-4A66-A81B-D1A974157418}" srcOrd="3" destOrd="0" presId="urn:microsoft.com/office/officeart/2005/8/layout/vList2"/>
    <dgm:cxn modelId="{7893A79D-F34F-41ED-86D4-23378A3AEA63}" type="presParOf" srcId="{871F05E7-A11A-4DCB-A3BF-98A503402FF3}" destId="{736FCA42-337E-4681-80A7-B74012A025E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BCCB4F03-FC2C-44D5-B5FE-DEBBF53192FE}"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83FEBC12-A1BE-46E9-8262-8A86AE1A7457}">
      <dgm:prSet/>
      <dgm:spPr>
        <a:solidFill>
          <a:srgbClr val="FF0000"/>
        </a:solidFill>
      </dgm:spPr>
      <dgm:t>
        <a:bodyPr/>
        <a:lstStyle/>
        <a:p>
          <a:r>
            <a:rPr lang="es-AR" b="1" u="sng" dirty="0"/>
            <a:t>CADENA DE MANDO</a:t>
          </a:r>
          <a:r>
            <a:rPr lang="es-AR" b="1" dirty="0"/>
            <a:t>: </a:t>
          </a:r>
          <a:r>
            <a:rPr lang="es-AR" dirty="0"/>
            <a:t>LÍNEA DE AUTORIDAD QUE SE EXTIENDE DE LOS NIVELES MÁS ALTOS DE LA ORGANIZACIÓN HACÍA LOS MÁS BAJOS, LO CUAL ESPECÍFICA QUIEN LE REPORTA A QUIEN.</a:t>
          </a:r>
          <a:endParaRPr lang="en-US" dirty="0"/>
        </a:p>
      </dgm:t>
    </dgm:pt>
    <dgm:pt modelId="{66386B84-37A1-4075-A775-2B40FA5D008F}" type="parTrans" cxnId="{26801E57-489F-417D-B689-76783D19AA4C}">
      <dgm:prSet/>
      <dgm:spPr/>
      <dgm:t>
        <a:bodyPr/>
        <a:lstStyle/>
        <a:p>
          <a:endParaRPr lang="en-US"/>
        </a:p>
      </dgm:t>
    </dgm:pt>
    <dgm:pt modelId="{0EBD8099-60E2-499D-8F64-8B0A33133413}" type="sibTrans" cxnId="{26801E57-489F-417D-B689-76783D19AA4C}">
      <dgm:prSet/>
      <dgm:spPr/>
      <dgm:t>
        <a:bodyPr/>
        <a:lstStyle/>
        <a:p>
          <a:endParaRPr lang="en-US"/>
        </a:p>
      </dgm:t>
    </dgm:pt>
    <dgm:pt modelId="{CC2A3CE5-B401-4E97-8EF6-20FCEB36FD0A}">
      <dgm:prSet/>
      <dgm:spPr>
        <a:solidFill>
          <a:srgbClr val="FFC000"/>
        </a:solidFill>
      </dgm:spPr>
      <dgm:t>
        <a:bodyPr/>
        <a:lstStyle/>
        <a:p>
          <a:r>
            <a:rPr lang="es-AR" b="1" u="sng" dirty="0"/>
            <a:t>AUTORIDAD</a:t>
          </a:r>
          <a:r>
            <a:rPr lang="es-AR" b="1" dirty="0"/>
            <a:t>: </a:t>
          </a:r>
          <a:r>
            <a:rPr lang="es-AR" dirty="0"/>
            <a:t>DERECHOS INHERENTES A UNA POSICIÓN GERENCIAL PARA DECIRLE A LA GENTE QUE HACER Y ESPERAR QUE LO HAGA.</a:t>
          </a:r>
          <a:endParaRPr lang="en-US" dirty="0"/>
        </a:p>
      </dgm:t>
    </dgm:pt>
    <dgm:pt modelId="{E97ABAF9-163F-4358-B801-4D21747CD676}" type="parTrans" cxnId="{C3B86DF2-EC5A-4B0D-AA9A-DA66B07D57E0}">
      <dgm:prSet/>
      <dgm:spPr/>
      <dgm:t>
        <a:bodyPr/>
        <a:lstStyle/>
        <a:p>
          <a:endParaRPr lang="en-US"/>
        </a:p>
      </dgm:t>
    </dgm:pt>
    <dgm:pt modelId="{4ADA3241-DFBB-45F2-A254-83AE349692CD}" type="sibTrans" cxnId="{C3B86DF2-EC5A-4B0D-AA9A-DA66B07D57E0}">
      <dgm:prSet/>
      <dgm:spPr/>
      <dgm:t>
        <a:bodyPr/>
        <a:lstStyle/>
        <a:p>
          <a:endParaRPr lang="en-US"/>
        </a:p>
      </dgm:t>
    </dgm:pt>
    <dgm:pt modelId="{C2C1FB35-7D67-4E05-9C6B-332ACF7535C0}">
      <dgm:prSet/>
      <dgm:spPr>
        <a:solidFill>
          <a:srgbClr val="92D050"/>
        </a:solidFill>
      </dgm:spPr>
      <dgm:t>
        <a:bodyPr/>
        <a:lstStyle/>
        <a:p>
          <a:r>
            <a:rPr lang="es-AR" b="1" u="sng"/>
            <a:t>RESPONSABILIDAD</a:t>
          </a:r>
          <a:r>
            <a:rPr lang="es-AR" b="1"/>
            <a:t>: </a:t>
          </a:r>
          <a:r>
            <a:rPr lang="es-AR"/>
            <a:t>OBLIGACIÓN O EXPECTATIVA DE DESEMPEÑO PARA REALIZAR CUALQUIER TAREA ASIGNADA.</a:t>
          </a:r>
          <a:endParaRPr lang="en-US"/>
        </a:p>
      </dgm:t>
    </dgm:pt>
    <dgm:pt modelId="{69ADDAF8-9C8A-4DE2-997F-094C60067980}" type="parTrans" cxnId="{EB0037E2-F7E0-4844-BFEA-C1E9C1821329}">
      <dgm:prSet/>
      <dgm:spPr/>
      <dgm:t>
        <a:bodyPr/>
        <a:lstStyle/>
        <a:p>
          <a:endParaRPr lang="en-US"/>
        </a:p>
      </dgm:t>
    </dgm:pt>
    <dgm:pt modelId="{6719CFDD-3391-48BD-A3B5-5DDA0F96CCEB}" type="sibTrans" cxnId="{EB0037E2-F7E0-4844-BFEA-C1E9C1821329}">
      <dgm:prSet/>
      <dgm:spPr/>
      <dgm:t>
        <a:bodyPr/>
        <a:lstStyle/>
        <a:p>
          <a:endParaRPr lang="en-US"/>
        </a:p>
      </dgm:t>
    </dgm:pt>
    <dgm:pt modelId="{A5BBD652-CF3B-484A-A129-E7ECEAE42241}">
      <dgm:prSet/>
      <dgm:spPr>
        <a:solidFill>
          <a:srgbClr val="00B050"/>
        </a:solidFill>
      </dgm:spPr>
      <dgm:t>
        <a:bodyPr/>
        <a:lstStyle/>
        <a:p>
          <a:r>
            <a:rPr lang="es-AR" b="1" u="sng"/>
            <a:t>TRAMO DE CONTROL</a:t>
          </a:r>
          <a:r>
            <a:rPr lang="es-AR" b="1"/>
            <a:t>:</a:t>
          </a:r>
          <a:r>
            <a:rPr lang="es-AR"/>
            <a:t> CANTIDAD DE EMPLEADOS QUE PUEDE DIRIGIR UN GERENTE DE FORMA EFICIENTE Y EFICAZ.</a:t>
          </a:r>
          <a:endParaRPr lang="en-US"/>
        </a:p>
      </dgm:t>
    </dgm:pt>
    <dgm:pt modelId="{A4761E2B-6F07-41DF-BEF5-4801C0964115}" type="parTrans" cxnId="{C6DE424C-2019-4D8E-ADBE-5EE438346AEA}">
      <dgm:prSet/>
      <dgm:spPr/>
      <dgm:t>
        <a:bodyPr/>
        <a:lstStyle/>
        <a:p>
          <a:endParaRPr lang="en-US"/>
        </a:p>
      </dgm:t>
    </dgm:pt>
    <dgm:pt modelId="{400A2FB5-F3CE-4F24-BB61-22C3E5EDAF39}" type="sibTrans" cxnId="{C6DE424C-2019-4D8E-ADBE-5EE438346AEA}">
      <dgm:prSet/>
      <dgm:spPr/>
      <dgm:t>
        <a:bodyPr/>
        <a:lstStyle/>
        <a:p>
          <a:endParaRPr lang="en-US"/>
        </a:p>
      </dgm:t>
    </dgm:pt>
    <dgm:pt modelId="{B16CF92E-A00B-4139-AD38-755C12F89DE4}">
      <dgm:prSet/>
      <dgm:spPr>
        <a:solidFill>
          <a:srgbClr val="002060"/>
        </a:solidFill>
      </dgm:spPr>
      <dgm:t>
        <a:bodyPr/>
        <a:lstStyle/>
        <a:p>
          <a:r>
            <a:rPr lang="es-AR" b="1" u="sng" dirty="0"/>
            <a:t>UNIDAD DE MANDO</a:t>
          </a:r>
          <a:r>
            <a:rPr lang="es-AR" b="1" dirty="0"/>
            <a:t>:</a:t>
          </a:r>
          <a:r>
            <a:rPr lang="es-AR" dirty="0"/>
            <a:t> PRINCIPIO DE ADMINISTRACIÓN QUE ESTABLECE QUE UNA PERSONA DEBE REPORTARLE SOLO A UN GERENTE.</a:t>
          </a:r>
          <a:endParaRPr lang="en-US" dirty="0"/>
        </a:p>
      </dgm:t>
    </dgm:pt>
    <dgm:pt modelId="{8B22C4CD-043A-4B66-A073-905140080143}" type="parTrans" cxnId="{AD134940-3612-4C7E-BE7E-DADDC63ACF40}">
      <dgm:prSet/>
      <dgm:spPr/>
      <dgm:t>
        <a:bodyPr/>
        <a:lstStyle/>
        <a:p>
          <a:endParaRPr lang="en-US"/>
        </a:p>
      </dgm:t>
    </dgm:pt>
    <dgm:pt modelId="{8C1EDCE7-B0AD-4A68-A187-BD018A2C6034}" type="sibTrans" cxnId="{AD134940-3612-4C7E-BE7E-DADDC63ACF40}">
      <dgm:prSet/>
      <dgm:spPr/>
      <dgm:t>
        <a:bodyPr/>
        <a:lstStyle/>
        <a:p>
          <a:endParaRPr lang="en-US"/>
        </a:p>
      </dgm:t>
    </dgm:pt>
    <dgm:pt modelId="{0403D5D4-8BE4-423F-B467-E55A8CFBBA75}" type="pres">
      <dgm:prSet presAssocID="{BCCB4F03-FC2C-44D5-B5FE-DEBBF53192FE}" presName="diagram" presStyleCnt="0">
        <dgm:presLayoutVars>
          <dgm:dir/>
          <dgm:resizeHandles val="exact"/>
        </dgm:presLayoutVars>
      </dgm:prSet>
      <dgm:spPr/>
    </dgm:pt>
    <dgm:pt modelId="{928BA575-B14C-4ADD-8814-27FB67C514AF}" type="pres">
      <dgm:prSet presAssocID="{83FEBC12-A1BE-46E9-8262-8A86AE1A7457}" presName="node" presStyleLbl="node1" presStyleIdx="0" presStyleCnt="5">
        <dgm:presLayoutVars>
          <dgm:bulletEnabled val="1"/>
        </dgm:presLayoutVars>
      </dgm:prSet>
      <dgm:spPr/>
    </dgm:pt>
    <dgm:pt modelId="{F0985937-535D-4546-A9D8-0151BE9EB705}" type="pres">
      <dgm:prSet presAssocID="{0EBD8099-60E2-499D-8F64-8B0A33133413}" presName="sibTrans" presStyleCnt="0"/>
      <dgm:spPr/>
    </dgm:pt>
    <dgm:pt modelId="{19670B43-6237-4D5A-B9C8-4F4A55AAFBFA}" type="pres">
      <dgm:prSet presAssocID="{CC2A3CE5-B401-4E97-8EF6-20FCEB36FD0A}" presName="node" presStyleLbl="node1" presStyleIdx="1" presStyleCnt="5">
        <dgm:presLayoutVars>
          <dgm:bulletEnabled val="1"/>
        </dgm:presLayoutVars>
      </dgm:prSet>
      <dgm:spPr/>
    </dgm:pt>
    <dgm:pt modelId="{6E3A4BF1-3E9F-4512-8D79-3D4BE944B584}" type="pres">
      <dgm:prSet presAssocID="{4ADA3241-DFBB-45F2-A254-83AE349692CD}" presName="sibTrans" presStyleCnt="0"/>
      <dgm:spPr/>
    </dgm:pt>
    <dgm:pt modelId="{7A34249F-AA11-467B-9C6D-6AC0740E1CFD}" type="pres">
      <dgm:prSet presAssocID="{C2C1FB35-7D67-4E05-9C6B-332ACF7535C0}" presName="node" presStyleLbl="node1" presStyleIdx="2" presStyleCnt="5">
        <dgm:presLayoutVars>
          <dgm:bulletEnabled val="1"/>
        </dgm:presLayoutVars>
      </dgm:prSet>
      <dgm:spPr/>
    </dgm:pt>
    <dgm:pt modelId="{A87280E2-6DB0-4F7A-BFDA-A808D765AF00}" type="pres">
      <dgm:prSet presAssocID="{6719CFDD-3391-48BD-A3B5-5DDA0F96CCEB}" presName="sibTrans" presStyleCnt="0"/>
      <dgm:spPr/>
    </dgm:pt>
    <dgm:pt modelId="{58F7C871-70A6-40BD-B7B0-BCCF6214224D}" type="pres">
      <dgm:prSet presAssocID="{A5BBD652-CF3B-484A-A129-E7ECEAE42241}" presName="node" presStyleLbl="node1" presStyleIdx="3" presStyleCnt="5">
        <dgm:presLayoutVars>
          <dgm:bulletEnabled val="1"/>
        </dgm:presLayoutVars>
      </dgm:prSet>
      <dgm:spPr/>
    </dgm:pt>
    <dgm:pt modelId="{3787377D-3C71-4E68-8BB7-3497D97C5B38}" type="pres">
      <dgm:prSet presAssocID="{400A2FB5-F3CE-4F24-BB61-22C3E5EDAF39}" presName="sibTrans" presStyleCnt="0"/>
      <dgm:spPr/>
    </dgm:pt>
    <dgm:pt modelId="{33B17F07-B0A8-4CF1-A7CF-89AEBD57B468}" type="pres">
      <dgm:prSet presAssocID="{B16CF92E-A00B-4139-AD38-755C12F89DE4}" presName="node" presStyleLbl="node1" presStyleIdx="4" presStyleCnt="5">
        <dgm:presLayoutVars>
          <dgm:bulletEnabled val="1"/>
        </dgm:presLayoutVars>
      </dgm:prSet>
      <dgm:spPr/>
    </dgm:pt>
  </dgm:ptLst>
  <dgm:cxnLst>
    <dgm:cxn modelId="{C0F8D00B-3C16-468B-B8B4-89747A904E3E}" type="presOf" srcId="{C2C1FB35-7D67-4E05-9C6B-332ACF7535C0}" destId="{7A34249F-AA11-467B-9C6D-6AC0740E1CFD}" srcOrd="0" destOrd="0" presId="urn:microsoft.com/office/officeart/2005/8/layout/default"/>
    <dgm:cxn modelId="{D47AF33A-0AED-4D8C-B07E-77C809D8CFE5}" type="presOf" srcId="{83FEBC12-A1BE-46E9-8262-8A86AE1A7457}" destId="{928BA575-B14C-4ADD-8814-27FB67C514AF}" srcOrd="0" destOrd="0" presId="urn:microsoft.com/office/officeart/2005/8/layout/default"/>
    <dgm:cxn modelId="{73C7EC3B-1F01-44D9-BEE8-1E0F6658618A}" type="presOf" srcId="{CC2A3CE5-B401-4E97-8EF6-20FCEB36FD0A}" destId="{19670B43-6237-4D5A-B9C8-4F4A55AAFBFA}" srcOrd="0" destOrd="0" presId="urn:microsoft.com/office/officeart/2005/8/layout/default"/>
    <dgm:cxn modelId="{AD134940-3612-4C7E-BE7E-DADDC63ACF40}" srcId="{BCCB4F03-FC2C-44D5-B5FE-DEBBF53192FE}" destId="{B16CF92E-A00B-4139-AD38-755C12F89DE4}" srcOrd="4" destOrd="0" parTransId="{8B22C4CD-043A-4B66-A073-905140080143}" sibTransId="{8C1EDCE7-B0AD-4A68-A187-BD018A2C6034}"/>
    <dgm:cxn modelId="{D090425C-665A-4BED-8E83-EBAB98A3E2C6}" type="presOf" srcId="{B16CF92E-A00B-4139-AD38-755C12F89DE4}" destId="{33B17F07-B0A8-4CF1-A7CF-89AEBD57B468}" srcOrd="0" destOrd="0" presId="urn:microsoft.com/office/officeart/2005/8/layout/default"/>
    <dgm:cxn modelId="{C6DE424C-2019-4D8E-ADBE-5EE438346AEA}" srcId="{BCCB4F03-FC2C-44D5-B5FE-DEBBF53192FE}" destId="{A5BBD652-CF3B-484A-A129-E7ECEAE42241}" srcOrd="3" destOrd="0" parTransId="{A4761E2B-6F07-41DF-BEF5-4801C0964115}" sibTransId="{400A2FB5-F3CE-4F24-BB61-22C3E5EDAF39}"/>
    <dgm:cxn modelId="{26801E57-489F-417D-B689-76783D19AA4C}" srcId="{BCCB4F03-FC2C-44D5-B5FE-DEBBF53192FE}" destId="{83FEBC12-A1BE-46E9-8262-8A86AE1A7457}" srcOrd="0" destOrd="0" parTransId="{66386B84-37A1-4075-A775-2B40FA5D008F}" sibTransId="{0EBD8099-60E2-499D-8F64-8B0A33133413}"/>
    <dgm:cxn modelId="{9A53EDA3-642B-4745-856D-599E3D133E9B}" type="presOf" srcId="{BCCB4F03-FC2C-44D5-B5FE-DEBBF53192FE}" destId="{0403D5D4-8BE4-423F-B467-E55A8CFBBA75}" srcOrd="0" destOrd="0" presId="urn:microsoft.com/office/officeart/2005/8/layout/default"/>
    <dgm:cxn modelId="{EB0037E2-F7E0-4844-BFEA-C1E9C1821329}" srcId="{BCCB4F03-FC2C-44D5-B5FE-DEBBF53192FE}" destId="{C2C1FB35-7D67-4E05-9C6B-332ACF7535C0}" srcOrd="2" destOrd="0" parTransId="{69ADDAF8-9C8A-4DE2-997F-094C60067980}" sibTransId="{6719CFDD-3391-48BD-A3B5-5DDA0F96CCEB}"/>
    <dgm:cxn modelId="{03B7CEE3-604B-4E79-AE92-AE4364A0D40E}" type="presOf" srcId="{A5BBD652-CF3B-484A-A129-E7ECEAE42241}" destId="{58F7C871-70A6-40BD-B7B0-BCCF6214224D}" srcOrd="0" destOrd="0" presId="urn:microsoft.com/office/officeart/2005/8/layout/default"/>
    <dgm:cxn modelId="{C3B86DF2-EC5A-4B0D-AA9A-DA66B07D57E0}" srcId="{BCCB4F03-FC2C-44D5-B5FE-DEBBF53192FE}" destId="{CC2A3CE5-B401-4E97-8EF6-20FCEB36FD0A}" srcOrd="1" destOrd="0" parTransId="{E97ABAF9-163F-4358-B801-4D21747CD676}" sibTransId="{4ADA3241-DFBB-45F2-A254-83AE349692CD}"/>
    <dgm:cxn modelId="{5A2BF3C0-A61F-4061-B54A-290D68E7449E}" type="presParOf" srcId="{0403D5D4-8BE4-423F-B467-E55A8CFBBA75}" destId="{928BA575-B14C-4ADD-8814-27FB67C514AF}" srcOrd="0" destOrd="0" presId="urn:microsoft.com/office/officeart/2005/8/layout/default"/>
    <dgm:cxn modelId="{5041CDA1-C792-4403-829F-91B74603D1DD}" type="presParOf" srcId="{0403D5D4-8BE4-423F-B467-E55A8CFBBA75}" destId="{F0985937-535D-4546-A9D8-0151BE9EB705}" srcOrd="1" destOrd="0" presId="urn:microsoft.com/office/officeart/2005/8/layout/default"/>
    <dgm:cxn modelId="{115A5002-41FF-4684-B005-5D611570250E}" type="presParOf" srcId="{0403D5D4-8BE4-423F-B467-E55A8CFBBA75}" destId="{19670B43-6237-4D5A-B9C8-4F4A55AAFBFA}" srcOrd="2" destOrd="0" presId="urn:microsoft.com/office/officeart/2005/8/layout/default"/>
    <dgm:cxn modelId="{C70488B1-8293-43DF-B88B-6468428D7546}" type="presParOf" srcId="{0403D5D4-8BE4-423F-B467-E55A8CFBBA75}" destId="{6E3A4BF1-3E9F-4512-8D79-3D4BE944B584}" srcOrd="3" destOrd="0" presId="urn:microsoft.com/office/officeart/2005/8/layout/default"/>
    <dgm:cxn modelId="{7FECD664-41FC-4D12-A99F-08544A6F6644}" type="presParOf" srcId="{0403D5D4-8BE4-423F-B467-E55A8CFBBA75}" destId="{7A34249F-AA11-467B-9C6D-6AC0740E1CFD}" srcOrd="4" destOrd="0" presId="urn:microsoft.com/office/officeart/2005/8/layout/default"/>
    <dgm:cxn modelId="{5FCEE21D-F85D-4C36-B2D4-86E28F2DFD9E}" type="presParOf" srcId="{0403D5D4-8BE4-423F-B467-E55A8CFBBA75}" destId="{A87280E2-6DB0-4F7A-BFDA-A808D765AF00}" srcOrd="5" destOrd="0" presId="urn:microsoft.com/office/officeart/2005/8/layout/default"/>
    <dgm:cxn modelId="{3AA02D1D-07F6-48D7-9D84-CB683075CFB0}" type="presParOf" srcId="{0403D5D4-8BE4-423F-B467-E55A8CFBBA75}" destId="{58F7C871-70A6-40BD-B7B0-BCCF6214224D}" srcOrd="6" destOrd="0" presId="urn:microsoft.com/office/officeart/2005/8/layout/default"/>
    <dgm:cxn modelId="{1B5DA783-613B-469D-A5F2-2EEC327ECE68}" type="presParOf" srcId="{0403D5D4-8BE4-423F-B467-E55A8CFBBA75}" destId="{3787377D-3C71-4E68-8BB7-3497D97C5B38}" srcOrd="7" destOrd="0" presId="urn:microsoft.com/office/officeart/2005/8/layout/default"/>
    <dgm:cxn modelId="{70B4EC77-92E2-4965-B875-BEC0FCA49DEC}" type="presParOf" srcId="{0403D5D4-8BE4-423F-B467-E55A8CFBBA75}" destId="{33B17F07-B0A8-4CF1-A7CF-89AEBD57B468}"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954E0DB6-13D4-4F14-9AC4-09A8CFCFE8A5}" type="doc">
      <dgm:prSet loTypeId="urn:microsoft.com/office/officeart/2005/8/layout/process4" loCatId="process" qsTypeId="urn:microsoft.com/office/officeart/2005/8/quickstyle/simple1" qsCatId="simple" csTypeId="urn:microsoft.com/office/officeart/2005/8/colors/colorful5" csCatId="colorful" phldr="1"/>
      <dgm:spPr/>
      <dgm:t>
        <a:bodyPr/>
        <a:lstStyle/>
        <a:p>
          <a:endParaRPr lang="en-US"/>
        </a:p>
      </dgm:t>
    </dgm:pt>
    <dgm:pt modelId="{CC163939-0F0F-4D9E-BB46-2547430EA1E4}">
      <dgm:prSet/>
      <dgm:spPr>
        <a:solidFill>
          <a:srgbClr val="7030A0"/>
        </a:solidFill>
      </dgm:spPr>
      <dgm:t>
        <a:bodyPr/>
        <a:lstStyle/>
        <a:p>
          <a:r>
            <a:rPr lang="es-MX" b="1" u="sng" dirty="0">
              <a:effectLst>
                <a:outerShdw blurRad="38100" dist="38100" dir="2700000" algn="tl">
                  <a:srgbClr val="000000">
                    <a:alpha val="43137"/>
                  </a:srgbClr>
                </a:outerShdw>
              </a:effectLst>
            </a:rPr>
            <a:t>CENTRALIZACIÓN</a:t>
          </a:r>
          <a:r>
            <a:rPr lang="es-MX" dirty="0"/>
            <a:t>: GRADO EN EL QUE LA TOMA DE DECISIONES SE CONCRETA EN LOS NIVELES SUPERIORES DE LA ORGANIZACIÓN.</a:t>
          </a:r>
          <a:endParaRPr lang="en-US" dirty="0"/>
        </a:p>
      </dgm:t>
    </dgm:pt>
    <dgm:pt modelId="{7E19BCE3-FE50-4C09-BB6F-9A31AE66BB40}" type="parTrans" cxnId="{B652BEF2-5943-4D14-8B68-6AF9DC4EDFB6}">
      <dgm:prSet/>
      <dgm:spPr/>
      <dgm:t>
        <a:bodyPr/>
        <a:lstStyle/>
        <a:p>
          <a:endParaRPr lang="en-US"/>
        </a:p>
      </dgm:t>
    </dgm:pt>
    <dgm:pt modelId="{2B60456F-7ABE-4635-9A5F-042712634DE7}" type="sibTrans" cxnId="{B652BEF2-5943-4D14-8B68-6AF9DC4EDFB6}">
      <dgm:prSet/>
      <dgm:spPr/>
      <dgm:t>
        <a:bodyPr/>
        <a:lstStyle/>
        <a:p>
          <a:endParaRPr lang="en-US"/>
        </a:p>
      </dgm:t>
    </dgm:pt>
    <dgm:pt modelId="{EB421690-D221-41CA-B285-F0A4BD51CC95}">
      <dgm:prSet/>
      <dgm:spPr>
        <a:solidFill>
          <a:srgbClr val="002060"/>
        </a:solidFill>
      </dgm:spPr>
      <dgm:t>
        <a:bodyPr/>
        <a:lstStyle/>
        <a:p>
          <a:r>
            <a:rPr lang="es-MX" b="1" u="sng" dirty="0">
              <a:effectLst>
                <a:outerShdw blurRad="38100" dist="38100" dir="2700000" algn="tl">
                  <a:srgbClr val="000000">
                    <a:alpha val="43137"/>
                  </a:srgbClr>
                </a:outerShdw>
              </a:effectLst>
            </a:rPr>
            <a:t>DESCENTRALIZACIÓN</a:t>
          </a:r>
          <a:r>
            <a:rPr lang="es-MX" dirty="0"/>
            <a:t>:</a:t>
          </a:r>
          <a:r>
            <a:rPr lang="es-AR" dirty="0"/>
            <a:t> GRADO EN QUE LOS EMPLEADOS DE NIVELES INFERIORES PROPORCIONAN INFORMACIÓN O, DE HECHO TOMAN DECISIONES. EL OTORGAMIENTO DE FACULTADES A LOS EMPLEADOS LES DA MÁS AUTORIDAD PARA TOMAR DECISIONES.</a:t>
          </a:r>
          <a:endParaRPr lang="en-US" dirty="0"/>
        </a:p>
      </dgm:t>
    </dgm:pt>
    <dgm:pt modelId="{36C8915F-03CD-4DCE-AAAE-631942B30436}" type="parTrans" cxnId="{23051347-0FED-4996-908E-6A351BC91FE6}">
      <dgm:prSet/>
      <dgm:spPr/>
      <dgm:t>
        <a:bodyPr/>
        <a:lstStyle/>
        <a:p>
          <a:endParaRPr lang="en-US"/>
        </a:p>
      </dgm:t>
    </dgm:pt>
    <dgm:pt modelId="{C9541F03-987F-49B3-90CC-20669E5067A9}" type="sibTrans" cxnId="{23051347-0FED-4996-908E-6A351BC91FE6}">
      <dgm:prSet/>
      <dgm:spPr/>
      <dgm:t>
        <a:bodyPr/>
        <a:lstStyle/>
        <a:p>
          <a:endParaRPr lang="en-US"/>
        </a:p>
      </dgm:t>
    </dgm:pt>
    <dgm:pt modelId="{6458CBC1-561C-4101-BADB-BDCD11422E6D}">
      <dgm:prSet/>
      <dgm:spPr>
        <a:solidFill>
          <a:srgbClr val="00B0F0"/>
        </a:solidFill>
      </dgm:spPr>
      <dgm:t>
        <a:bodyPr/>
        <a:lstStyle/>
        <a:p>
          <a:r>
            <a:rPr lang="es-AR" b="1" u="sng" dirty="0">
              <a:effectLst>
                <a:outerShdw blurRad="38100" dist="38100" dir="2700000" algn="tl">
                  <a:srgbClr val="000000">
                    <a:alpha val="43137"/>
                  </a:srgbClr>
                </a:outerShdw>
              </a:effectLst>
            </a:rPr>
            <a:t>FORMALIZACIÓN</a:t>
          </a:r>
          <a:r>
            <a:rPr lang="es-AR" dirty="0"/>
            <a:t>: SE REFIERE A QUE TAN ESTANDARIZADOS ESTAN LOS PUESTOS DE TRABAJOS  DE UNA ORGANIZACIÓN Y QUE GRADO DE REGLAS Y PROCEDIMIENTOS GUIAN EL COMPORTAMIENTO DE LOS EMPLEADOS.</a:t>
          </a:r>
          <a:endParaRPr lang="en-US" dirty="0"/>
        </a:p>
      </dgm:t>
    </dgm:pt>
    <dgm:pt modelId="{35951B09-0817-4D31-B3D2-27E48226181B}" type="parTrans" cxnId="{9390ECD1-7B31-4CA7-9FB2-F3E356A1E5A7}">
      <dgm:prSet/>
      <dgm:spPr/>
      <dgm:t>
        <a:bodyPr/>
        <a:lstStyle/>
        <a:p>
          <a:endParaRPr lang="en-US"/>
        </a:p>
      </dgm:t>
    </dgm:pt>
    <dgm:pt modelId="{B78BF35E-CBA8-4FFA-9287-DED758359795}" type="sibTrans" cxnId="{9390ECD1-7B31-4CA7-9FB2-F3E356A1E5A7}">
      <dgm:prSet/>
      <dgm:spPr/>
      <dgm:t>
        <a:bodyPr/>
        <a:lstStyle/>
        <a:p>
          <a:endParaRPr lang="en-US"/>
        </a:p>
      </dgm:t>
    </dgm:pt>
    <dgm:pt modelId="{59ABD8C2-2E3E-4557-8F47-ED8CA8E34A43}" type="pres">
      <dgm:prSet presAssocID="{954E0DB6-13D4-4F14-9AC4-09A8CFCFE8A5}" presName="Name0" presStyleCnt="0">
        <dgm:presLayoutVars>
          <dgm:dir/>
          <dgm:animLvl val="lvl"/>
          <dgm:resizeHandles val="exact"/>
        </dgm:presLayoutVars>
      </dgm:prSet>
      <dgm:spPr/>
    </dgm:pt>
    <dgm:pt modelId="{8223F55B-9E81-4131-9C35-A6FD6419E4CC}" type="pres">
      <dgm:prSet presAssocID="{6458CBC1-561C-4101-BADB-BDCD11422E6D}" presName="boxAndChildren" presStyleCnt="0"/>
      <dgm:spPr/>
    </dgm:pt>
    <dgm:pt modelId="{244C7E56-0580-40FF-804B-F3B4022052F7}" type="pres">
      <dgm:prSet presAssocID="{6458CBC1-561C-4101-BADB-BDCD11422E6D}" presName="parentTextBox" presStyleLbl="node1" presStyleIdx="0" presStyleCnt="3"/>
      <dgm:spPr/>
    </dgm:pt>
    <dgm:pt modelId="{68AFC7C2-3AB8-4548-ADF8-333BB1168559}" type="pres">
      <dgm:prSet presAssocID="{C9541F03-987F-49B3-90CC-20669E5067A9}" presName="sp" presStyleCnt="0"/>
      <dgm:spPr/>
    </dgm:pt>
    <dgm:pt modelId="{2EF85B27-A43F-4D75-8E85-1A9FDBB6E447}" type="pres">
      <dgm:prSet presAssocID="{EB421690-D221-41CA-B285-F0A4BD51CC95}" presName="arrowAndChildren" presStyleCnt="0"/>
      <dgm:spPr/>
    </dgm:pt>
    <dgm:pt modelId="{2E55C00B-2E38-468E-BBCF-D0E6931A83BD}" type="pres">
      <dgm:prSet presAssocID="{EB421690-D221-41CA-B285-F0A4BD51CC95}" presName="parentTextArrow" presStyleLbl="node1" presStyleIdx="1" presStyleCnt="3"/>
      <dgm:spPr/>
    </dgm:pt>
    <dgm:pt modelId="{49FF503D-0BA8-4D8D-ADFA-118AAE1E1535}" type="pres">
      <dgm:prSet presAssocID="{2B60456F-7ABE-4635-9A5F-042712634DE7}" presName="sp" presStyleCnt="0"/>
      <dgm:spPr/>
    </dgm:pt>
    <dgm:pt modelId="{4E27B94F-85DA-4E49-B6FA-19BDECBC5042}" type="pres">
      <dgm:prSet presAssocID="{CC163939-0F0F-4D9E-BB46-2547430EA1E4}" presName="arrowAndChildren" presStyleCnt="0"/>
      <dgm:spPr/>
    </dgm:pt>
    <dgm:pt modelId="{A3B0CB1A-F670-4A2A-A775-42C24EB18563}" type="pres">
      <dgm:prSet presAssocID="{CC163939-0F0F-4D9E-BB46-2547430EA1E4}" presName="parentTextArrow" presStyleLbl="node1" presStyleIdx="2" presStyleCnt="3"/>
      <dgm:spPr/>
    </dgm:pt>
  </dgm:ptLst>
  <dgm:cxnLst>
    <dgm:cxn modelId="{DC6C662C-B9CE-4F94-8F2B-BC9FC9B218AA}" type="presOf" srcId="{6458CBC1-561C-4101-BADB-BDCD11422E6D}" destId="{244C7E56-0580-40FF-804B-F3B4022052F7}" srcOrd="0" destOrd="0" presId="urn:microsoft.com/office/officeart/2005/8/layout/process4"/>
    <dgm:cxn modelId="{7B051332-46BF-4ACC-BE38-DAFDDA49B3E9}" type="presOf" srcId="{954E0DB6-13D4-4F14-9AC4-09A8CFCFE8A5}" destId="{59ABD8C2-2E3E-4557-8F47-ED8CA8E34A43}" srcOrd="0" destOrd="0" presId="urn:microsoft.com/office/officeart/2005/8/layout/process4"/>
    <dgm:cxn modelId="{23051347-0FED-4996-908E-6A351BC91FE6}" srcId="{954E0DB6-13D4-4F14-9AC4-09A8CFCFE8A5}" destId="{EB421690-D221-41CA-B285-F0A4BD51CC95}" srcOrd="1" destOrd="0" parTransId="{36C8915F-03CD-4DCE-AAAE-631942B30436}" sibTransId="{C9541F03-987F-49B3-90CC-20669E5067A9}"/>
    <dgm:cxn modelId="{E74AC770-27FE-4550-BB0A-CB1AACD15E52}" type="presOf" srcId="{CC163939-0F0F-4D9E-BB46-2547430EA1E4}" destId="{A3B0CB1A-F670-4A2A-A775-42C24EB18563}" srcOrd="0" destOrd="0" presId="urn:microsoft.com/office/officeart/2005/8/layout/process4"/>
    <dgm:cxn modelId="{9390ECD1-7B31-4CA7-9FB2-F3E356A1E5A7}" srcId="{954E0DB6-13D4-4F14-9AC4-09A8CFCFE8A5}" destId="{6458CBC1-561C-4101-BADB-BDCD11422E6D}" srcOrd="2" destOrd="0" parTransId="{35951B09-0817-4D31-B3D2-27E48226181B}" sibTransId="{B78BF35E-CBA8-4FFA-9287-DED758359795}"/>
    <dgm:cxn modelId="{2F9615F0-D8B4-440E-9BCE-5D2B4544653D}" type="presOf" srcId="{EB421690-D221-41CA-B285-F0A4BD51CC95}" destId="{2E55C00B-2E38-468E-BBCF-D0E6931A83BD}" srcOrd="0" destOrd="0" presId="urn:microsoft.com/office/officeart/2005/8/layout/process4"/>
    <dgm:cxn modelId="{B652BEF2-5943-4D14-8B68-6AF9DC4EDFB6}" srcId="{954E0DB6-13D4-4F14-9AC4-09A8CFCFE8A5}" destId="{CC163939-0F0F-4D9E-BB46-2547430EA1E4}" srcOrd="0" destOrd="0" parTransId="{7E19BCE3-FE50-4C09-BB6F-9A31AE66BB40}" sibTransId="{2B60456F-7ABE-4635-9A5F-042712634DE7}"/>
    <dgm:cxn modelId="{FEEE13A4-568A-432E-9920-57CC8AA4E295}" type="presParOf" srcId="{59ABD8C2-2E3E-4557-8F47-ED8CA8E34A43}" destId="{8223F55B-9E81-4131-9C35-A6FD6419E4CC}" srcOrd="0" destOrd="0" presId="urn:microsoft.com/office/officeart/2005/8/layout/process4"/>
    <dgm:cxn modelId="{40CAB8CA-B627-4B24-9246-4D83E2B3E031}" type="presParOf" srcId="{8223F55B-9E81-4131-9C35-A6FD6419E4CC}" destId="{244C7E56-0580-40FF-804B-F3B4022052F7}" srcOrd="0" destOrd="0" presId="urn:microsoft.com/office/officeart/2005/8/layout/process4"/>
    <dgm:cxn modelId="{613EF921-05F6-4BAD-8D6A-C800A9873A11}" type="presParOf" srcId="{59ABD8C2-2E3E-4557-8F47-ED8CA8E34A43}" destId="{68AFC7C2-3AB8-4548-ADF8-333BB1168559}" srcOrd="1" destOrd="0" presId="urn:microsoft.com/office/officeart/2005/8/layout/process4"/>
    <dgm:cxn modelId="{6BD385A7-052B-451A-93B7-D25CF7391FDD}" type="presParOf" srcId="{59ABD8C2-2E3E-4557-8F47-ED8CA8E34A43}" destId="{2EF85B27-A43F-4D75-8E85-1A9FDBB6E447}" srcOrd="2" destOrd="0" presId="urn:microsoft.com/office/officeart/2005/8/layout/process4"/>
    <dgm:cxn modelId="{C02942F8-2025-4A53-B63F-526EDF177D40}" type="presParOf" srcId="{2EF85B27-A43F-4D75-8E85-1A9FDBB6E447}" destId="{2E55C00B-2E38-468E-BBCF-D0E6931A83BD}" srcOrd="0" destOrd="0" presId="urn:microsoft.com/office/officeart/2005/8/layout/process4"/>
    <dgm:cxn modelId="{4B4E3860-D8F2-4BFF-85D3-F362060D2A31}" type="presParOf" srcId="{59ABD8C2-2E3E-4557-8F47-ED8CA8E34A43}" destId="{49FF503D-0BA8-4D8D-ADFA-118AAE1E1535}" srcOrd="3" destOrd="0" presId="urn:microsoft.com/office/officeart/2005/8/layout/process4"/>
    <dgm:cxn modelId="{5EF492A2-7AF3-4755-BFCF-22F5F11F2800}" type="presParOf" srcId="{59ABD8C2-2E3E-4557-8F47-ED8CA8E34A43}" destId="{4E27B94F-85DA-4E49-B6FA-19BDECBC5042}" srcOrd="4" destOrd="0" presId="urn:microsoft.com/office/officeart/2005/8/layout/process4"/>
    <dgm:cxn modelId="{5346A78B-F187-42A7-9BD1-9E7DCA3743C7}" type="presParOf" srcId="{4E27B94F-85DA-4E49-B6FA-19BDECBC5042}" destId="{A3B0CB1A-F670-4A2A-A775-42C24EB1856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815A4C38-C157-43DA-9F5D-D3E347B02E2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BD48DF4A-3396-4899-8D90-894B2CFA180D}">
      <dgm:prSet/>
      <dgm:spPr/>
      <dgm:t>
        <a:bodyPr/>
        <a:lstStyle/>
        <a:p>
          <a:r>
            <a:rPr lang="es-AR" b="1" u="sng" dirty="0">
              <a:effectLst>
                <a:outerShdw blurRad="38100" dist="38100" dir="2700000" algn="tl">
                  <a:srgbClr val="000000">
                    <a:alpha val="43137"/>
                  </a:srgbClr>
                </a:outerShdw>
              </a:effectLst>
            </a:rPr>
            <a:t>ESTRUCTURA SIMPLE</a:t>
          </a:r>
          <a:r>
            <a:rPr lang="es-AR" dirty="0"/>
            <a:t>: ES UN DISEÑO ORGANIZACIONAL CON UNA DEPARTAMENTALIZACIÓN BAJA, AMPLIOS TRAMOS DE CONTROL, AUTORIDAD CENTRALIZADA EN UNA SOLA PERSONA Y POCA FORMALIZACIÓN.</a:t>
          </a:r>
          <a:endParaRPr lang="en-US" dirty="0"/>
        </a:p>
      </dgm:t>
    </dgm:pt>
    <dgm:pt modelId="{26B8A832-A58F-422F-AFD7-2B9C5C94825E}" type="parTrans" cxnId="{D3C39408-D429-4CD6-8385-6ECACA7389C2}">
      <dgm:prSet/>
      <dgm:spPr/>
      <dgm:t>
        <a:bodyPr/>
        <a:lstStyle/>
        <a:p>
          <a:endParaRPr lang="en-US"/>
        </a:p>
      </dgm:t>
    </dgm:pt>
    <dgm:pt modelId="{77B3E082-1580-447C-8EB5-375D0CDE5C3C}" type="sibTrans" cxnId="{D3C39408-D429-4CD6-8385-6ECACA7389C2}">
      <dgm:prSet/>
      <dgm:spPr/>
      <dgm:t>
        <a:bodyPr/>
        <a:lstStyle/>
        <a:p>
          <a:endParaRPr lang="en-US"/>
        </a:p>
      </dgm:t>
    </dgm:pt>
    <dgm:pt modelId="{02E8A648-1F82-4FA9-B9FC-788A19F7F63F}">
      <dgm:prSet/>
      <dgm:spPr>
        <a:ln>
          <a:solidFill>
            <a:srgbClr val="FFC000"/>
          </a:solidFill>
        </a:ln>
      </dgm:spPr>
      <dgm:t>
        <a:bodyPr/>
        <a:lstStyle/>
        <a:p>
          <a:r>
            <a:rPr lang="es-AR" b="1" u="sng" dirty="0">
              <a:effectLst>
                <a:outerShdw blurRad="38100" dist="38100" dir="2700000" algn="tl">
                  <a:srgbClr val="000000">
                    <a:alpha val="43137"/>
                  </a:srgbClr>
                </a:outerShdw>
              </a:effectLst>
            </a:rPr>
            <a:t>ESTRUCTURA FUNCIONAL</a:t>
          </a:r>
          <a:r>
            <a:rPr lang="es-AR" dirty="0"/>
            <a:t>: ES UN DISEÑO ORGANIZACIONAL QUE AGRUPA ESPECIALIDADES OCUPACIONALES SIMILARES O RELACIONADOS.</a:t>
          </a:r>
          <a:endParaRPr lang="en-US" dirty="0"/>
        </a:p>
      </dgm:t>
    </dgm:pt>
    <dgm:pt modelId="{98B19515-199E-479E-8C21-E94058109F2C}" type="parTrans" cxnId="{4A73F382-A854-494B-91EF-9AD1CFC83E35}">
      <dgm:prSet/>
      <dgm:spPr/>
      <dgm:t>
        <a:bodyPr/>
        <a:lstStyle/>
        <a:p>
          <a:endParaRPr lang="en-US"/>
        </a:p>
      </dgm:t>
    </dgm:pt>
    <dgm:pt modelId="{E41870F0-F8D4-40AC-83EA-423EE41CF91D}" type="sibTrans" cxnId="{4A73F382-A854-494B-91EF-9AD1CFC83E35}">
      <dgm:prSet/>
      <dgm:spPr/>
      <dgm:t>
        <a:bodyPr/>
        <a:lstStyle/>
        <a:p>
          <a:endParaRPr lang="en-US"/>
        </a:p>
      </dgm:t>
    </dgm:pt>
    <dgm:pt modelId="{14A1629A-1364-4D44-8F9F-5B8015714057}">
      <dgm:prSet/>
      <dgm:spPr>
        <a:ln>
          <a:solidFill>
            <a:srgbClr val="92D050"/>
          </a:solidFill>
        </a:ln>
      </dgm:spPr>
      <dgm:t>
        <a:bodyPr/>
        <a:lstStyle/>
        <a:p>
          <a:r>
            <a:rPr lang="es-AR" b="1" u="sng" dirty="0">
              <a:effectLst>
                <a:outerShdw blurRad="38100" dist="38100" dir="2700000" algn="tl">
                  <a:srgbClr val="000000">
                    <a:alpha val="43137"/>
                  </a:srgbClr>
                </a:outerShdw>
              </a:effectLst>
            </a:rPr>
            <a:t>ESTRUCTURA DIVISIONAL</a:t>
          </a:r>
          <a:r>
            <a:rPr lang="es-AR" dirty="0"/>
            <a:t>: ESTÁ FORMADA POR UNIDADES O DIVISIONES DE NEGOCIOS SEPARADAS. CADA DIVISIÓN TIENE AUTONOMÍA LIMITADA, CON UN GERENTE DIVISIONAL QUE TIENE AUTORIDAD SOBRE SU UNIDAD Y ES RESPONSABLE DE SU DESEMPEÑO.</a:t>
          </a:r>
          <a:endParaRPr lang="en-US" dirty="0"/>
        </a:p>
      </dgm:t>
    </dgm:pt>
    <dgm:pt modelId="{217959B4-3F8B-4769-BFB9-F29EC3961276}" type="parTrans" cxnId="{4A4BBA79-51E5-4195-A8B5-24C27C76B797}">
      <dgm:prSet/>
      <dgm:spPr/>
      <dgm:t>
        <a:bodyPr/>
        <a:lstStyle/>
        <a:p>
          <a:endParaRPr lang="en-US"/>
        </a:p>
      </dgm:t>
    </dgm:pt>
    <dgm:pt modelId="{6357E7A5-8A69-486A-9FF7-32BED1261493}" type="sibTrans" cxnId="{4A4BBA79-51E5-4195-A8B5-24C27C76B797}">
      <dgm:prSet/>
      <dgm:spPr/>
      <dgm:t>
        <a:bodyPr/>
        <a:lstStyle/>
        <a:p>
          <a:endParaRPr lang="en-US"/>
        </a:p>
      </dgm:t>
    </dgm:pt>
    <dgm:pt modelId="{49581C4B-4C3F-40FB-A360-7C60425B2C63}" type="pres">
      <dgm:prSet presAssocID="{815A4C38-C157-43DA-9F5D-D3E347B02E27}" presName="hierChild1" presStyleCnt="0">
        <dgm:presLayoutVars>
          <dgm:chPref val="1"/>
          <dgm:dir/>
          <dgm:animOne val="branch"/>
          <dgm:animLvl val="lvl"/>
          <dgm:resizeHandles/>
        </dgm:presLayoutVars>
      </dgm:prSet>
      <dgm:spPr/>
    </dgm:pt>
    <dgm:pt modelId="{7EA6E0FD-A3C6-435C-96CF-1E49F3F3F2AF}" type="pres">
      <dgm:prSet presAssocID="{BD48DF4A-3396-4899-8D90-894B2CFA180D}" presName="hierRoot1" presStyleCnt="0"/>
      <dgm:spPr/>
    </dgm:pt>
    <dgm:pt modelId="{C78D0311-44EF-4072-AF6F-C3BB9280C31A}" type="pres">
      <dgm:prSet presAssocID="{BD48DF4A-3396-4899-8D90-894B2CFA180D}" presName="composite" presStyleCnt="0"/>
      <dgm:spPr/>
    </dgm:pt>
    <dgm:pt modelId="{7ADDE1A8-094B-4E95-BB22-C10E7A1EAC03}" type="pres">
      <dgm:prSet presAssocID="{BD48DF4A-3396-4899-8D90-894B2CFA180D}" presName="background" presStyleLbl="node0" presStyleIdx="0" presStyleCnt="3"/>
      <dgm:spPr>
        <a:solidFill>
          <a:srgbClr val="FF0000"/>
        </a:solidFill>
      </dgm:spPr>
    </dgm:pt>
    <dgm:pt modelId="{4B567AE6-A26F-432B-A368-28AB4640DD6C}" type="pres">
      <dgm:prSet presAssocID="{BD48DF4A-3396-4899-8D90-894B2CFA180D}" presName="text" presStyleLbl="fgAcc0" presStyleIdx="0" presStyleCnt="3">
        <dgm:presLayoutVars>
          <dgm:chPref val="3"/>
        </dgm:presLayoutVars>
      </dgm:prSet>
      <dgm:spPr/>
    </dgm:pt>
    <dgm:pt modelId="{D525BB77-3352-4E1D-B94D-49DF222AF414}" type="pres">
      <dgm:prSet presAssocID="{BD48DF4A-3396-4899-8D90-894B2CFA180D}" presName="hierChild2" presStyleCnt="0"/>
      <dgm:spPr/>
    </dgm:pt>
    <dgm:pt modelId="{8B772D87-2A75-4CEF-A9A5-DF2EC1245EE4}" type="pres">
      <dgm:prSet presAssocID="{02E8A648-1F82-4FA9-B9FC-788A19F7F63F}" presName="hierRoot1" presStyleCnt="0"/>
      <dgm:spPr/>
    </dgm:pt>
    <dgm:pt modelId="{6A2DB4D6-5F60-4D77-9AF4-E6A653257BBA}" type="pres">
      <dgm:prSet presAssocID="{02E8A648-1F82-4FA9-B9FC-788A19F7F63F}" presName="composite" presStyleCnt="0"/>
      <dgm:spPr/>
    </dgm:pt>
    <dgm:pt modelId="{DBF90727-FF8D-4945-A034-C51C88DB7058}" type="pres">
      <dgm:prSet presAssocID="{02E8A648-1F82-4FA9-B9FC-788A19F7F63F}" presName="background" presStyleLbl="node0" presStyleIdx="1" presStyleCnt="3"/>
      <dgm:spPr>
        <a:solidFill>
          <a:srgbClr val="FFC000"/>
        </a:solidFill>
      </dgm:spPr>
    </dgm:pt>
    <dgm:pt modelId="{F1BFE3E6-F3E4-4B4E-8F69-3599FD3187F9}" type="pres">
      <dgm:prSet presAssocID="{02E8A648-1F82-4FA9-B9FC-788A19F7F63F}" presName="text" presStyleLbl="fgAcc0" presStyleIdx="1" presStyleCnt="3">
        <dgm:presLayoutVars>
          <dgm:chPref val="3"/>
        </dgm:presLayoutVars>
      </dgm:prSet>
      <dgm:spPr/>
    </dgm:pt>
    <dgm:pt modelId="{B499ECEE-9FE3-42F5-BE3F-E88D3A0FA6D6}" type="pres">
      <dgm:prSet presAssocID="{02E8A648-1F82-4FA9-B9FC-788A19F7F63F}" presName="hierChild2" presStyleCnt="0"/>
      <dgm:spPr/>
    </dgm:pt>
    <dgm:pt modelId="{2EF971D4-E7DD-4A0D-8D1F-D9B12F335ADE}" type="pres">
      <dgm:prSet presAssocID="{14A1629A-1364-4D44-8F9F-5B8015714057}" presName="hierRoot1" presStyleCnt="0"/>
      <dgm:spPr/>
    </dgm:pt>
    <dgm:pt modelId="{D5867658-5D8D-46EB-BE41-7BBA9B971A01}" type="pres">
      <dgm:prSet presAssocID="{14A1629A-1364-4D44-8F9F-5B8015714057}" presName="composite" presStyleCnt="0"/>
      <dgm:spPr/>
    </dgm:pt>
    <dgm:pt modelId="{9B97F92F-CE0E-454D-9BA8-E639AFD4A915}" type="pres">
      <dgm:prSet presAssocID="{14A1629A-1364-4D44-8F9F-5B8015714057}" presName="background" presStyleLbl="node0" presStyleIdx="2" presStyleCnt="3"/>
      <dgm:spPr>
        <a:solidFill>
          <a:srgbClr val="92D050"/>
        </a:solidFill>
      </dgm:spPr>
    </dgm:pt>
    <dgm:pt modelId="{C39172A0-A675-442D-9544-30DF6B30DDDC}" type="pres">
      <dgm:prSet presAssocID="{14A1629A-1364-4D44-8F9F-5B8015714057}" presName="text" presStyleLbl="fgAcc0" presStyleIdx="2" presStyleCnt="3">
        <dgm:presLayoutVars>
          <dgm:chPref val="3"/>
        </dgm:presLayoutVars>
      </dgm:prSet>
      <dgm:spPr/>
    </dgm:pt>
    <dgm:pt modelId="{2F9B09DA-E48C-4C7A-A67F-D63FA5315439}" type="pres">
      <dgm:prSet presAssocID="{14A1629A-1364-4D44-8F9F-5B8015714057}" presName="hierChild2" presStyleCnt="0"/>
      <dgm:spPr/>
    </dgm:pt>
  </dgm:ptLst>
  <dgm:cxnLst>
    <dgm:cxn modelId="{D3C39408-D429-4CD6-8385-6ECACA7389C2}" srcId="{815A4C38-C157-43DA-9F5D-D3E347B02E27}" destId="{BD48DF4A-3396-4899-8D90-894B2CFA180D}" srcOrd="0" destOrd="0" parTransId="{26B8A832-A58F-422F-AFD7-2B9C5C94825E}" sibTransId="{77B3E082-1580-447C-8EB5-375D0CDE5C3C}"/>
    <dgm:cxn modelId="{01D50013-16C5-457D-A29A-9BFBDFB9351B}" type="presOf" srcId="{02E8A648-1F82-4FA9-B9FC-788A19F7F63F}" destId="{F1BFE3E6-F3E4-4B4E-8F69-3599FD3187F9}" srcOrd="0" destOrd="0" presId="urn:microsoft.com/office/officeart/2005/8/layout/hierarchy1"/>
    <dgm:cxn modelId="{703C575E-05CC-4837-8C75-278F1CDA81A0}" type="presOf" srcId="{14A1629A-1364-4D44-8F9F-5B8015714057}" destId="{C39172A0-A675-442D-9544-30DF6B30DDDC}" srcOrd="0" destOrd="0" presId="urn:microsoft.com/office/officeart/2005/8/layout/hierarchy1"/>
    <dgm:cxn modelId="{5B7DF26B-88D4-47C4-978D-40BFAAF6A63A}" type="presOf" srcId="{BD48DF4A-3396-4899-8D90-894B2CFA180D}" destId="{4B567AE6-A26F-432B-A368-28AB4640DD6C}" srcOrd="0" destOrd="0" presId="urn:microsoft.com/office/officeart/2005/8/layout/hierarchy1"/>
    <dgm:cxn modelId="{4A4BBA79-51E5-4195-A8B5-24C27C76B797}" srcId="{815A4C38-C157-43DA-9F5D-D3E347B02E27}" destId="{14A1629A-1364-4D44-8F9F-5B8015714057}" srcOrd="2" destOrd="0" parTransId="{217959B4-3F8B-4769-BFB9-F29EC3961276}" sibTransId="{6357E7A5-8A69-486A-9FF7-32BED1261493}"/>
    <dgm:cxn modelId="{4A73F382-A854-494B-91EF-9AD1CFC83E35}" srcId="{815A4C38-C157-43DA-9F5D-D3E347B02E27}" destId="{02E8A648-1F82-4FA9-B9FC-788A19F7F63F}" srcOrd="1" destOrd="0" parTransId="{98B19515-199E-479E-8C21-E94058109F2C}" sibTransId="{E41870F0-F8D4-40AC-83EA-423EE41CF91D}"/>
    <dgm:cxn modelId="{9B099396-C617-41A4-88DC-66CE67937476}" type="presOf" srcId="{815A4C38-C157-43DA-9F5D-D3E347B02E27}" destId="{49581C4B-4C3F-40FB-A360-7C60425B2C63}" srcOrd="0" destOrd="0" presId="urn:microsoft.com/office/officeart/2005/8/layout/hierarchy1"/>
    <dgm:cxn modelId="{7D8704A0-7E2A-401F-A938-B6DB425FB481}" type="presParOf" srcId="{49581C4B-4C3F-40FB-A360-7C60425B2C63}" destId="{7EA6E0FD-A3C6-435C-96CF-1E49F3F3F2AF}" srcOrd="0" destOrd="0" presId="urn:microsoft.com/office/officeart/2005/8/layout/hierarchy1"/>
    <dgm:cxn modelId="{2DDDB49A-3863-4B63-BE84-3B4B593D99B8}" type="presParOf" srcId="{7EA6E0FD-A3C6-435C-96CF-1E49F3F3F2AF}" destId="{C78D0311-44EF-4072-AF6F-C3BB9280C31A}" srcOrd="0" destOrd="0" presId="urn:microsoft.com/office/officeart/2005/8/layout/hierarchy1"/>
    <dgm:cxn modelId="{E69C6F1B-403C-4C55-8D73-E0E5756C0D63}" type="presParOf" srcId="{C78D0311-44EF-4072-AF6F-C3BB9280C31A}" destId="{7ADDE1A8-094B-4E95-BB22-C10E7A1EAC03}" srcOrd="0" destOrd="0" presId="urn:microsoft.com/office/officeart/2005/8/layout/hierarchy1"/>
    <dgm:cxn modelId="{30B27F30-C3D7-46C4-81B7-548E0B452941}" type="presParOf" srcId="{C78D0311-44EF-4072-AF6F-C3BB9280C31A}" destId="{4B567AE6-A26F-432B-A368-28AB4640DD6C}" srcOrd="1" destOrd="0" presId="urn:microsoft.com/office/officeart/2005/8/layout/hierarchy1"/>
    <dgm:cxn modelId="{FD478910-EE87-4B30-BAD7-F9DCBDCB1DCD}" type="presParOf" srcId="{7EA6E0FD-A3C6-435C-96CF-1E49F3F3F2AF}" destId="{D525BB77-3352-4E1D-B94D-49DF222AF414}" srcOrd="1" destOrd="0" presId="urn:microsoft.com/office/officeart/2005/8/layout/hierarchy1"/>
    <dgm:cxn modelId="{9D2D6325-F5A4-40DA-9CD3-F021EC302123}" type="presParOf" srcId="{49581C4B-4C3F-40FB-A360-7C60425B2C63}" destId="{8B772D87-2A75-4CEF-A9A5-DF2EC1245EE4}" srcOrd="1" destOrd="0" presId="urn:microsoft.com/office/officeart/2005/8/layout/hierarchy1"/>
    <dgm:cxn modelId="{59B999C4-D054-47CB-8166-02AF654742CD}" type="presParOf" srcId="{8B772D87-2A75-4CEF-A9A5-DF2EC1245EE4}" destId="{6A2DB4D6-5F60-4D77-9AF4-E6A653257BBA}" srcOrd="0" destOrd="0" presId="urn:microsoft.com/office/officeart/2005/8/layout/hierarchy1"/>
    <dgm:cxn modelId="{D220D768-D890-4875-A89C-5F167068AEF3}" type="presParOf" srcId="{6A2DB4D6-5F60-4D77-9AF4-E6A653257BBA}" destId="{DBF90727-FF8D-4945-A034-C51C88DB7058}" srcOrd="0" destOrd="0" presId="urn:microsoft.com/office/officeart/2005/8/layout/hierarchy1"/>
    <dgm:cxn modelId="{1277E801-6E7E-4789-ACE8-A290FE3E237C}" type="presParOf" srcId="{6A2DB4D6-5F60-4D77-9AF4-E6A653257BBA}" destId="{F1BFE3E6-F3E4-4B4E-8F69-3599FD3187F9}" srcOrd="1" destOrd="0" presId="urn:microsoft.com/office/officeart/2005/8/layout/hierarchy1"/>
    <dgm:cxn modelId="{6911D897-1A31-4535-B145-3ADE98DBC94A}" type="presParOf" srcId="{8B772D87-2A75-4CEF-A9A5-DF2EC1245EE4}" destId="{B499ECEE-9FE3-42F5-BE3F-E88D3A0FA6D6}" srcOrd="1" destOrd="0" presId="urn:microsoft.com/office/officeart/2005/8/layout/hierarchy1"/>
    <dgm:cxn modelId="{84B6AE89-083E-44EF-A6A4-8DD37FB99174}" type="presParOf" srcId="{49581C4B-4C3F-40FB-A360-7C60425B2C63}" destId="{2EF971D4-E7DD-4A0D-8D1F-D9B12F335ADE}" srcOrd="2" destOrd="0" presId="urn:microsoft.com/office/officeart/2005/8/layout/hierarchy1"/>
    <dgm:cxn modelId="{D764F58A-0E75-447B-B0D6-7D4106548561}" type="presParOf" srcId="{2EF971D4-E7DD-4A0D-8D1F-D9B12F335ADE}" destId="{D5867658-5D8D-46EB-BE41-7BBA9B971A01}" srcOrd="0" destOrd="0" presId="urn:microsoft.com/office/officeart/2005/8/layout/hierarchy1"/>
    <dgm:cxn modelId="{8277BF7D-FF33-4BEF-A422-CEB2712E4968}" type="presParOf" srcId="{D5867658-5D8D-46EB-BE41-7BBA9B971A01}" destId="{9B97F92F-CE0E-454D-9BA8-E639AFD4A915}" srcOrd="0" destOrd="0" presId="urn:microsoft.com/office/officeart/2005/8/layout/hierarchy1"/>
    <dgm:cxn modelId="{AC347ABE-83FD-46C0-8EE5-065BD82ADC9A}" type="presParOf" srcId="{D5867658-5D8D-46EB-BE41-7BBA9B971A01}" destId="{C39172A0-A675-442D-9544-30DF6B30DDDC}" srcOrd="1" destOrd="0" presId="urn:microsoft.com/office/officeart/2005/8/layout/hierarchy1"/>
    <dgm:cxn modelId="{F1519C09-5BF5-4648-9901-9A282F720F6E}" type="presParOf" srcId="{2EF971D4-E7DD-4A0D-8D1F-D9B12F335ADE}" destId="{2F9B09DA-E48C-4C7A-A67F-D63FA531543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275FD433-A9C6-40F7-9FD1-B75957C55C1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D42501A-7F7C-42C2-AC19-011FE55ED06D}">
      <dgm:prSet/>
      <dgm:spPr>
        <a:solidFill>
          <a:srgbClr val="FFC000"/>
        </a:solidFill>
      </dgm:spPr>
      <dgm:t>
        <a:bodyPr/>
        <a:lstStyle/>
        <a:p>
          <a:r>
            <a:rPr lang="es-MX"/>
            <a:t>SUS LIMITACIONES Y DESVENTAJAS SON:</a:t>
          </a:r>
          <a:endParaRPr lang="en-US"/>
        </a:p>
      </dgm:t>
    </dgm:pt>
    <dgm:pt modelId="{4AB51815-8EE1-4E2F-BAB3-0EDB709C7F35}" type="parTrans" cxnId="{103F966C-BA40-4750-BCFE-77DE95BF460B}">
      <dgm:prSet/>
      <dgm:spPr/>
      <dgm:t>
        <a:bodyPr/>
        <a:lstStyle/>
        <a:p>
          <a:endParaRPr lang="en-US"/>
        </a:p>
      </dgm:t>
    </dgm:pt>
    <dgm:pt modelId="{E5CD33E4-F3E1-4292-A24E-555B63BE7099}" type="sibTrans" cxnId="{103F966C-BA40-4750-BCFE-77DE95BF460B}">
      <dgm:prSet/>
      <dgm:spPr/>
      <dgm:t>
        <a:bodyPr/>
        <a:lstStyle/>
        <a:p>
          <a:endParaRPr lang="en-US"/>
        </a:p>
      </dgm:t>
    </dgm:pt>
    <dgm:pt modelId="{66B62269-0EB6-4242-B4C7-1C6E96A1DD58}">
      <dgm:prSet/>
      <dgm:spPr>
        <a:solidFill>
          <a:schemeClr val="bg2">
            <a:lumMod val="75000"/>
            <a:alpha val="90000"/>
          </a:schemeClr>
        </a:solidFill>
      </dgm:spPr>
      <dgm:t>
        <a:bodyPr/>
        <a:lstStyle/>
        <a:p>
          <a:r>
            <a:rPr lang="es-MX" dirty="0"/>
            <a:t>SON ESTÁTICOS, DEBIDO A ESTO SON DESACTUALIZADOS RÁPIDAMENTE.</a:t>
          </a:r>
          <a:endParaRPr lang="en-US" dirty="0"/>
        </a:p>
      </dgm:t>
    </dgm:pt>
    <dgm:pt modelId="{444929AD-5A0F-442A-87CA-1830FB92810F}" type="parTrans" cxnId="{6A537765-AAB8-4F08-8B2C-46F303BF6D29}">
      <dgm:prSet/>
      <dgm:spPr/>
      <dgm:t>
        <a:bodyPr/>
        <a:lstStyle/>
        <a:p>
          <a:endParaRPr lang="en-US"/>
        </a:p>
      </dgm:t>
    </dgm:pt>
    <dgm:pt modelId="{00F606E2-3BEC-46B2-B62C-4426EBAC3A44}" type="sibTrans" cxnId="{6A537765-AAB8-4F08-8B2C-46F303BF6D29}">
      <dgm:prSet/>
      <dgm:spPr/>
      <dgm:t>
        <a:bodyPr/>
        <a:lstStyle/>
        <a:p>
          <a:endParaRPr lang="en-US"/>
        </a:p>
      </dgm:t>
    </dgm:pt>
    <dgm:pt modelId="{D846B840-865C-4399-961B-9DCC7D426F29}">
      <dgm:prSet/>
      <dgm:spPr>
        <a:solidFill>
          <a:schemeClr val="bg2">
            <a:lumMod val="75000"/>
            <a:alpha val="90000"/>
          </a:schemeClr>
        </a:solidFill>
      </dgm:spPr>
      <dgm:t>
        <a:bodyPr/>
        <a:lstStyle/>
        <a:p>
          <a:r>
            <a:rPr lang="es-MX"/>
            <a:t>LAS NORMAS NO ESPECIFICAN COMO MANEJAR LA INFORMACIÓN DE FAXES, LLAMADAS, MAILS, ENTR OTRAS.</a:t>
          </a:r>
          <a:endParaRPr lang="en-US"/>
        </a:p>
      </dgm:t>
    </dgm:pt>
    <dgm:pt modelId="{C85C7333-71FB-4DCC-B260-4E302DB16E67}" type="parTrans" cxnId="{390362F0-7B66-40F6-9763-972019F491AF}">
      <dgm:prSet/>
      <dgm:spPr/>
      <dgm:t>
        <a:bodyPr/>
        <a:lstStyle/>
        <a:p>
          <a:endParaRPr lang="en-US"/>
        </a:p>
      </dgm:t>
    </dgm:pt>
    <dgm:pt modelId="{1486AE3D-2F9E-43F2-B972-16DCF9EF6C49}" type="sibTrans" cxnId="{390362F0-7B66-40F6-9763-972019F491AF}">
      <dgm:prSet/>
      <dgm:spPr/>
      <dgm:t>
        <a:bodyPr/>
        <a:lstStyle/>
        <a:p>
          <a:endParaRPr lang="en-US"/>
        </a:p>
      </dgm:t>
    </dgm:pt>
    <dgm:pt modelId="{19333F85-09B7-46CF-BB8D-F03A918E0565}">
      <dgm:prSet/>
      <dgm:spPr>
        <a:solidFill>
          <a:schemeClr val="bg2">
            <a:lumMod val="75000"/>
            <a:alpha val="90000"/>
          </a:schemeClr>
        </a:solidFill>
      </dgm:spPr>
      <dgm:t>
        <a:bodyPr/>
        <a:lstStyle/>
        <a:p>
          <a:r>
            <a:rPr lang="es-MX"/>
            <a:t>NO SE PUEDEN DIFERENCIAR DOCUMENTOS LÓGICOS DE DOCUMENTOS FÍSICOS YA QUE SE GRAFICAN DE IGUAL MODO.</a:t>
          </a:r>
          <a:endParaRPr lang="en-US"/>
        </a:p>
      </dgm:t>
    </dgm:pt>
    <dgm:pt modelId="{1FD3E53D-A6E8-49CC-9E1A-630717C0C382}" type="parTrans" cxnId="{9E539C4D-D5B9-456E-B9C8-576749A0C6AC}">
      <dgm:prSet/>
      <dgm:spPr/>
      <dgm:t>
        <a:bodyPr/>
        <a:lstStyle/>
        <a:p>
          <a:endParaRPr lang="en-US"/>
        </a:p>
      </dgm:t>
    </dgm:pt>
    <dgm:pt modelId="{17449A45-5EE5-44F8-BEDC-D58FDF27004A}" type="sibTrans" cxnId="{9E539C4D-D5B9-456E-B9C8-576749A0C6AC}">
      <dgm:prSet/>
      <dgm:spPr/>
      <dgm:t>
        <a:bodyPr/>
        <a:lstStyle/>
        <a:p>
          <a:endParaRPr lang="en-US"/>
        </a:p>
      </dgm:t>
    </dgm:pt>
    <dgm:pt modelId="{34421FC4-5549-4DB8-AFE8-111E4E3ED6F3}">
      <dgm:prSet/>
      <dgm:spPr>
        <a:solidFill>
          <a:schemeClr val="bg2">
            <a:lumMod val="75000"/>
            <a:alpha val="90000"/>
          </a:schemeClr>
        </a:solidFill>
      </dgm:spPr>
      <dgm:t>
        <a:bodyPr/>
        <a:lstStyle/>
        <a:p>
          <a:r>
            <a:rPr lang="es-MX"/>
            <a:t>SON REPRESENTACIONES PARCIALES.</a:t>
          </a:r>
          <a:endParaRPr lang="en-US"/>
        </a:p>
      </dgm:t>
    </dgm:pt>
    <dgm:pt modelId="{67D4B69E-7E54-471C-AC78-CC3947F130DE}" type="parTrans" cxnId="{2D5CB7A1-6D10-4ADB-8C57-77923D1D3E7C}">
      <dgm:prSet/>
      <dgm:spPr/>
      <dgm:t>
        <a:bodyPr/>
        <a:lstStyle/>
        <a:p>
          <a:endParaRPr lang="en-US"/>
        </a:p>
      </dgm:t>
    </dgm:pt>
    <dgm:pt modelId="{8480D768-0136-4DEB-86E2-6AD7525F6214}" type="sibTrans" cxnId="{2D5CB7A1-6D10-4ADB-8C57-77923D1D3E7C}">
      <dgm:prSet/>
      <dgm:spPr/>
      <dgm:t>
        <a:bodyPr/>
        <a:lstStyle/>
        <a:p>
          <a:endParaRPr lang="en-US"/>
        </a:p>
      </dgm:t>
    </dgm:pt>
    <dgm:pt modelId="{73116DD3-00DF-44E8-B2C0-57BAD4A742A9}">
      <dgm:prSet/>
      <dgm:spPr>
        <a:solidFill>
          <a:schemeClr val="bg2">
            <a:lumMod val="75000"/>
            <a:alpha val="90000"/>
          </a:schemeClr>
        </a:solidFill>
      </dgm:spPr>
      <dgm:t>
        <a:bodyPr/>
        <a:lstStyle/>
        <a:p>
          <a:r>
            <a:rPr lang="es-MX"/>
            <a:t>INCLUYEN LA SUBJETIVIDAD QUE IMPLICA UN RECORTE DE LA REALIDAD.</a:t>
          </a:r>
          <a:endParaRPr lang="en-US"/>
        </a:p>
      </dgm:t>
    </dgm:pt>
    <dgm:pt modelId="{5E731EC5-E6AA-47C6-9F58-8B408CAA99CE}" type="parTrans" cxnId="{FCD067F7-E9A5-4857-ABF9-A4294697E3E8}">
      <dgm:prSet/>
      <dgm:spPr/>
      <dgm:t>
        <a:bodyPr/>
        <a:lstStyle/>
        <a:p>
          <a:endParaRPr lang="en-US"/>
        </a:p>
      </dgm:t>
    </dgm:pt>
    <dgm:pt modelId="{86C10A58-0E9B-4C38-BC2B-1C1A524F15FA}" type="sibTrans" cxnId="{FCD067F7-E9A5-4857-ABF9-A4294697E3E8}">
      <dgm:prSet/>
      <dgm:spPr/>
      <dgm:t>
        <a:bodyPr/>
        <a:lstStyle/>
        <a:p>
          <a:endParaRPr lang="en-US"/>
        </a:p>
      </dgm:t>
    </dgm:pt>
    <dgm:pt modelId="{14A0503B-BC72-4194-8137-87B3BFAFE751}">
      <dgm:prSet/>
      <dgm:spPr/>
      <dgm:t>
        <a:bodyPr/>
        <a:lstStyle/>
        <a:p>
          <a:r>
            <a:rPr lang="es-AR"/>
            <a:t>SUS VENTAJAS SON:</a:t>
          </a:r>
          <a:endParaRPr lang="en-US"/>
        </a:p>
      </dgm:t>
    </dgm:pt>
    <dgm:pt modelId="{37394042-6D9E-4E4A-9DD2-1B5DED065D1D}" type="parTrans" cxnId="{34456479-6E97-4CCE-BE7E-CF32AEFBF609}">
      <dgm:prSet/>
      <dgm:spPr/>
      <dgm:t>
        <a:bodyPr/>
        <a:lstStyle/>
        <a:p>
          <a:endParaRPr lang="en-US"/>
        </a:p>
      </dgm:t>
    </dgm:pt>
    <dgm:pt modelId="{1CEE1D45-1D52-4E97-A11E-CFF9B9643882}" type="sibTrans" cxnId="{34456479-6E97-4CCE-BE7E-CF32AEFBF609}">
      <dgm:prSet/>
      <dgm:spPr/>
      <dgm:t>
        <a:bodyPr/>
        <a:lstStyle/>
        <a:p>
          <a:endParaRPr lang="en-US"/>
        </a:p>
      </dgm:t>
    </dgm:pt>
    <dgm:pt modelId="{A1A614EE-31D4-43F8-930E-1148294A2C4E}">
      <dgm:prSet/>
      <dgm:spPr/>
      <dgm:t>
        <a:bodyPr/>
        <a:lstStyle/>
        <a:p>
          <a:r>
            <a:rPr lang="es-AR" dirty="0"/>
            <a:t>PERMITE DETECTAR ERRORES EN PROCEDIMIENTOS Y EN LOS CONTROLES E IDENTIFICAR INCONSISTENCIAS EN LOS PROCESOS.</a:t>
          </a:r>
          <a:endParaRPr lang="en-US" dirty="0"/>
        </a:p>
      </dgm:t>
    </dgm:pt>
    <dgm:pt modelId="{EB537D19-400C-4F21-B804-4E29D2E5B7A9}" type="parTrans" cxnId="{A55B3667-438A-47C3-A712-19FDB1B50BD6}">
      <dgm:prSet/>
      <dgm:spPr/>
      <dgm:t>
        <a:bodyPr/>
        <a:lstStyle/>
        <a:p>
          <a:endParaRPr lang="en-US"/>
        </a:p>
      </dgm:t>
    </dgm:pt>
    <dgm:pt modelId="{0824BEFB-8FEC-4663-8B09-E36906940E72}" type="sibTrans" cxnId="{A55B3667-438A-47C3-A712-19FDB1B50BD6}">
      <dgm:prSet/>
      <dgm:spPr/>
      <dgm:t>
        <a:bodyPr/>
        <a:lstStyle/>
        <a:p>
          <a:endParaRPr lang="en-US"/>
        </a:p>
      </dgm:t>
    </dgm:pt>
    <dgm:pt modelId="{B03E38D4-04CA-4159-884A-A642891E4DBC}">
      <dgm:prSet/>
      <dgm:spPr/>
      <dgm:t>
        <a:bodyPr/>
        <a:lstStyle/>
        <a:p>
          <a:r>
            <a:rPr lang="es-AR"/>
            <a:t>VISUALIZACIÓN DE LOS PROCEDIMIENTOS ORGANIZACIONALES.</a:t>
          </a:r>
          <a:endParaRPr lang="en-US"/>
        </a:p>
      </dgm:t>
    </dgm:pt>
    <dgm:pt modelId="{925BFA4D-4A9B-479A-8519-DDCF0063FCC7}" type="parTrans" cxnId="{20FF1312-DE6C-48AD-9164-CC42B3A44F4F}">
      <dgm:prSet/>
      <dgm:spPr/>
      <dgm:t>
        <a:bodyPr/>
        <a:lstStyle/>
        <a:p>
          <a:endParaRPr lang="en-US"/>
        </a:p>
      </dgm:t>
    </dgm:pt>
    <dgm:pt modelId="{5D649B4A-D069-4D4E-B1D0-3BD18E867B95}" type="sibTrans" cxnId="{20FF1312-DE6C-48AD-9164-CC42B3A44F4F}">
      <dgm:prSet/>
      <dgm:spPr/>
      <dgm:t>
        <a:bodyPr/>
        <a:lstStyle/>
        <a:p>
          <a:endParaRPr lang="en-US"/>
        </a:p>
      </dgm:t>
    </dgm:pt>
    <dgm:pt modelId="{8DA00E0D-8B41-481C-B37F-FE997DCCEC21}" type="pres">
      <dgm:prSet presAssocID="{275FD433-A9C6-40F7-9FD1-B75957C55C12}" presName="Name0" presStyleCnt="0">
        <dgm:presLayoutVars>
          <dgm:dir/>
          <dgm:animLvl val="lvl"/>
          <dgm:resizeHandles val="exact"/>
        </dgm:presLayoutVars>
      </dgm:prSet>
      <dgm:spPr/>
    </dgm:pt>
    <dgm:pt modelId="{16A2A56D-DE3F-4D9F-B05F-F48E341B6EBA}" type="pres">
      <dgm:prSet presAssocID="{4D42501A-7F7C-42C2-AC19-011FE55ED06D}" presName="composite" presStyleCnt="0"/>
      <dgm:spPr/>
    </dgm:pt>
    <dgm:pt modelId="{EC9C1EFB-EA4A-490C-BB49-2B24C4CB0BE2}" type="pres">
      <dgm:prSet presAssocID="{4D42501A-7F7C-42C2-AC19-011FE55ED06D}" presName="parTx" presStyleLbl="alignNode1" presStyleIdx="0" presStyleCnt="2">
        <dgm:presLayoutVars>
          <dgm:chMax val="0"/>
          <dgm:chPref val="0"/>
          <dgm:bulletEnabled val="1"/>
        </dgm:presLayoutVars>
      </dgm:prSet>
      <dgm:spPr/>
    </dgm:pt>
    <dgm:pt modelId="{E9F87F5F-0FBF-4B07-8D61-137BDB13D8B0}" type="pres">
      <dgm:prSet presAssocID="{4D42501A-7F7C-42C2-AC19-011FE55ED06D}" presName="desTx" presStyleLbl="alignAccFollowNode1" presStyleIdx="0" presStyleCnt="2">
        <dgm:presLayoutVars>
          <dgm:bulletEnabled val="1"/>
        </dgm:presLayoutVars>
      </dgm:prSet>
      <dgm:spPr/>
    </dgm:pt>
    <dgm:pt modelId="{2B9CAB5A-BECC-48BA-8E1B-FB4E9B7F3341}" type="pres">
      <dgm:prSet presAssocID="{E5CD33E4-F3E1-4292-A24E-555B63BE7099}" presName="space" presStyleCnt="0"/>
      <dgm:spPr/>
    </dgm:pt>
    <dgm:pt modelId="{353FA245-D496-45B7-9D47-996FB2583BE0}" type="pres">
      <dgm:prSet presAssocID="{14A0503B-BC72-4194-8137-87B3BFAFE751}" presName="composite" presStyleCnt="0"/>
      <dgm:spPr/>
    </dgm:pt>
    <dgm:pt modelId="{19754DBC-C86E-468A-B4D2-913C4EC69A65}" type="pres">
      <dgm:prSet presAssocID="{14A0503B-BC72-4194-8137-87B3BFAFE751}" presName="parTx" presStyleLbl="alignNode1" presStyleIdx="1" presStyleCnt="2">
        <dgm:presLayoutVars>
          <dgm:chMax val="0"/>
          <dgm:chPref val="0"/>
          <dgm:bulletEnabled val="1"/>
        </dgm:presLayoutVars>
      </dgm:prSet>
      <dgm:spPr/>
    </dgm:pt>
    <dgm:pt modelId="{84932E8A-1F3E-48EA-ACA8-33A654A6B12A}" type="pres">
      <dgm:prSet presAssocID="{14A0503B-BC72-4194-8137-87B3BFAFE751}" presName="desTx" presStyleLbl="alignAccFollowNode1" presStyleIdx="1" presStyleCnt="2">
        <dgm:presLayoutVars>
          <dgm:bulletEnabled val="1"/>
        </dgm:presLayoutVars>
      </dgm:prSet>
      <dgm:spPr/>
    </dgm:pt>
  </dgm:ptLst>
  <dgm:cxnLst>
    <dgm:cxn modelId="{20FF1312-DE6C-48AD-9164-CC42B3A44F4F}" srcId="{14A0503B-BC72-4194-8137-87B3BFAFE751}" destId="{B03E38D4-04CA-4159-884A-A642891E4DBC}" srcOrd="1" destOrd="0" parTransId="{925BFA4D-4A9B-479A-8519-DDCF0063FCC7}" sibTransId="{5D649B4A-D069-4D4E-B1D0-3BD18E867B95}"/>
    <dgm:cxn modelId="{5580792A-5FD9-4568-A5EE-4A429C934496}" type="presOf" srcId="{4D42501A-7F7C-42C2-AC19-011FE55ED06D}" destId="{EC9C1EFB-EA4A-490C-BB49-2B24C4CB0BE2}" srcOrd="0" destOrd="0" presId="urn:microsoft.com/office/officeart/2005/8/layout/hList1"/>
    <dgm:cxn modelId="{AFFCE93C-6D6A-4CFF-9E39-15B61CE3CC30}" type="presOf" srcId="{B03E38D4-04CA-4159-884A-A642891E4DBC}" destId="{84932E8A-1F3E-48EA-ACA8-33A654A6B12A}" srcOrd="0" destOrd="1" presId="urn:microsoft.com/office/officeart/2005/8/layout/hList1"/>
    <dgm:cxn modelId="{6A537765-AAB8-4F08-8B2C-46F303BF6D29}" srcId="{4D42501A-7F7C-42C2-AC19-011FE55ED06D}" destId="{66B62269-0EB6-4242-B4C7-1C6E96A1DD58}" srcOrd="0" destOrd="0" parTransId="{444929AD-5A0F-442A-87CA-1830FB92810F}" sibTransId="{00F606E2-3BEC-46B2-B62C-4426EBAC3A44}"/>
    <dgm:cxn modelId="{A55B3667-438A-47C3-A712-19FDB1B50BD6}" srcId="{14A0503B-BC72-4194-8137-87B3BFAFE751}" destId="{A1A614EE-31D4-43F8-930E-1148294A2C4E}" srcOrd="0" destOrd="0" parTransId="{EB537D19-400C-4F21-B804-4E29D2E5B7A9}" sibTransId="{0824BEFB-8FEC-4663-8B09-E36906940E72}"/>
    <dgm:cxn modelId="{81C1E769-FF09-4567-99AD-D66742572F89}" type="presOf" srcId="{D846B840-865C-4399-961B-9DCC7D426F29}" destId="{E9F87F5F-0FBF-4B07-8D61-137BDB13D8B0}" srcOrd="0" destOrd="1" presId="urn:microsoft.com/office/officeart/2005/8/layout/hList1"/>
    <dgm:cxn modelId="{103F966C-BA40-4750-BCFE-77DE95BF460B}" srcId="{275FD433-A9C6-40F7-9FD1-B75957C55C12}" destId="{4D42501A-7F7C-42C2-AC19-011FE55ED06D}" srcOrd="0" destOrd="0" parTransId="{4AB51815-8EE1-4E2F-BAB3-0EDB709C7F35}" sibTransId="{E5CD33E4-F3E1-4292-A24E-555B63BE7099}"/>
    <dgm:cxn modelId="{9E539C4D-D5B9-456E-B9C8-576749A0C6AC}" srcId="{4D42501A-7F7C-42C2-AC19-011FE55ED06D}" destId="{19333F85-09B7-46CF-BB8D-F03A918E0565}" srcOrd="2" destOrd="0" parTransId="{1FD3E53D-A6E8-49CC-9E1A-630717C0C382}" sibTransId="{17449A45-5EE5-44F8-BEDC-D58FDF27004A}"/>
    <dgm:cxn modelId="{28BBA356-46BB-4367-A9AA-A7454B14E93F}" type="presOf" srcId="{14A0503B-BC72-4194-8137-87B3BFAFE751}" destId="{19754DBC-C86E-468A-B4D2-913C4EC69A65}" srcOrd="0" destOrd="0" presId="urn:microsoft.com/office/officeart/2005/8/layout/hList1"/>
    <dgm:cxn modelId="{34456479-6E97-4CCE-BE7E-CF32AEFBF609}" srcId="{275FD433-A9C6-40F7-9FD1-B75957C55C12}" destId="{14A0503B-BC72-4194-8137-87B3BFAFE751}" srcOrd="1" destOrd="0" parTransId="{37394042-6D9E-4E4A-9DD2-1B5DED065D1D}" sibTransId="{1CEE1D45-1D52-4E97-A11E-CFF9B9643882}"/>
    <dgm:cxn modelId="{384CB884-4BDE-4F12-BFB7-41B279FFE868}" type="presOf" srcId="{66B62269-0EB6-4242-B4C7-1C6E96A1DD58}" destId="{E9F87F5F-0FBF-4B07-8D61-137BDB13D8B0}" srcOrd="0" destOrd="0" presId="urn:microsoft.com/office/officeart/2005/8/layout/hList1"/>
    <dgm:cxn modelId="{2D5CB7A1-6D10-4ADB-8C57-77923D1D3E7C}" srcId="{4D42501A-7F7C-42C2-AC19-011FE55ED06D}" destId="{34421FC4-5549-4DB8-AFE8-111E4E3ED6F3}" srcOrd="3" destOrd="0" parTransId="{67D4B69E-7E54-471C-AC78-CC3947F130DE}" sibTransId="{8480D768-0136-4DEB-86E2-6AD7525F6214}"/>
    <dgm:cxn modelId="{AADB6DCF-27FA-457C-8D87-A25830E9EB44}" type="presOf" srcId="{73116DD3-00DF-44E8-B2C0-57BAD4A742A9}" destId="{E9F87F5F-0FBF-4B07-8D61-137BDB13D8B0}" srcOrd="0" destOrd="4" presId="urn:microsoft.com/office/officeart/2005/8/layout/hList1"/>
    <dgm:cxn modelId="{893DAFD2-5E36-46EE-88EC-EC45F9F8D327}" type="presOf" srcId="{275FD433-A9C6-40F7-9FD1-B75957C55C12}" destId="{8DA00E0D-8B41-481C-B37F-FE997DCCEC21}" srcOrd="0" destOrd="0" presId="urn:microsoft.com/office/officeart/2005/8/layout/hList1"/>
    <dgm:cxn modelId="{A3C4B6EA-3A3B-4B10-BC43-0863A7ABF2B7}" type="presOf" srcId="{34421FC4-5549-4DB8-AFE8-111E4E3ED6F3}" destId="{E9F87F5F-0FBF-4B07-8D61-137BDB13D8B0}" srcOrd="0" destOrd="3" presId="urn:microsoft.com/office/officeart/2005/8/layout/hList1"/>
    <dgm:cxn modelId="{D27826EB-8346-4863-A78B-A1130D02DC67}" type="presOf" srcId="{A1A614EE-31D4-43F8-930E-1148294A2C4E}" destId="{84932E8A-1F3E-48EA-ACA8-33A654A6B12A}" srcOrd="0" destOrd="0" presId="urn:microsoft.com/office/officeart/2005/8/layout/hList1"/>
    <dgm:cxn modelId="{390362F0-7B66-40F6-9763-972019F491AF}" srcId="{4D42501A-7F7C-42C2-AC19-011FE55ED06D}" destId="{D846B840-865C-4399-961B-9DCC7D426F29}" srcOrd="1" destOrd="0" parTransId="{C85C7333-71FB-4DCC-B260-4E302DB16E67}" sibTransId="{1486AE3D-2F9E-43F2-B972-16DCF9EF6C49}"/>
    <dgm:cxn modelId="{63D524F3-75E0-47D0-8AC5-5C3ED9F3705B}" type="presOf" srcId="{19333F85-09B7-46CF-BB8D-F03A918E0565}" destId="{E9F87F5F-0FBF-4B07-8D61-137BDB13D8B0}" srcOrd="0" destOrd="2" presId="urn:microsoft.com/office/officeart/2005/8/layout/hList1"/>
    <dgm:cxn modelId="{FCD067F7-E9A5-4857-ABF9-A4294697E3E8}" srcId="{4D42501A-7F7C-42C2-AC19-011FE55ED06D}" destId="{73116DD3-00DF-44E8-B2C0-57BAD4A742A9}" srcOrd="4" destOrd="0" parTransId="{5E731EC5-E6AA-47C6-9F58-8B408CAA99CE}" sibTransId="{86C10A58-0E9B-4C38-BC2B-1C1A524F15FA}"/>
    <dgm:cxn modelId="{53948A71-51E5-4BEE-8A1D-B0156E7B359E}" type="presParOf" srcId="{8DA00E0D-8B41-481C-B37F-FE997DCCEC21}" destId="{16A2A56D-DE3F-4D9F-B05F-F48E341B6EBA}" srcOrd="0" destOrd="0" presId="urn:microsoft.com/office/officeart/2005/8/layout/hList1"/>
    <dgm:cxn modelId="{9FF9AF9A-D973-4C81-A899-EFDD14DC9B61}" type="presParOf" srcId="{16A2A56D-DE3F-4D9F-B05F-F48E341B6EBA}" destId="{EC9C1EFB-EA4A-490C-BB49-2B24C4CB0BE2}" srcOrd="0" destOrd="0" presId="urn:microsoft.com/office/officeart/2005/8/layout/hList1"/>
    <dgm:cxn modelId="{7D340930-6537-4451-BA03-F4CEFAE397F1}" type="presParOf" srcId="{16A2A56D-DE3F-4D9F-B05F-F48E341B6EBA}" destId="{E9F87F5F-0FBF-4B07-8D61-137BDB13D8B0}" srcOrd="1" destOrd="0" presId="urn:microsoft.com/office/officeart/2005/8/layout/hList1"/>
    <dgm:cxn modelId="{1199FC63-6499-446D-A787-9D3C1975B982}" type="presParOf" srcId="{8DA00E0D-8B41-481C-B37F-FE997DCCEC21}" destId="{2B9CAB5A-BECC-48BA-8E1B-FB4E9B7F3341}" srcOrd="1" destOrd="0" presId="urn:microsoft.com/office/officeart/2005/8/layout/hList1"/>
    <dgm:cxn modelId="{746845FB-AEAF-41C8-BDE4-F59B90CBAAE5}" type="presParOf" srcId="{8DA00E0D-8B41-481C-B37F-FE997DCCEC21}" destId="{353FA245-D496-45B7-9D47-996FB2583BE0}" srcOrd="2" destOrd="0" presId="urn:microsoft.com/office/officeart/2005/8/layout/hList1"/>
    <dgm:cxn modelId="{5DC500A0-4959-4EEF-A07E-9E6C70B6AB41}" type="presParOf" srcId="{353FA245-D496-45B7-9D47-996FB2583BE0}" destId="{19754DBC-C86E-468A-B4D2-913C4EC69A65}" srcOrd="0" destOrd="0" presId="urn:microsoft.com/office/officeart/2005/8/layout/hList1"/>
    <dgm:cxn modelId="{DA1491EE-D22F-485A-8DCB-611A90606C5E}" type="presParOf" srcId="{353FA245-D496-45B7-9D47-996FB2583BE0}" destId="{84932E8A-1F3E-48EA-ACA8-33A654A6B12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1B23E07A-C097-4F27-B448-B0BBC68A023F}"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1E26C06B-8D5A-40C7-9824-DD2363719227}">
      <dgm:prSet/>
      <dgm:spPr/>
      <dgm:t>
        <a:bodyPr/>
        <a:lstStyle/>
        <a:p>
          <a:r>
            <a:rPr lang="es-MX" b="1" u="sng" dirty="0">
              <a:effectLst>
                <a:outerShdw blurRad="38100" dist="38100" dir="2700000" algn="tl">
                  <a:srgbClr val="000000">
                    <a:alpha val="43137"/>
                  </a:srgbClr>
                </a:outerShdw>
              </a:effectLst>
            </a:rPr>
            <a:t>CONTROL</a:t>
          </a:r>
          <a:r>
            <a:rPr lang="es-MX" dirty="0"/>
            <a:t> (DEL COMPORTAMIENTO DEL EMPLEADO U OTRA PERSONA).</a:t>
          </a:r>
          <a:endParaRPr lang="en-US" dirty="0"/>
        </a:p>
      </dgm:t>
    </dgm:pt>
    <dgm:pt modelId="{BE7B1442-3C46-4792-AB36-2E5541BADD21}" type="parTrans" cxnId="{5CBFBC92-0C63-4F6C-87CE-6B74277C0354}">
      <dgm:prSet/>
      <dgm:spPr/>
      <dgm:t>
        <a:bodyPr/>
        <a:lstStyle/>
        <a:p>
          <a:endParaRPr lang="en-US"/>
        </a:p>
      </dgm:t>
    </dgm:pt>
    <dgm:pt modelId="{6B50C603-1FAA-4689-A07D-1DB95CEB8D82}" type="sibTrans" cxnId="{5CBFBC92-0C63-4F6C-87CE-6B74277C0354}">
      <dgm:prSet/>
      <dgm:spPr/>
      <dgm:t>
        <a:bodyPr/>
        <a:lstStyle/>
        <a:p>
          <a:endParaRPr lang="en-US"/>
        </a:p>
      </dgm:t>
    </dgm:pt>
    <dgm:pt modelId="{06A087CD-D5FA-427B-BA49-C46B7C72F0D5}">
      <dgm:prSet/>
      <dgm:spPr/>
      <dgm:t>
        <a:bodyPr/>
        <a:lstStyle/>
        <a:p>
          <a:r>
            <a:rPr lang="es-MX" b="1" u="sng" dirty="0">
              <a:effectLst>
                <a:outerShdw blurRad="38100" dist="38100" dir="2700000" algn="tl">
                  <a:srgbClr val="000000">
                    <a:alpha val="43137"/>
                  </a:srgbClr>
                </a:outerShdw>
              </a:effectLst>
            </a:rPr>
            <a:t>MOTIVACIÓN</a:t>
          </a:r>
          <a:r>
            <a:rPr lang="es-MX" dirty="0"/>
            <a:t> (ACLARA A LOS EMPLEADOS LO QUE SE DEBE HACER, QUE TAN BIEN LO ESTÁN HACIENDO Y LO QUE SE PUEDE HACER PARA MEJORAR EL DESEMPEÑO SI ES QUE NO ESTÁ A NIVEL IDÓNEO).</a:t>
          </a:r>
          <a:endParaRPr lang="en-US" dirty="0"/>
        </a:p>
      </dgm:t>
    </dgm:pt>
    <dgm:pt modelId="{3B32ECCE-0BCE-417E-B04F-BC28D619E12D}" type="parTrans" cxnId="{035E18F0-41D0-4B09-AE87-1F264EC0EA96}">
      <dgm:prSet/>
      <dgm:spPr/>
      <dgm:t>
        <a:bodyPr/>
        <a:lstStyle/>
        <a:p>
          <a:endParaRPr lang="en-US"/>
        </a:p>
      </dgm:t>
    </dgm:pt>
    <dgm:pt modelId="{70C9B799-D608-437D-943A-B1EA44319019}" type="sibTrans" cxnId="{035E18F0-41D0-4B09-AE87-1F264EC0EA96}">
      <dgm:prSet/>
      <dgm:spPr/>
      <dgm:t>
        <a:bodyPr/>
        <a:lstStyle/>
        <a:p>
          <a:endParaRPr lang="en-US"/>
        </a:p>
      </dgm:t>
    </dgm:pt>
    <dgm:pt modelId="{01CD555A-07F3-4310-8F44-E73607FDC52C}">
      <dgm:prSet/>
      <dgm:spPr/>
      <dgm:t>
        <a:bodyPr/>
        <a:lstStyle/>
        <a:p>
          <a:r>
            <a:rPr lang="es-MX" b="1" u="sng" dirty="0">
              <a:effectLst>
                <a:outerShdw blurRad="38100" dist="38100" dir="2700000" algn="tl">
                  <a:srgbClr val="000000">
                    <a:alpha val="43137"/>
                  </a:srgbClr>
                </a:outerShdw>
              </a:effectLst>
            </a:rPr>
            <a:t>EXPRESIÓN</a:t>
          </a:r>
          <a:r>
            <a:rPr lang="es-MX" dirty="0"/>
            <a:t> EMOCIONAL (ALIVIO PARA MANIFESTAR SENTIMIENTOS Y SATISFACER LAS NECESIDADES SOCIALES).</a:t>
          </a:r>
          <a:endParaRPr lang="en-US" dirty="0"/>
        </a:p>
      </dgm:t>
    </dgm:pt>
    <dgm:pt modelId="{722438E0-C9BA-4D85-BAF1-F6505A70235C}" type="parTrans" cxnId="{9294EADC-750F-4911-BF32-AE6DF6DB56BB}">
      <dgm:prSet/>
      <dgm:spPr/>
      <dgm:t>
        <a:bodyPr/>
        <a:lstStyle/>
        <a:p>
          <a:endParaRPr lang="en-US"/>
        </a:p>
      </dgm:t>
    </dgm:pt>
    <dgm:pt modelId="{578E8409-8758-4871-A0B3-13C6F4070D03}" type="sibTrans" cxnId="{9294EADC-750F-4911-BF32-AE6DF6DB56BB}">
      <dgm:prSet/>
      <dgm:spPr/>
      <dgm:t>
        <a:bodyPr/>
        <a:lstStyle/>
        <a:p>
          <a:endParaRPr lang="en-US"/>
        </a:p>
      </dgm:t>
    </dgm:pt>
    <dgm:pt modelId="{DA00A8C0-0477-4106-A08D-28F9C1B16D83}">
      <dgm:prSet/>
      <dgm:spPr/>
      <dgm:t>
        <a:bodyPr/>
        <a:lstStyle/>
        <a:p>
          <a:r>
            <a:rPr lang="es-MX" b="1" u="sng" dirty="0">
              <a:effectLst>
                <a:outerShdw blurRad="38100" dist="38100" dir="2700000" algn="tl">
                  <a:srgbClr val="000000">
                    <a:alpha val="43137"/>
                  </a:srgbClr>
                </a:outerShdw>
              </a:effectLst>
            </a:rPr>
            <a:t>PROPORCIONA</a:t>
          </a:r>
          <a:r>
            <a:rPr lang="es-MX" dirty="0"/>
            <a:t> INFORMACIÓN (PARA LA REALIZACIÓN DE LAS TAREAS DE LA ORGANIZACIÓN).</a:t>
          </a:r>
          <a:endParaRPr lang="en-US" dirty="0"/>
        </a:p>
      </dgm:t>
    </dgm:pt>
    <dgm:pt modelId="{CB8D03BF-D6D7-425A-9D6A-1D8480BAC1F3}" type="parTrans" cxnId="{0F6E104F-2EC7-42B4-9D33-F7AC29F194FA}">
      <dgm:prSet/>
      <dgm:spPr/>
      <dgm:t>
        <a:bodyPr/>
        <a:lstStyle/>
        <a:p>
          <a:endParaRPr lang="en-US"/>
        </a:p>
      </dgm:t>
    </dgm:pt>
    <dgm:pt modelId="{E15F7A50-C1D5-401E-BF2F-B3D30ABC3497}" type="sibTrans" cxnId="{0F6E104F-2EC7-42B4-9D33-F7AC29F194FA}">
      <dgm:prSet/>
      <dgm:spPr/>
      <dgm:t>
        <a:bodyPr/>
        <a:lstStyle/>
        <a:p>
          <a:endParaRPr lang="en-US"/>
        </a:p>
      </dgm:t>
    </dgm:pt>
    <dgm:pt modelId="{C4D92401-FA1E-4734-9DB0-FC12EAEF27AD}" type="pres">
      <dgm:prSet presAssocID="{1B23E07A-C097-4F27-B448-B0BBC68A023F}" presName="matrix" presStyleCnt="0">
        <dgm:presLayoutVars>
          <dgm:chMax val="1"/>
          <dgm:dir/>
          <dgm:resizeHandles val="exact"/>
        </dgm:presLayoutVars>
      </dgm:prSet>
      <dgm:spPr/>
    </dgm:pt>
    <dgm:pt modelId="{0D50D113-728A-4897-BE5E-0233098906D2}" type="pres">
      <dgm:prSet presAssocID="{1B23E07A-C097-4F27-B448-B0BBC68A023F}" presName="diamond" presStyleLbl="bgShp" presStyleIdx="0" presStyleCnt="1"/>
      <dgm:spPr/>
    </dgm:pt>
    <dgm:pt modelId="{C61637C5-C01C-427E-8A11-BFED96F5B952}" type="pres">
      <dgm:prSet presAssocID="{1B23E07A-C097-4F27-B448-B0BBC68A023F}" presName="quad1" presStyleLbl="node1" presStyleIdx="0" presStyleCnt="4">
        <dgm:presLayoutVars>
          <dgm:chMax val="0"/>
          <dgm:chPref val="0"/>
          <dgm:bulletEnabled val="1"/>
        </dgm:presLayoutVars>
      </dgm:prSet>
      <dgm:spPr/>
    </dgm:pt>
    <dgm:pt modelId="{323CA8E3-4FD5-4E50-B071-253EF71D817B}" type="pres">
      <dgm:prSet presAssocID="{1B23E07A-C097-4F27-B448-B0BBC68A023F}" presName="quad2" presStyleLbl="node1" presStyleIdx="1" presStyleCnt="4">
        <dgm:presLayoutVars>
          <dgm:chMax val="0"/>
          <dgm:chPref val="0"/>
          <dgm:bulletEnabled val="1"/>
        </dgm:presLayoutVars>
      </dgm:prSet>
      <dgm:spPr/>
    </dgm:pt>
    <dgm:pt modelId="{06F1BA28-4B64-4066-B388-72B2D3DB48E3}" type="pres">
      <dgm:prSet presAssocID="{1B23E07A-C097-4F27-B448-B0BBC68A023F}" presName="quad3" presStyleLbl="node1" presStyleIdx="2" presStyleCnt="4">
        <dgm:presLayoutVars>
          <dgm:chMax val="0"/>
          <dgm:chPref val="0"/>
          <dgm:bulletEnabled val="1"/>
        </dgm:presLayoutVars>
      </dgm:prSet>
      <dgm:spPr/>
    </dgm:pt>
    <dgm:pt modelId="{1125F77E-80A3-4A8E-846A-16A309ED727A}" type="pres">
      <dgm:prSet presAssocID="{1B23E07A-C097-4F27-B448-B0BBC68A023F}" presName="quad4" presStyleLbl="node1" presStyleIdx="3" presStyleCnt="4">
        <dgm:presLayoutVars>
          <dgm:chMax val="0"/>
          <dgm:chPref val="0"/>
          <dgm:bulletEnabled val="1"/>
        </dgm:presLayoutVars>
      </dgm:prSet>
      <dgm:spPr/>
    </dgm:pt>
  </dgm:ptLst>
  <dgm:cxnLst>
    <dgm:cxn modelId="{2E6B2938-672A-4864-9F07-69D898AB476E}" type="presOf" srcId="{1E26C06B-8D5A-40C7-9824-DD2363719227}" destId="{C61637C5-C01C-427E-8A11-BFED96F5B952}" srcOrd="0" destOrd="0" presId="urn:microsoft.com/office/officeart/2005/8/layout/matrix3"/>
    <dgm:cxn modelId="{CB584A5C-6286-4BED-BECB-0799446FB221}" type="presOf" srcId="{1B23E07A-C097-4F27-B448-B0BBC68A023F}" destId="{C4D92401-FA1E-4734-9DB0-FC12EAEF27AD}" srcOrd="0" destOrd="0" presId="urn:microsoft.com/office/officeart/2005/8/layout/matrix3"/>
    <dgm:cxn modelId="{D2B38664-644D-4F81-87A9-88EA246A88CC}" type="presOf" srcId="{DA00A8C0-0477-4106-A08D-28F9C1B16D83}" destId="{1125F77E-80A3-4A8E-846A-16A309ED727A}" srcOrd="0" destOrd="0" presId="urn:microsoft.com/office/officeart/2005/8/layout/matrix3"/>
    <dgm:cxn modelId="{0F6E104F-2EC7-42B4-9D33-F7AC29F194FA}" srcId="{1B23E07A-C097-4F27-B448-B0BBC68A023F}" destId="{DA00A8C0-0477-4106-A08D-28F9C1B16D83}" srcOrd="3" destOrd="0" parTransId="{CB8D03BF-D6D7-425A-9D6A-1D8480BAC1F3}" sibTransId="{E15F7A50-C1D5-401E-BF2F-B3D30ABC3497}"/>
    <dgm:cxn modelId="{B2FE7F7C-75C1-45D9-BDA2-7D38F236AA05}" type="presOf" srcId="{06A087CD-D5FA-427B-BA49-C46B7C72F0D5}" destId="{323CA8E3-4FD5-4E50-B071-253EF71D817B}" srcOrd="0" destOrd="0" presId="urn:microsoft.com/office/officeart/2005/8/layout/matrix3"/>
    <dgm:cxn modelId="{5CBFBC92-0C63-4F6C-87CE-6B74277C0354}" srcId="{1B23E07A-C097-4F27-B448-B0BBC68A023F}" destId="{1E26C06B-8D5A-40C7-9824-DD2363719227}" srcOrd="0" destOrd="0" parTransId="{BE7B1442-3C46-4792-AB36-2E5541BADD21}" sibTransId="{6B50C603-1FAA-4689-A07D-1DB95CEB8D82}"/>
    <dgm:cxn modelId="{9294EADC-750F-4911-BF32-AE6DF6DB56BB}" srcId="{1B23E07A-C097-4F27-B448-B0BBC68A023F}" destId="{01CD555A-07F3-4310-8F44-E73607FDC52C}" srcOrd="2" destOrd="0" parTransId="{722438E0-C9BA-4D85-BAF1-F6505A70235C}" sibTransId="{578E8409-8758-4871-A0B3-13C6F4070D03}"/>
    <dgm:cxn modelId="{035E18F0-41D0-4B09-AE87-1F264EC0EA96}" srcId="{1B23E07A-C097-4F27-B448-B0BBC68A023F}" destId="{06A087CD-D5FA-427B-BA49-C46B7C72F0D5}" srcOrd="1" destOrd="0" parTransId="{3B32ECCE-0BCE-417E-B04F-BC28D619E12D}" sibTransId="{70C9B799-D608-437D-943A-B1EA44319019}"/>
    <dgm:cxn modelId="{569FDDF8-D698-4CBA-8E41-1A5BDC2D4F64}" type="presOf" srcId="{01CD555A-07F3-4310-8F44-E73607FDC52C}" destId="{06F1BA28-4B64-4066-B388-72B2D3DB48E3}" srcOrd="0" destOrd="0" presId="urn:microsoft.com/office/officeart/2005/8/layout/matrix3"/>
    <dgm:cxn modelId="{7E57C939-A819-442C-8727-74EED83AF129}" type="presParOf" srcId="{C4D92401-FA1E-4734-9DB0-FC12EAEF27AD}" destId="{0D50D113-728A-4897-BE5E-0233098906D2}" srcOrd="0" destOrd="0" presId="urn:microsoft.com/office/officeart/2005/8/layout/matrix3"/>
    <dgm:cxn modelId="{94ED0063-BBEA-433F-B983-997DB3275734}" type="presParOf" srcId="{C4D92401-FA1E-4734-9DB0-FC12EAEF27AD}" destId="{C61637C5-C01C-427E-8A11-BFED96F5B952}" srcOrd="1" destOrd="0" presId="urn:microsoft.com/office/officeart/2005/8/layout/matrix3"/>
    <dgm:cxn modelId="{9B6F3DF8-8FCA-4B1B-B161-48AC60820C2E}" type="presParOf" srcId="{C4D92401-FA1E-4734-9DB0-FC12EAEF27AD}" destId="{323CA8E3-4FD5-4E50-B071-253EF71D817B}" srcOrd="2" destOrd="0" presId="urn:microsoft.com/office/officeart/2005/8/layout/matrix3"/>
    <dgm:cxn modelId="{48F16797-362F-43F2-878C-CA9641560468}" type="presParOf" srcId="{C4D92401-FA1E-4734-9DB0-FC12EAEF27AD}" destId="{06F1BA28-4B64-4066-B388-72B2D3DB48E3}" srcOrd="3" destOrd="0" presId="urn:microsoft.com/office/officeart/2005/8/layout/matrix3"/>
    <dgm:cxn modelId="{7AC9D60C-AB2A-4AFA-B540-8B0C1813A778}" type="presParOf" srcId="{C4D92401-FA1E-4734-9DB0-FC12EAEF27AD}" destId="{1125F77E-80A3-4A8E-846A-16A309ED727A}"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0044CD42-1B85-4F5C-B12F-1D367B37C1D6}"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4273D45C-AE63-49A0-B1E7-C2978FBC6D40}">
      <dgm:prSet/>
      <dgm:spPr/>
      <dgm:t>
        <a:bodyPr/>
        <a:lstStyle/>
        <a:p>
          <a:r>
            <a:rPr lang="es-MX" b="1" u="sng" dirty="0">
              <a:effectLst>
                <a:outerShdw blurRad="38100" dist="38100" dir="2700000" algn="tl">
                  <a:srgbClr val="000000">
                    <a:alpha val="43137"/>
                  </a:srgbClr>
                </a:outerShdw>
              </a:effectLst>
            </a:rPr>
            <a:t>FILTRADO</a:t>
          </a:r>
          <a:r>
            <a:rPr lang="es-MX" dirty="0"/>
            <a:t>: ES LA MANIPULACIÓN DELIBERADA DE INFORMACIÓN PARA HACERLA MÁS FAVORABLE AL RECEPTOR.</a:t>
          </a:r>
          <a:endParaRPr lang="en-US" dirty="0"/>
        </a:p>
      </dgm:t>
    </dgm:pt>
    <dgm:pt modelId="{FEE2F836-9E70-4D94-A992-631E83766AC9}" type="parTrans" cxnId="{E64E0F17-8D78-4A74-A040-7743B7F01A44}">
      <dgm:prSet/>
      <dgm:spPr/>
      <dgm:t>
        <a:bodyPr/>
        <a:lstStyle/>
        <a:p>
          <a:endParaRPr lang="en-US"/>
        </a:p>
      </dgm:t>
    </dgm:pt>
    <dgm:pt modelId="{114D6D9E-CBB7-41A6-96E7-318671AAE1EB}" type="sibTrans" cxnId="{E64E0F17-8D78-4A74-A040-7743B7F01A44}">
      <dgm:prSet/>
      <dgm:spPr/>
      <dgm:t>
        <a:bodyPr/>
        <a:lstStyle/>
        <a:p>
          <a:endParaRPr lang="en-US"/>
        </a:p>
      </dgm:t>
    </dgm:pt>
    <dgm:pt modelId="{919C3056-7DED-44D3-B775-3E4ACEC7A326}">
      <dgm:prSet/>
      <dgm:spPr/>
      <dgm:t>
        <a:bodyPr/>
        <a:lstStyle/>
        <a:p>
          <a:r>
            <a:rPr lang="es-MX" b="1" u="sng" dirty="0">
              <a:effectLst>
                <a:outerShdw blurRad="38100" dist="38100" dir="2700000" algn="tl">
                  <a:srgbClr val="000000">
                    <a:alpha val="43137"/>
                  </a:srgbClr>
                </a:outerShdw>
              </a:effectLst>
            </a:rPr>
            <a:t>EMOCIONES</a:t>
          </a:r>
          <a:r>
            <a:rPr lang="es-MX" dirty="0"/>
            <a:t>: LA FORMA DE SENTIR DEL RECEPTOR AL MOMENTO DE RECIBIR EL MENSAJE, ESTE INFLUYE EN LA MANERA QUE LO INTERPRETA.</a:t>
          </a:r>
          <a:endParaRPr lang="en-US" dirty="0"/>
        </a:p>
      </dgm:t>
    </dgm:pt>
    <dgm:pt modelId="{7E10B09D-96E1-4065-BF0F-28C6BD77DEAE}" type="parTrans" cxnId="{720A1ED8-806F-4893-A91C-D27DEDA2E9B9}">
      <dgm:prSet/>
      <dgm:spPr/>
      <dgm:t>
        <a:bodyPr/>
        <a:lstStyle/>
        <a:p>
          <a:endParaRPr lang="en-US"/>
        </a:p>
      </dgm:t>
    </dgm:pt>
    <dgm:pt modelId="{77DB6BF5-469C-4535-B6B0-D3661538A747}" type="sibTrans" cxnId="{720A1ED8-806F-4893-A91C-D27DEDA2E9B9}">
      <dgm:prSet/>
      <dgm:spPr/>
      <dgm:t>
        <a:bodyPr/>
        <a:lstStyle/>
        <a:p>
          <a:endParaRPr lang="en-US"/>
        </a:p>
      </dgm:t>
    </dgm:pt>
    <dgm:pt modelId="{33C9A6EE-8D97-4935-86CA-64BC098135E9}">
      <dgm:prSet/>
      <dgm:spPr/>
      <dgm:t>
        <a:bodyPr/>
        <a:lstStyle/>
        <a:p>
          <a:r>
            <a:rPr lang="es-MX" b="1" u="sng" dirty="0">
              <a:effectLst>
                <a:outerShdw blurRad="38100" dist="38100" dir="2700000" algn="tl">
                  <a:srgbClr val="000000">
                    <a:alpha val="43137"/>
                  </a:srgbClr>
                </a:outerShdw>
              </a:effectLst>
            </a:rPr>
            <a:t>SOBRECARGA</a:t>
          </a:r>
          <a:r>
            <a:rPr lang="es-MX" dirty="0"/>
            <a:t> DE INFORMACIÓN: CUANDO LA INFORMACIÓN EXCEDE LA CAPACIDAD DE PROCESAMIENTO DE UNA PERSONA.</a:t>
          </a:r>
          <a:endParaRPr lang="en-US" dirty="0"/>
        </a:p>
      </dgm:t>
    </dgm:pt>
    <dgm:pt modelId="{C8227C06-4844-4736-B5DB-9745FC17303F}" type="parTrans" cxnId="{537D7B42-6F8E-464A-92F0-79607BBB37E9}">
      <dgm:prSet/>
      <dgm:spPr/>
      <dgm:t>
        <a:bodyPr/>
        <a:lstStyle/>
        <a:p>
          <a:endParaRPr lang="en-US"/>
        </a:p>
      </dgm:t>
    </dgm:pt>
    <dgm:pt modelId="{34CB8056-70C9-4C43-B91A-0CF115AB94A9}" type="sibTrans" cxnId="{537D7B42-6F8E-464A-92F0-79607BBB37E9}">
      <dgm:prSet/>
      <dgm:spPr/>
      <dgm:t>
        <a:bodyPr/>
        <a:lstStyle/>
        <a:p>
          <a:endParaRPr lang="en-US"/>
        </a:p>
      </dgm:t>
    </dgm:pt>
    <dgm:pt modelId="{73FE5459-18E5-4423-8793-30F67752391C}">
      <dgm:prSet/>
      <dgm:spPr/>
      <dgm:t>
        <a:bodyPr/>
        <a:lstStyle/>
        <a:p>
          <a:r>
            <a:rPr lang="es-MX" b="1" u="sng" dirty="0">
              <a:effectLst>
                <a:outerShdw blurRad="38100" dist="38100" dir="2700000" algn="tl">
                  <a:srgbClr val="000000">
                    <a:alpha val="43137"/>
                  </a:srgbClr>
                </a:outerShdw>
              </a:effectLst>
            </a:rPr>
            <a:t>ACTITUD DEFENSIVA</a:t>
          </a:r>
          <a:r>
            <a:rPr lang="es-MX" dirty="0"/>
            <a:t>: CUANDO EL RECEPTOR SE SIENTE AMENAZADO Y TOMA SU ACTITUD DEFENSIVA QUE DIFICULTA LA COMUNICACIÓN EFECTIVA Y REDUCE LA HABILIDAD DE ENTENDIMIENTO ENTRE LAS PARTES.</a:t>
          </a:r>
          <a:endParaRPr lang="en-US" dirty="0"/>
        </a:p>
      </dgm:t>
    </dgm:pt>
    <dgm:pt modelId="{0530819F-F5FE-4F17-9597-F8AAED003461}" type="parTrans" cxnId="{6820796D-22D9-4D6B-8512-A17493A777A3}">
      <dgm:prSet/>
      <dgm:spPr/>
      <dgm:t>
        <a:bodyPr/>
        <a:lstStyle/>
        <a:p>
          <a:endParaRPr lang="en-US"/>
        </a:p>
      </dgm:t>
    </dgm:pt>
    <dgm:pt modelId="{0B28A2C0-9A41-48A9-9B60-5C98E426D023}" type="sibTrans" cxnId="{6820796D-22D9-4D6B-8512-A17493A777A3}">
      <dgm:prSet/>
      <dgm:spPr/>
      <dgm:t>
        <a:bodyPr/>
        <a:lstStyle/>
        <a:p>
          <a:endParaRPr lang="en-US"/>
        </a:p>
      </dgm:t>
    </dgm:pt>
    <dgm:pt modelId="{4CE13E44-6D4A-490D-8937-D562FCBE3246}">
      <dgm:prSet/>
      <dgm:spPr/>
      <dgm:t>
        <a:bodyPr/>
        <a:lstStyle/>
        <a:p>
          <a:r>
            <a:rPr lang="es-MX" b="1" u="sng" dirty="0">
              <a:effectLst>
                <a:outerShdw blurRad="38100" dist="38100" dir="2700000" algn="tl">
                  <a:srgbClr val="000000">
                    <a:alpha val="43137"/>
                  </a:srgbClr>
                </a:outerShdw>
              </a:effectLst>
            </a:rPr>
            <a:t>LENGUAJE Y CULTURA NACIONAL</a:t>
          </a:r>
          <a:r>
            <a:rPr lang="es-MX" dirty="0"/>
            <a:t>: EL LENGUAJE Y OTROS ASPECTOS ENTRE EL RECEPTOR Y EL EMISOR SON IMPORTANTES A LA HORA DE LA COMUNICACIÓN.</a:t>
          </a:r>
          <a:endParaRPr lang="en-US" dirty="0"/>
        </a:p>
      </dgm:t>
    </dgm:pt>
    <dgm:pt modelId="{2F86D9B3-3D5D-444C-BAE8-92059F5631AB}" type="parTrans" cxnId="{3D79F34E-2558-40E6-A17A-8C2154CCF4E0}">
      <dgm:prSet/>
      <dgm:spPr/>
      <dgm:t>
        <a:bodyPr/>
        <a:lstStyle/>
        <a:p>
          <a:endParaRPr lang="en-US"/>
        </a:p>
      </dgm:t>
    </dgm:pt>
    <dgm:pt modelId="{6DE80337-69E6-43C7-96A5-1891D8A3AF1D}" type="sibTrans" cxnId="{3D79F34E-2558-40E6-A17A-8C2154CCF4E0}">
      <dgm:prSet/>
      <dgm:spPr/>
      <dgm:t>
        <a:bodyPr/>
        <a:lstStyle/>
        <a:p>
          <a:endParaRPr lang="en-US"/>
        </a:p>
      </dgm:t>
    </dgm:pt>
    <dgm:pt modelId="{D6EFC2E1-1BCF-45F7-9291-DF4A5C092C77}" type="pres">
      <dgm:prSet presAssocID="{0044CD42-1B85-4F5C-B12F-1D367B37C1D6}" presName="linear" presStyleCnt="0">
        <dgm:presLayoutVars>
          <dgm:animLvl val="lvl"/>
          <dgm:resizeHandles val="exact"/>
        </dgm:presLayoutVars>
      </dgm:prSet>
      <dgm:spPr/>
    </dgm:pt>
    <dgm:pt modelId="{5F984360-CA35-4EB6-93BA-2F76459CCDE5}" type="pres">
      <dgm:prSet presAssocID="{4273D45C-AE63-49A0-B1E7-C2978FBC6D40}" presName="parentText" presStyleLbl="node1" presStyleIdx="0" presStyleCnt="5">
        <dgm:presLayoutVars>
          <dgm:chMax val="0"/>
          <dgm:bulletEnabled val="1"/>
        </dgm:presLayoutVars>
      </dgm:prSet>
      <dgm:spPr/>
    </dgm:pt>
    <dgm:pt modelId="{D39D9339-3C1D-4993-93D5-0456E28FAA33}" type="pres">
      <dgm:prSet presAssocID="{114D6D9E-CBB7-41A6-96E7-318671AAE1EB}" presName="spacer" presStyleCnt="0"/>
      <dgm:spPr/>
    </dgm:pt>
    <dgm:pt modelId="{85EF74FE-199C-4D9A-9A59-D355310222D0}" type="pres">
      <dgm:prSet presAssocID="{919C3056-7DED-44D3-B775-3E4ACEC7A326}" presName="parentText" presStyleLbl="node1" presStyleIdx="1" presStyleCnt="5">
        <dgm:presLayoutVars>
          <dgm:chMax val="0"/>
          <dgm:bulletEnabled val="1"/>
        </dgm:presLayoutVars>
      </dgm:prSet>
      <dgm:spPr/>
    </dgm:pt>
    <dgm:pt modelId="{1D6DE23F-4C0D-42E2-B043-A2B1835C47BB}" type="pres">
      <dgm:prSet presAssocID="{77DB6BF5-469C-4535-B6B0-D3661538A747}" presName="spacer" presStyleCnt="0"/>
      <dgm:spPr/>
    </dgm:pt>
    <dgm:pt modelId="{53348EC6-5873-4C59-AE5B-BD1A55683B6A}" type="pres">
      <dgm:prSet presAssocID="{33C9A6EE-8D97-4935-86CA-64BC098135E9}" presName="parentText" presStyleLbl="node1" presStyleIdx="2" presStyleCnt="5">
        <dgm:presLayoutVars>
          <dgm:chMax val="0"/>
          <dgm:bulletEnabled val="1"/>
        </dgm:presLayoutVars>
      </dgm:prSet>
      <dgm:spPr/>
    </dgm:pt>
    <dgm:pt modelId="{A58EE85F-03DD-42D3-B046-163E82305FDA}" type="pres">
      <dgm:prSet presAssocID="{34CB8056-70C9-4C43-B91A-0CF115AB94A9}" presName="spacer" presStyleCnt="0"/>
      <dgm:spPr/>
    </dgm:pt>
    <dgm:pt modelId="{292050D0-10B3-4E70-B2C7-2E19510A8D33}" type="pres">
      <dgm:prSet presAssocID="{73FE5459-18E5-4423-8793-30F67752391C}" presName="parentText" presStyleLbl="node1" presStyleIdx="3" presStyleCnt="5">
        <dgm:presLayoutVars>
          <dgm:chMax val="0"/>
          <dgm:bulletEnabled val="1"/>
        </dgm:presLayoutVars>
      </dgm:prSet>
      <dgm:spPr/>
    </dgm:pt>
    <dgm:pt modelId="{4CE0F4D0-8615-4234-9E9B-B7B3BC29B4BA}" type="pres">
      <dgm:prSet presAssocID="{0B28A2C0-9A41-48A9-9B60-5C98E426D023}" presName="spacer" presStyleCnt="0"/>
      <dgm:spPr/>
    </dgm:pt>
    <dgm:pt modelId="{14A58C86-1F47-4583-8D27-D4DA57C3FB93}" type="pres">
      <dgm:prSet presAssocID="{4CE13E44-6D4A-490D-8937-D562FCBE3246}" presName="parentText" presStyleLbl="node1" presStyleIdx="4" presStyleCnt="5">
        <dgm:presLayoutVars>
          <dgm:chMax val="0"/>
          <dgm:bulletEnabled val="1"/>
        </dgm:presLayoutVars>
      </dgm:prSet>
      <dgm:spPr/>
    </dgm:pt>
  </dgm:ptLst>
  <dgm:cxnLst>
    <dgm:cxn modelId="{05F3E40A-52E6-4D37-AA6E-1AFEB5365A9A}" type="presOf" srcId="{4273D45C-AE63-49A0-B1E7-C2978FBC6D40}" destId="{5F984360-CA35-4EB6-93BA-2F76459CCDE5}" srcOrd="0" destOrd="0" presId="urn:microsoft.com/office/officeart/2005/8/layout/vList2"/>
    <dgm:cxn modelId="{E64E0F17-8D78-4A74-A040-7743B7F01A44}" srcId="{0044CD42-1B85-4F5C-B12F-1D367B37C1D6}" destId="{4273D45C-AE63-49A0-B1E7-C2978FBC6D40}" srcOrd="0" destOrd="0" parTransId="{FEE2F836-9E70-4D94-A992-631E83766AC9}" sibTransId="{114D6D9E-CBB7-41A6-96E7-318671AAE1EB}"/>
    <dgm:cxn modelId="{537D7B42-6F8E-464A-92F0-79607BBB37E9}" srcId="{0044CD42-1B85-4F5C-B12F-1D367B37C1D6}" destId="{33C9A6EE-8D97-4935-86CA-64BC098135E9}" srcOrd="2" destOrd="0" parTransId="{C8227C06-4844-4736-B5DB-9745FC17303F}" sibTransId="{34CB8056-70C9-4C43-B91A-0CF115AB94A9}"/>
    <dgm:cxn modelId="{6820796D-22D9-4D6B-8512-A17493A777A3}" srcId="{0044CD42-1B85-4F5C-B12F-1D367B37C1D6}" destId="{73FE5459-18E5-4423-8793-30F67752391C}" srcOrd="3" destOrd="0" parTransId="{0530819F-F5FE-4F17-9597-F8AAED003461}" sibTransId="{0B28A2C0-9A41-48A9-9B60-5C98E426D023}"/>
    <dgm:cxn modelId="{3D79F34E-2558-40E6-A17A-8C2154CCF4E0}" srcId="{0044CD42-1B85-4F5C-B12F-1D367B37C1D6}" destId="{4CE13E44-6D4A-490D-8937-D562FCBE3246}" srcOrd="4" destOrd="0" parTransId="{2F86D9B3-3D5D-444C-BAE8-92059F5631AB}" sibTransId="{6DE80337-69E6-43C7-96A5-1891D8A3AF1D}"/>
    <dgm:cxn modelId="{7EEBCD8C-1AA3-4C62-9B1F-82C578185B16}" type="presOf" srcId="{0044CD42-1B85-4F5C-B12F-1D367B37C1D6}" destId="{D6EFC2E1-1BCF-45F7-9291-DF4A5C092C77}" srcOrd="0" destOrd="0" presId="urn:microsoft.com/office/officeart/2005/8/layout/vList2"/>
    <dgm:cxn modelId="{7A49C1AA-0B6E-46E1-BF7C-CA4F2A1A48DF}" type="presOf" srcId="{73FE5459-18E5-4423-8793-30F67752391C}" destId="{292050D0-10B3-4E70-B2C7-2E19510A8D33}" srcOrd="0" destOrd="0" presId="urn:microsoft.com/office/officeart/2005/8/layout/vList2"/>
    <dgm:cxn modelId="{E773DBB6-3D65-4831-A8B3-80F4152856D5}" type="presOf" srcId="{33C9A6EE-8D97-4935-86CA-64BC098135E9}" destId="{53348EC6-5873-4C59-AE5B-BD1A55683B6A}" srcOrd="0" destOrd="0" presId="urn:microsoft.com/office/officeart/2005/8/layout/vList2"/>
    <dgm:cxn modelId="{7FC471D0-8445-46A4-97DC-7299A93EE35B}" type="presOf" srcId="{4CE13E44-6D4A-490D-8937-D562FCBE3246}" destId="{14A58C86-1F47-4583-8D27-D4DA57C3FB93}" srcOrd="0" destOrd="0" presId="urn:microsoft.com/office/officeart/2005/8/layout/vList2"/>
    <dgm:cxn modelId="{720A1ED8-806F-4893-A91C-D27DEDA2E9B9}" srcId="{0044CD42-1B85-4F5C-B12F-1D367B37C1D6}" destId="{919C3056-7DED-44D3-B775-3E4ACEC7A326}" srcOrd="1" destOrd="0" parTransId="{7E10B09D-96E1-4065-BF0F-28C6BD77DEAE}" sibTransId="{77DB6BF5-469C-4535-B6B0-D3661538A747}"/>
    <dgm:cxn modelId="{599BCCE3-1D6D-4AA5-9509-7682B08005E3}" type="presOf" srcId="{919C3056-7DED-44D3-B775-3E4ACEC7A326}" destId="{85EF74FE-199C-4D9A-9A59-D355310222D0}" srcOrd="0" destOrd="0" presId="urn:microsoft.com/office/officeart/2005/8/layout/vList2"/>
    <dgm:cxn modelId="{D8CCCF8D-2B29-4691-B236-4212529F16F0}" type="presParOf" srcId="{D6EFC2E1-1BCF-45F7-9291-DF4A5C092C77}" destId="{5F984360-CA35-4EB6-93BA-2F76459CCDE5}" srcOrd="0" destOrd="0" presId="urn:microsoft.com/office/officeart/2005/8/layout/vList2"/>
    <dgm:cxn modelId="{7D683E2E-EFAF-4578-9A97-60FF8455D493}" type="presParOf" srcId="{D6EFC2E1-1BCF-45F7-9291-DF4A5C092C77}" destId="{D39D9339-3C1D-4993-93D5-0456E28FAA33}" srcOrd="1" destOrd="0" presId="urn:microsoft.com/office/officeart/2005/8/layout/vList2"/>
    <dgm:cxn modelId="{59256EB9-FE62-42B3-B171-AAE0917CBA94}" type="presParOf" srcId="{D6EFC2E1-1BCF-45F7-9291-DF4A5C092C77}" destId="{85EF74FE-199C-4D9A-9A59-D355310222D0}" srcOrd="2" destOrd="0" presId="urn:microsoft.com/office/officeart/2005/8/layout/vList2"/>
    <dgm:cxn modelId="{F4680BB5-257C-4CF5-930B-6CA9DD8D6808}" type="presParOf" srcId="{D6EFC2E1-1BCF-45F7-9291-DF4A5C092C77}" destId="{1D6DE23F-4C0D-42E2-B043-A2B1835C47BB}" srcOrd="3" destOrd="0" presId="urn:microsoft.com/office/officeart/2005/8/layout/vList2"/>
    <dgm:cxn modelId="{AEB92EEE-B9D8-4CAF-BDBC-107D3FBB9766}" type="presParOf" srcId="{D6EFC2E1-1BCF-45F7-9291-DF4A5C092C77}" destId="{53348EC6-5873-4C59-AE5B-BD1A55683B6A}" srcOrd="4" destOrd="0" presId="urn:microsoft.com/office/officeart/2005/8/layout/vList2"/>
    <dgm:cxn modelId="{5E230966-4D4B-4F39-8030-34D144B669B7}" type="presParOf" srcId="{D6EFC2E1-1BCF-45F7-9291-DF4A5C092C77}" destId="{A58EE85F-03DD-42D3-B046-163E82305FDA}" srcOrd="5" destOrd="0" presId="urn:microsoft.com/office/officeart/2005/8/layout/vList2"/>
    <dgm:cxn modelId="{511CF7F6-FD35-4774-86A4-2D612E0561F4}" type="presParOf" srcId="{D6EFC2E1-1BCF-45F7-9291-DF4A5C092C77}" destId="{292050D0-10B3-4E70-B2C7-2E19510A8D33}" srcOrd="6" destOrd="0" presId="urn:microsoft.com/office/officeart/2005/8/layout/vList2"/>
    <dgm:cxn modelId="{21442B7A-6719-423C-BDC4-612B6DE17051}" type="presParOf" srcId="{D6EFC2E1-1BCF-45F7-9291-DF4A5C092C77}" destId="{4CE0F4D0-8615-4234-9E9B-B7B3BC29B4BA}" srcOrd="7" destOrd="0" presId="urn:microsoft.com/office/officeart/2005/8/layout/vList2"/>
    <dgm:cxn modelId="{299C64F8-ED91-4E7A-A36B-55A80B3C8208}" type="presParOf" srcId="{D6EFC2E1-1BCF-45F7-9291-DF4A5C092C77}" destId="{14A58C86-1F47-4583-8D27-D4DA57C3FB9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237F28F0-6190-4CA0-AFAA-4529578656F0}" type="doc">
      <dgm:prSet loTypeId="urn:microsoft.com/office/officeart/2018/2/layout/IconVerticalSolidList" loCatId="icon" qsTypeId="urn:microsoft.com/office/officeart/2005/8/quickstyle/simple1" qsCatId="simple" csTypeId="urn:microsoft.com/office/officeart/2005/8/colors/colorful4" csCatId="colorful" phldr="1"/>
      <dgm:spPr/>
      <dgm:t>
        <a:bodyPr/>
        <a:lstStyle/>
        <a:p>
          <a:endParaRPr lang="en-US"/>
        </a:p>
      </dgm:t>
    </dgm:pt>
    <dgm:pt modelId="{B7903906-34AF-4EE1-91B1-873C5C8968E2}">
      <dgm:prSet/>
      <dgm:spPr/>
      <dgm:t>
        <a:bodyPr/>
        <a:lstStyle/>
        <a:p>
          <a:pPr>
            <a:lnSpc>
              <a:spcPct val="100000"/>
            </a:lnSpc>
          </a:pPr>
          <a:r>
            <a:rPr lang="es-MX" b="1" u="sng" dirty="0">
              <a:effectLst>
                <a:outerShdw blurRad="38100" dist="38100" dir="2700000" algn="tl">
                  <a:srgbClr val="000000">
                    <a:alpha val="43137"/>
                  </a:srgbClr>
                </a:outerShdw>
              </a:effectLst>
            </a:rPr>
            <a:t>COMUNICACIÓN FORMAL</a:t>
          </a:r>
          <a:r>
            <a:rPr lang="es-MX" dirty="0"/>
            <a:t>: TIENE LUGAR POR LOS ACUERDOS DE TRABAJO ORGANIZACIONALES PRESCRIPTOS.</a:t>
          </a:r>
          <a:endParaRPr lang="en-US" dirty="0"/>
        </a:p>
      </dgm:t>
    </dgm:pt>
    <dgm:pt modelId="{366749EF-8A3A-4EA4-87EB-95E727F173D2}" type="parTrans" cxnId="{8DF44F4A-916E-4206-9FD0-81315DE1FC3F}">
      <dgm:prSet/>
      <dgm:spPr/>
      <dgm:t>
        <a:bodyPr/>
        <a:lstStyle/>
        <a:p>
          <a:endParaRPr lang="en-US"/>
        </a:p>
      </dgm:t>
    </dgm:pt>
    <dgm:pt modelId="{8B9633A1-4FA7-408F-A98E-6AE3D6E915FD}" type="sibTrans" cxnId="{8DF44F4A-916E-4206-9FD0-81315DE1FC3F}">
      <dgm:prSet/>
      <dgm:spPr/>
      <dgm:t>
        <a:bodyPr/>
        <a:lstStyle/>
        <a:p>
          <a:endParaRPr lang="en-US"/>
        </a:p>
      </dgm:t>
    </dgm:pt>
    <dgm:pt modelId="{1B896C5B-5820-4B16-9BD7-A2C3D5C8B3C3}">
      <dgm:prSet/>
      <dgm:spPr/>
      <dgm:t>
        <a:bodyPr/>
        <a:lstStyle/>
        <a:p>
          <a:pPr>
            <a:lnSpc>
              <a:spcPct val="100000"/>
            </a:lnSpc>
          </a:pPr>
          <a:r>
            <a:rPr lang="es-MX" b="1" u="sng" dirty="0">
              <a:effectLst>
                <a:outerShdw blurRad="38100" dist="38100" dir="2700000" algn="tl">
                  <a:srgbClr val="000000">
                    <a:alpha val="43137"/>
                  </a:srgbClr>
                </a:outerShdw>
              </a:effectLst>
            </a:rPr>
            <a:t>COMUNICACIÓN INFORMAL</a:t>
          </a:r>
          <a:r>
            <a:rPr lang="es-MX" dirty="0"/>
            <a:t>: ES LA COMUNICACIÓN ORGANIZACIONAL NO DEFINIDAD POR LA JERARQUÍA ESTRUCTURAL DE LA ORGANIZACIÓN. LOS EMPLEADOS PUEDEN SATISFACER SU NECESIDAD DE INTERACCIÓN SOCIAL Y MEJORA EL DESEMPEÑO DE UNA ORGANIZACIÓN YA QUE CREA CANALES ALTERNATIVOS DE LA COMUNICACIÓN.</a:t>
          </a:r>
          <a:endParaRPr lang="en-US" dirty="0"/>
        </a:p>
      </dgm:t>
    </dgm:pt>
    <dgm:pt modelId="{43D753BF-7E56-46FB-A8BF-B789F028E16B}" type="parTrans" cxnId="{050EB3BA-DCBC-4BB1-8D5F-C66EA26E0912}">
      <dgm:prSet/>
      <dgm:spPr/>
      <dgm:t>
        <a:bodyPr/>
        <a:lstStyle/>
        <a:p>
          <a:endParaRPr lang="en-US"/>
        </a:p>
      </dgm:t>
    </dgm:pt>
    <dgm:pt modelId="{7D920557-D35E-43C5-A0DD-F3191C263E1F}" type="sibTrans" cxnId="{050EB3BA-DCBC-4BB1-8D5F-C66EA26E0912}">
      <dgm:prSet/>
      <dgm:spPr/>
      <dgm:t>
        <a:bodyPr/>
        <a:lstStyle/>
        <a:p>
          <a:endParaRPr lang="en-US"/>
        </a:p>
      </dgm:t>
    </dgm:pt>
    <dgm:pt modelId="{C9711A18-DFF5-43A6-A115-56D9843840DB}" type="pres">
      <dgm:prSet presAssocID="{237F28F0-6190-4CA0-AFAA-4529578656F0}" presName="root" presStyleCnt="0">
        <dgm:presLayoutVars>
          <dgm:dir/>
          <dgm:resizeHandles val="exact"/>
        </dgm:presLayoutVars>
      </dgm:prSet>
      <dgm:spPr/>
    </dgm:pt>
    <dgm:pt modelId="{DA1D34DD-2654-445B-9E52-9BB6A3D115B9}" type="pres">
      <dgm:prSet presAssocID="{B7903906-34AF-4EE1-91B1-873C5C8968E2}" presName="compNode" presStyleCnt="0"/>
      <dgm:spPr/>
    </dgm:pt>
    <dgm:pt modelId="{469051AA-6E2C-43B1-AD32-4C2E6ECBB80E}" type="pres">
      <dgm:prSet presAssocID="{B7903906-34AF-4EE1-91B1-873C5C8968E2}" presName="bgRect" presStyleLbl="bgShp" presStyleIdx="0" presStyleCnt="2"/>
      <dgm:spPr/>
    </dgm:pt>
    <dgm:pt modelId="{68A66631-8B4F-48A8-8E23-A5BC6840F75A}" type="pres">
      <dgm:prSet presAssocID="{B7903906-34AF-4EE1-91B1-873C5C8968E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pretón de manos"/>
        </a:ext>
      </dgm:extLst>
    </dgm:pt>
    <dgm:pt modelId="{A7F6D15F-9731-4940-83C7-A6CB364F55DD}" type="pres">
      <dgm:prSet presAssocID="{B7903906-34AF-4EE1-91B1-873C5C8968E2}" presName="spaceRect" presStyleCnt="0"/>
      <dgm:spPr/>
    </dgm:pt>
    <dgm:pt modelId="{D75AA369-59B2-44B5-B192-5DF5C106F32A}" type="pres">
      <dgm:prSet presAssocID="{B7903906-34AF-4EE1-91B1-873C5C8968E2}" presName="parTx" presStyleLbl="revTx" presStyleIdx="0" presStyleCnt="2">
        <dgm:presLayoutVars>
          <dgm:chMax val="0"/>
          <dgm:chPref val="0"/>
        </dgm:presLayoutVars>
      </dgm:prSet>
      <dgm:spPr/>
    </dgm:pt>
    <dgm:pt modelId="{F59EF8F4-BB78-4C99-9DFD-4778CF7FB85D}" type="pres">
      <dgm:prSet presAssocID="{8B9633A1-4FA7-408F-A98E-6AE3D6E915FD}" presName="sibTrans" presStyleCnt="0"/>
      <dgm:spPr/>
    </dgm:pt>
    <dgm:pt modelId="{887341C7-FF14-418B-9397-FC343FD8325F}" type="pres">
      <dgm:prSet presAssocID="{1B896C5B-5820-4B16-9BD7-A2C3D5C8B3C3}" presName="compNode" presStyleCnt="0"/>
      <dgm:spPr/>
    </dgm:pt>
    <dgm:pt modelId="{78A86517-6551-4668-875C-FAD42F097B35}" type="pres">
      <dgm:prSet presAssocID="{1B896C5B-5820-4B16-9BD7-A2C3D5C8B3C3}" presName="bgRect" presStyleLbl="bgShp" presStyleIdx="1" presStyleCnt="2"/>
      <dgm:spPr/>
    </dgm:pt>
    <dgm:pt modelId="{4CE449B4-9D5F-46EB-BBA7-65FAC3933E0C}" type="pres">
      <dgm:prSet presAssocID="{1B896C5B-5820-4B16-9BD7-A2C3D5C8B3C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ateo"/>
        </a:ext>
      </dgm:extLst>
    </dgm:pt>
    <dgm:pt modelId="{D65DE2A5-0096-45A0-94E6-A0336D70DB78}" type="pres">
      <dgm:prSet presAssocID="{1B896C5B-5820-4B16-9BD7-A2C3D5C8B3C3}" presName="spaceRect" presStyleCnt="0"/>
      <dgm:spPr/>
    </dgm:pt>
    <dgm:pt modelId="{EA4FA903-302F-4E1E-BAD3-10F6662EE0DC}" type="pres">
      <dgm:prSet presAssocID="{1B896C5B-5820-4B16-9BD7-A2C3D5C8B3C3}" presName="parTx" presStyleLbl="revTx" presStyleIdx="1" presStyleCnt="2">
        <dgm:presLayoutVars>
          <dgm:chMax val="0"/>
          <dgm:chPref val="0"/>
        </dgm:presLayoutVars>
      </dgm:prSet>
      <dgm:spPr/>
    </dgm:pt>
  </dgm:ptLst>
  <dgm:cxnLst>
    <dgm:cxn modelId="{2E6B0D1F-60E6-43AD-A61F-E9E778D6AD73}" type="presOf" srcId="{237F28F0-6190-4CA0-AFAA-4529578656F0}" destId="{C9711A18-DFF5-43A6-A115-56D9843840DB}" srcOrd="0" destOrd="0" presId="urn:microsoft.com/office/officeart/2018/2/layout/IconVerticalSolidList"/>
    <dgm:cxn modelId="{8DF44F4A-916E-4206-9FD0-81315DE1FC3F}" srcId="{237F28F0-6190-4CA0-AFAA-4529578656F0}" destId="{B7903906-34AF-4EE1-91B1-873C5C8968E2}" srcOrd="0" destOrd="0" parTransId="{366749EF-8A3A-4EA4-87EB-95E727F173D2}" sibTransId="{8B9633A1-4FA7-408F-A98E-6AE3D6E915FD}"/>
    <dgm:cxn modelId="{4A3D45A1-E7F2-4625-9A67-E9F515F1229F}" type="presOf" srcId="{1B896C5B-5820-4B16-9BD7-A2C3D5C8B3C3}" destId="{EA4FA903-302F-4E1E-BAD3-10F6662EE0DC}" srcOrd="0" destOrd="0" presId="urn:microsoft.com/office/officeart/2018/2/layout/IconVerticalSolidList"/>
    <dgm:cxn modelId="{050EB3BA-DCBC-4BB1-8D5F-C66EA26E0912}" srcId="{237F28F0-6190-4CA0-AFAA-4529578656F0}" destId="{1B896C5B-5820-4B16-9BD7-A2C3D5C8B3C3}" srcOrd="1" destOrd="0" parTransId="{43D753BF-7E56-46FB-A8BF-B789F028E16B}" sibTransId="{7D920557-D35E-43C5-A0DD-F3191C263E1F}"/>
    <dgm:cxn modelId="{7FE32DE9-BE01-49A4-A209-EC2191AC0B20}" type="presOf" srcId="{B7903906-34AF-4EE1-91B1-873C5C8968E2}" destId="{D75AA369-59B2-44B5-B192-5DF5C106F32A}" srcOrd="0" destOrd="0" presId="urn:microsoft.com/office/officeart/2018/2/layout/IconVerticalSolidList"/>
    <dgm:cxn modelId="{B46E61B4-B730-40DB-9B53-0E747E92D06B}" type="presParOf" srcId="{C9711A18-DFF5-43A6-A115-56D9843840DB}" destId="{DA1D34DD-2654-445B-9E52-9BB6A3D115B9}" srcOrd="0" destOrd="0" presId="urn:microsoft.com/office/officeart/2018/2/layout/IconVerticalSolidList"/>
    <dgm:cxn modelId="{E4AB1201-AA78-4CD9-8A93-DA81DC00776F}" type="presParOf" srcId="{DA1D34DD-2654-445B-9E52-9BB6A3D115B9}" destId="{469051AA-6E2C-43B1-AD32-4C2E6ECBB80E}" srcOrd="0" destOrd="0" presId="urn:microsoft.com/office/officeart/2018/2/layout/IconVerticalSolidList"/>
    <dgm:cxn modelId="{570166BE-03BC-430E-8E43-4C8528CC7435}" type="presParOf" srcId="{DA1D34DD-2654-445B-9E52-9BB6A3D115B9}" destId="{68A66631-8B4F-48A8-8E23-A5BC6840F75A}" srcOrd="1" destOrd="0" presId="urn:microsoft.com/office/officeart/2018/2/layout/IconVerticalSolidList"/>
    <dgm:cxn modelId="{FB1F1904-E032-4ED4-99D1-B170DEBC59BE}" type="presParOf" srcId="{DA1D34DD-2654-445B-9E52-9BB6A3D115B9}" destId="{A7F6D15F-9731-4940-83C7-A6CB364F55DD}" srcOrd="2" destOrd="0" presId="urn:microsoft.com/office/officeart/2018/2/layout/IconVerticalSolidList"/>
    <dgm:cxn modelId="{43432762-6A92-4A21-B37F-87848F951240}" type="presParOf" srcId="{DA1D34DD-2654-445B-9E52-9BB6A3D115B9}" destId="{D75AA369-59B2-44B5-B192-5DF5C106F32A}" srcOrd="3" destOrd="0" presId="urn:microsoft.com/office/officeart/2018/2/layout/IconVerticalSolidList"/>
    <dgm:cxn modelId="{B79EE92C-FF87-4F70-8064-045DCC30A7B2}" type="presParOf" srcId="{C9711A18-DFF5-43A6-A115-56D9843840DB}" destId="{F59EF8F4-BB78-4C99-9DFD-4778CF7FB85D}" srcOrd="1" destOrd="0" presId="urn:microsoft.com/office/officeart/2018/2/layout/IconVerticalSolidList"/>
    <dgm:cxn modelId="{58D1AF8F-9039-4A87-B933-4526304A1E35}" type="presParOf" srcId="{C9711A18-DFF5-43A6-A115-56D9843840DB}" destId="{887341C7-FF14-418B-9397-FC343FD8325F}" srcOrd="2" destOrd="0" presId="urn:microsoft.com/office/officeart/2018/2/layout/IconVerticalSolidList"/>
    <dgm:cxn modelId="{8012F476-8B11-4949-9A60-C6A379CA5DDC}" type="presParOf" srcId="{887341C7-FF14-418B-9397-FC343FD8325F}" destId="{78A86517-6551-4668-875C-FAD42F097B35}" srcOrd="0" destOrd="0" presId="urn:microsoft.com/office/officeart/2018/2/layout/IconVerticalSolidList"/>
    <dgm:cxn modelId="{A787D040-036F-4DE7-93A8-A591F02F7386}" type="presParOf" srcId="{887341C7-FF14-418B-9397-FC343FD8325F}" destId="{4CE449B4-9D5F-46EB-BBA7-65FAC3933E0C}" srcOrd="1" destOrd="0" presId="urn:microsoft.com/office/officeart/2018/2/layout/IconVerticalSolidList"/>
    <dgm:cxn modelId="{8B43BAF8-3624-4060-AFF0-8F929F294482}" type="presParOf" srcId="{887341C7-FF14-418B-9397-FC343FD8325F}" destId="{D65DE2A5-0096-45A0-94E6-A0336D70DB78}" srcOrd="2" destOrd="0" presId="urn:microsoft.com/office/officeart/2018/2/layout/IconVerticalSolidList"/>
    <dgm:cxn modelId="{D9C8B214-4125-42E3-9A97-4D7668A30EB3}" type="presParOf" srcId="{887341C7-FF14-418B-9397-FC343FD8325F}" destId="{EA4FA903-302F-4E1E-BAD3-10F6662EE0D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7E2BA653-3870-42FD-A73A-89FA3F09889C}"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A0F37CAF-1264-4FF0-9CB5-40CA652CEAB2}">
      <dgm:prSet/>
      <dgm:spPr/>
      <dgm:t>
        <a:bodyPr/>
        <a:lstStyle/>
        <a:p>
          <a:r>
            <a:rPr lang="es-MX" b="1" u="sng" dirty="0">
              <a:effectLst>
                <a:outerShdw blurRad="38100" dist="38100" dir="2700000" algn="tl">
                  <a:srgbClr val="000000">
                    <a:alpha val="43137"/>
                  </a:srgbClr>
                </a:outerShdw>
              </a:effectLst>
            </a:rPr>
            <a:t>HACIA ABAJO</a:t>
          </a:r>
          <a:r>
            <a:rPr lang="es-MX" dirty="0"/>
            <a:t>: GERENTES A LOS EMPLEADOS.</a:t>
          </a:r>
          <a:endParaRPr lang="en-US" dirty="0"/>
        </a:p>
      </dgm:t>
    </dgm:pt>
    <dgm:pt modelId="{8F57B8E0-3054-4637-8BD6-4462B3107707}" type="parTrans" cxnId="{D5331DB8-27C5-4832-A705-03AF52D8DC6F}">
      <dgm:prSet/>
      <dgm:spPr/>
      <dgm:t>
        <a:bodyPr/>
        <a:lstStyle/>
        <a:p>
          <a:endParaRPr lang="en-US"/>
        </a:p>
      </dgm:t>
    </dgm:pt>
    <dgm:pt modelId="{B10064D1-034F-47D6-8A89-BABFC9B51AFF}" type="sibTrans" cxnId="{D5331DB8-27C5-4832-A705-03AF52D8DC6F}">
      <dgm:prSet/>
      <dgm:spPr/>
      <dgm:t>
        <a:bodyPr/>
        <a:lstStyle/>
        <a:p>
          <a:endParaRPr lang="en-US"/>
        </a:p>
      </dgm:t>
    </dgm:pt>
    <dgm:pt modelId="{C6794FB4-55CB-46FC-B097-9D91A4A57D91}">
      <dgm:prSet/>
      <dgm:spPr/>
      <dgm:t>
        <a:bodyPr/>
        <a:lstStyle/>
        <a:p>
          <a:r>
            <a:rPr lang="es-MX" b="1" u="sng" dirty="0">
              <a:effectLst>
                <a:outerShdw blurRad="38100" dist="38100" dir="2700000" algn="tl">
                  <a:srgbClr val="000000">
                    <a:alpha val="43137"/>
                  </a:srgbClr>
                </a:outerShdw>
              </a:effectLst>
            </a:rPr>
            <a:t>HACIA ARRIBA</a:t>
          </a:r>
          <a:r>
            <a:rPr lang="es-MX" dirty="0"/>
            <a:t>: EMPLEADOS A GERENTES.</a:t>
          </a:r>
          <a:endParaRPr lang="en-US" dirty="0"/>
        </a:p>
      </dgm:t>
    </dgm:pt>
    <dgm:pt modelId="{D8B14B86-9C27-4942-A752-DAEA2A67AAC2}" type="parTrans" cxnId="{B7C04722-9B0F-4AF2-B678-2A663AD4F57F}">
      <dgm:prSet/>
      <dgm:spPr/>
      <dgm:t>
        <a:bodyPr/>
        <a:lstStyle/>
        <a:p>
          <a:endParaRPr lang="en-US"/>
        </a:p>
      </dgm:t>
    </dgm:pt>
    <dgm:pt modelId="{39BB1F0E-5011-4691-8273-F6E98CA802B4}" type="sibTrans" cxnId="{B7C04722-9B0F-4AF2-B678-2A663AD4F57F}">
      <dgm:prSet/>
      <dgm:spPr/>
      <dgm:t>
        <a:bodyPr/>
        <a:lstStyle/>
        <a:p>
          <a:endParaRPr lang="en-US"/>
        </a:p>
      </dgm:t>
    </dgm:pt>
    <dgm:pt modelId="{9372CD99-3812-4A08-8AC5-F62B7688A0E9}">
      <dgm:prSet/>
      <dgm:spPr/>
      <dgm:t>
        <a:bodyPr/>
        <a:lstStyle/>
        <a:p>
          <a:r>
            <a:rPr lang="es-MX" b="1" u="sng" dirty="0">
              <a:effectLst>
                <a:outerShdw blurRad="38100" dist="38100" dir="2700000" algn="tl">
                  <a:srgbClr val="000000">
                    <a:alpha val="43137"/>
                  </a:srgbClr>
                </a:outerShdw>
              </a:effectLst>
            </a:rPr>
            <a:t>HORIZONTAL</a:t>
          </a:r>
          <a:r>
            <a:rPr lang="es-MX" dirty="0"/>
            <a:t>: EMPLEADOS DE UN MISMO NIVEL ORGANIZACIONAL.</a:t>
          </a:r>
          <a:endParaRPr lang="en-US" dirty="0"/>
        </a:p>
      </dgm:t>
    </dgm:pt>
    <dgm:pt modelId="{7B63D0C1-7C2E-4231-B647-0DFDBF1BF335}" type="parTrans" cxnId="{F534F4FB-2353-4334-B35B-7365E6E9401D}">
      <dgm:prSet/>
      <dgm:spPr/>
      <dgm:t>
        <a:bodyPr/>
        <a:lstStyle/>
        <a:p>
          <a:endParaRPr lang="en-US"/>
        </a:p>
      </dgm:t>
    </dgm:pt>
    <dgm:pt modelId="{1135577D-EF7C-4F8D-95BD-3BB8E028DF1D}" type="sibTrans" cxnId="{F534F4FB-2353-4334-B35B-7365E6E9401D}">
      <dgm:prSet/>
      <dgm:spPr/>
      <dgm:t>
        <a:bodyPr/>
        <a:lstStyle/>
        <a:p>
          <a:endParaRPr lang="en-US"/>
        </a:p>
      </dgm:t>
    </dgm:pt>
    <dgm:pt modelId="{8488C7F0-9450-422B-96C5-D26BB70FD594}">
      <dgm:prSet/>
      <dgm:spPr/>
      <dgm:t>
        <a:bodyPr/>
        <a:lstStyle/>
        <a:p>
          <a:r>
            <a:rPr lang="es-MX" b="1" u="sng" dirty="0">
              <a:effectLst>
                <a:outerShdw blurRad="38100" dist="38100" dir="2700000" algn="tl">
                  <a:srgbClr val="000000">
                    <a:alpha val="43137"/>
                  </a:srgbClr>
                </a:outerShdw>
              </a:effectLst>
            </a:rPr>
            <a:t>DIAGONAL</a:t>
          </a:r>
          <a:r>
            <a:rPr lang="es-MX" dirty="0"/>
            <a:t>: CRUZA LÁS AREAS DE TRABAJO Y LOS NIVELES ORGANIZACIONALES.</a:t>
          </a:r>
          <a:endParaRPr lang="en-US" dirty="0"/>
        </a:p>
      </dgm:t>
    </dgm:pt>
    <dgm:pt modelId="{C406D582-A674-4B1E-AC56-7DE4D8EF5EAC}" type="parTrans" cxnId="{481B6EB0-3F66-4204-8195-42B4D98C879F}">
      <dgm:prSet/>
      <dgm:spPr/>
      <dgm:t>
        <a:bodyPr/>
        <a:lstStyle/>
        <a:p>
          <a:endParaRPr lang="en-US"/>
        </a:p>
      </dgm:t>
    </dgm:pt>
    <dgm:pt modelId="{3B9FF3EF-EFEC-469F-99F6-EB7A2912B549}" type="sibTrans" cxnId="{481B6EB0-3F66-4204-8195-42B4D98C879F}">
      <dgm:prSet/>
      <dgm:spPr/>
      <dgm:t>
        <a:bodyPr/>
        <a:lstStyle/>
        <a:p>
          <a:endParaRPr lang="en-US"/>
        </a:p>
      </dgm:t>
    </dgm:pt>
    <dgm:pt modelId="{F294B4F8-2C39-44CF-BC46-8B43818F40CA}" type="pres">
      <dgm:prSet presAssocID="{7E2BA653-3870-42FD-A73A-89FA3F09889C}" presName="matrix" presStyleCnt="0">
        <dgm:presLayoutVars>
          <dgm:chMax val="1"/>
          <dgm:dir/>
          <dgm:resizeHandles val="exact"/>
        </dgm:presLayoutVars>
      </dgm:prSet>
      <dgm:spPr/>
    </dgm:pt>
    <dgm:pt modelId="{6FA18169-26EA-45D0-9E88-A3D759E30A6C}" type="pres">
      <dgm:prSet presAssocID="{7E2BA653-3870-42FD-A73A-89FA3F09889C}" presName="diamond" presStyleLbl="bgShp" presStyleIdx="0" presStyleCnt="1"/>
      <dgm:spPr/>
    </dgm:pt>
    <dgm:pt modelId="{0EFE7165-C2E9-4BC8-8F10-9D6B53FEE775}" type="pres">
      <dgm:prSet presAssocID="{7E2BA653-3870-42FD-A73A-89FA3F09889C}" presName="quad1" presStyleLbl="node1" presStyleIdx="0" presStyleCnt="4">
        <dgm:presLayoutVars>
          <dgm:chMax val="0"/>
          <dgm:chPref val="0"/>
          <dgm:bulletEnabled val="1"/>
        </dgm:presLayoutVars>
      </dgm:prSet>
      <dgm:spPr/>
    </dgm:pt>
    <dgm:pt modelId="{A525A6C8-B611-4C9D-A78A-15D468CD0960}" type="pres">
      <dgm:prSet presAssocID="{7E2BA653-3870-42FD-A73A-89FA3F09889C}" presName="quad2" presStyleLbl="node1" presStyleIdx="1" presStyleCnt="4">
        <dgm:presLayoutVars>
          <dgm:chMax val="0"/>
          <dgm:chPref val="0"/>
          <dgm:bulletEnabled val="1"/>
        </dgm:presLayoutVars>
      </dgm:prSet>
      <dgm:spPr/>
    </dgm:pt>
    <dgm:pt modelId="{D533665E-9C32-4C97-BCB4-5A77F2F31798}" type="pres">
      <dgm:prSet presAssocID="{7E2BA653-3870-42FD-A73A-89FA3F09889C}" presName="quad3" presStyleLbl="node1" presStyleIdx="2" presStyleCnt="4">
        <dgm:presLayoutVars>
          <dgm:chMax val="0"/>
          <dgm:chPref val="0"/>
          <dgm:bulletEnabled val="1"/>
        </dgm:presLayoutVars>
      </dgm:prSet>
      <dgm:spPr/>
    </dgm:pt>
    <dgm:pt modelId="{E5D487E2-3FF3-4C31-BECF-900951C91C5B}" type="pres">
      <dgm:prSet presAssocID="{7E2BA653-3870-42FD-A73A-89FA3F09889C}" presName="quad4" presStyleLbl="node1" presStyleIdx="3" presStyleCnt="4">
        <dgm:presLayoutVars>
          <dgm:chMax val="0"/>
          <dgm:chPref val="0"/>
          <dgm:bulletEnabled val="1"/>
        </dgm:presLayoutVars>
      </dgm:prSet>
      <dgm:spPr/>
    </dgm:pt>
  </dgm:ptLst>
  <dgm:cxnLst>
    <dgm:cxn modelId="{8AD66B07-17CB-4EB7-9207-BFE2C42CEAD3}" type="presOf" srcId="{A0F37CAF-1264-4FF0-9CB5-40CA652CEAB2}" destId="{0EFE7165-C2E9-4BC8-8F10-9D6B53FEE775}" srcOrd="0" destOrd="0" presId="urn:microsoft.com/office/officeart/2005/8/layout/matrix3"/>
    <dgm:cxn modelId="{B7C04722-9B0F-4AF2-B678-2A663AD4F57F}" srcId="{7E2BA653-3870-42FD-A73A-89FA3F09889C}" destId="{C6794FB4-55CB-46FC-B097-9D91A4A57D91}" srcOrd="1" destOrd="0" parTransId="{D8B14B86-9C27-4942-A752-DAEA2A67AAC2}" sibTransId="{39BB1F0E-5011-4691-8273-F6E98CA802B4}"/>
    <dgm:cxn modelId="{03FEB036-806E-4ADC-BDDB-D1B9279C2294}" type="presOf" srcId="{C6794FB4-55CB-46FC-B097-9D91A4A57D91}" destId="{A525A6C8-B611-4C9D-A78A-15D468CD0960}" srcOrd="0" destOrd="0" presId="urn:microsoft.com/office/officeart/2005/8/layout/matrix3"/>
    <dgm:cxn modelId="{6EBEB871-E177-4F61-A5D3-2F74F09F44D9}" type="presOf" srcId="{8488C7F0-9450-422B-96C5-D26BB70FD594}" destId="{E5D487E2-3FF3-4C31-BECF-900951C91C5B}" srcOrd="0" destOrd="0" presId="urn:microsoft.com/office/officeart/2005/8/layout/matrix3"/>
    <dgm:cxn modelId="{7934E455-D9E4-43CE-8AEB-AFB266F7ED98}" type="presOf" srcId="{7E2BA653-3870-42FD-A73A-89FA3F09889C}" destId="{F294B4F8-2C39-44CF-BC46-8B43818F40CA}" srcOrd="0" destOrd="0" presId="urn:microsoft.com/office/officeart/2005/8/layout/matrix3"/>
    <dgm:cxn modelId="{9D8C7F80-BED3-4E36-A409-2DC354653B02}" type="presOf" srcId="{9372CD99-3812-4A08-8AC5-F62B7688A0E9}" destId="{D533665E-9C32-4C97-BCB4-5A77F2F31798}" srcOrd="0" destOrd="0" presId="urn:microsoft.com/office/officeart/2005/8/layout/matrix3"/>
    <dgm:cxn modelId="{481B6EB0-3F66-4204-8195-42B4D98C879F}" srcId="{7E2BA653-3870-42FD-A73A-89FA3F09889C}" destId="{8488C7F0-9450-422B-96C5-D26BB70FD594}" srcOrd="3" destOrd="0" parTransId="{C406D582-A674-4B1E-AC56-7DE4D8EF5EAC}" sibTransId="{3B9FF3EF-EFEC-469F-99F6-EB7A2912B549}"/>
    <dgm:cxn modelId="{D5331DB8-27C5-4832-A705-03AF52D8DC6F}" srcId="{7E2BA653-3870-42FD-A73A-89FA3F09889C}" destId="{A0F37CAF-1264-4FF0-9CB5-40CA652CEAB2}" srcOrd="0" destOrd="0" parTransId="{8F57B8E0-3054-4637-8BD6-4462B3107707}" sibTransId="{B10064D1-034F-47D6-8A89-BABFC9B51AFF}"/>
    <dgm:cxn modelId="{F534F4FB-2353-4334-B35B-7365E6E9401D}" srcId="{7E2BA653-3870-42FD-A73A-89FA3F09889C}" destId="{9372CD99-3812-4A08-8AC5-F62B7688A0E9}" srcOrd="2" destOrd="0" parTransId="{7B63D0C1-7C2E-4231-B647-0DFDBF1BF335}" sibTransId="{1135577D-EF7C-4F8D-95BD-3BB8E028DF1D}"/>
    <dgm:cxn modelId="{3009B686-74E9-45DB-BD87-A1D395D704A6}" type="presParOf" srcId="{F294B4F8-2C39-44CF-BC46-8B43818F40CA}" destId="{6FA18169-26EA-45D0-9E88-A3D759E30A6C}" srcOrd="0" destOrd="0" presId="urn:microsoft.com/office/officeart/2005/8/layout/matrix3"/>
    <dgm:cxn modelId="{6CF39DF1-2C20-4E5A-A7E8-8ED99C4BE092}" type="presParOf" srcId="{F294B4F8-2C39-44CF-BC46-8B43818F40CA}" destId="{0EFE7165-C2E9-4BC8-8F10-9D6B53FEE775}" srcOrd="1" destOrd="0" presId="urn:microsoft.com/office/officeart/2005/8/layout/matrix3"/>
    <dgm:cxn modelId="{A8CABA50-64BB-444A-9924-C7D9AF2001CD}" type="presParOf" srcId="{F294B4F8-2C39-44CF-BC46-8B43818F40CA}" destId="{A525A6C8-B611-4C9D-A78A-15D468CD0960}" srcOrd="2" destOrd="0" presId="urn:microsoft.com/office/officeart/2005/8/layout/matrix3"/>
    <dgm:cxn modelId="{81DC1BDC-4A5E-4E54-9848-84ABEDCA15D9}" type="presParOf" srcId="{F294B4F8-2C39-44CF-BC46-8B43818F40CA}" destId="{D533665E-9C32-4C97-BCB4-5A77F2F31798}" srcOrd="3" destOrd="0" presId="urn:microsoft.com/office/officeart/2005/8/layout/matrix3"/>
    <dgm:cxn modelId="{DCAC69C4-1D09-496F-901B-B26A6BE0CFEF}" type="presParOf" srcId="{F294B4F8-2C39-44CF-BC46-8B43818F40CA}" destId="{E5D487E2-3FF3-4C31-BECF-900951C91C5B}"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8A03D4F2-334E-47AC-B28E-EDC43C8CB509}" type="doc">
      <dgm:prSet loTypeId="urn:microsoft.com/office/officeart/2018/2/layout/IconVerticalSolidList" loCatId="icon" qsTypeId="urn:microsoft.com/office/officeart/2005/8/quickstyle/simple1" qsCatId="simple" csTypeId="urn:microsoft.com/office/officeart/2005/8/colors/colorful3" csCatId="colorful" phldr="1"/>
      <dgm:spPr/>
      <dgm:t>
        <a:bodyPr/>
        <a:lstStyle/>
        <a:p>
          <a:endParaRPr lang="en-US"/>
        </a:p>
      </dgm:t>
    </dgm:pt>
    <dgm:pt modelId="{E7933C4D-81D5-4B32-94BC-1668F24C5382}">
      <dgm:prSet/>
      <dgm:spPr/>
      <dgm:t>
        <a:bodyPr/>
        <a:lstStyle/>
        <a:p>
          <a:pPr>
            <a:lnSpc>
              <a:spcPct val="100000"/>
            </a:lnSpc>
          </a:pPr>
          <a:r>
            <a:rPr lang="es-AR" b="1" u="sng" dirty="0">
              <a:effectLst>
                <a:outerShdw blurRad="38100" dist="38100" dir="2700000" algn="tl">
                  <a:srgbClr val="000000">
                    <a:alpha val="43137"/>
                  </a:srgbClr>
                </a:outerShdw>
              </a:effectLst>
            </a:rPr>
            <a:t>CADENA</a:t>
          </a:r>
          <a:r>
            <a:rPr lang="es-AR" b="1" dirty="0"/>
            <a:t>:</a:t>
          </a:r>
          <a:r>
            <a:rPr lang="es-AR" dirty="0"/>
            <a:t> RED DE COMUNICACIÓN QUE FLUYE DE ACUERDO CON LA CADENA FORMAL DE MANDO, TANTO HACIA ABAJO COMO HACIA ARRIBA.</a:t>
          </a:r>
          <a:endParaRPr lang="en-US" dirty="0"/>
        </a:p>
      </dgm:t>
    </dgm:pt>
    <dgm:pt modelId="{AFAEB0B8-672F-4264-8B53-3E246B9BA683}" type="parTrans" cxnId="{C3822888-79E4-4315-B452-9B53B6528FC4}">
      <dgm:prSet/>
      <dgm:spPr/>
      <dgm:t>
        <a:bodyPr/>
        <a:lstStyle/>
        <a:p>
          <a:endParaRPr lang="en-US"/>
        </a:p>
      </dgm:t>
    </dgm:pt>
    <dgm:pt modelId="{FC007F69-5934-4DFD-8909-BFADDBCBCC43}" type="sibTrans" cxnId="{C3822888-79E4-4315-B452-9B53B6528FC4}">
      <dgm:prSet/>
      <dgm:spPr/>
      <dgm:t>
        <a:bodyPr/>
        <a:lstStyle/>
        <a:p>
          <a:endParaRPr lang="en-US"/>
        </a:p>
      </dgm:t>
    </dgm:pt>
    <dgm:pt modelId="{7591E912-432A-471F-A7A3-734E0B6B0465}">
      <dgm:prSet/>
      <dgm:spPr/>
      <dgm:t>
        <a:bodyPr/>
        <a:lstStyle/>
        <a:p>
          <a:pPr>
            <a:lnSpc>
              <a:spcPct val="100000"/>
            </a:lnSpc>
          </a:pPr>
          <a:r>
            <a:rPr lang="es-AR" b="1" u="sng" dirty="0">
              <a:effectLst>
                <a:outerShdw blurRad="38100" dist="38100" dir="2700000" algn="tl">
                  <a:srgbClr val="000000">
                    <a:alpha val="43137"/>
                  </a:srgbClr>
                </a:outerShdw>
              </a:effectLst>
            </a:rPr>
            <a:t>RUEDA</a:t>
          </a:r>
          <a:r>
            <a:rPr lang="es-AR" b="1" dirty="0"/>
            <a:t>:</a:t>
          </a:r>
          <a:r>
            <a:rPr lang="es-AR" dirty="0"/>
            <a:t> RED DE COMUNICACIÓN QUE FLUYE ENTRE UN LÍDER CLARAMENTE IDENTIFICABLE Y OTRAS PERSONAS EN UN GRUPO O EQUIPO DE TRABAJO.</a:t>
          </a:r>
          <a:endParaRPr lang="en-US" dirty="0"/>
        </a:p>
      </dgm:t>
    </dgm:pt>
    <dgm:pt modelId="{67878B5E-EA27-4BAB-AA0C-BF2D8C861E05}" type="parTrans" cxnId="{06DF6DB3-0FA4-4CBD-974B-63C56705094C}">
      <dgm:prSet/>
      <dgm:spPr/>
      <dgm:t>
        <a:bodyPr/>
        <a:lstStyle/>
        <a:p>
          <a:endParaRPr lang="en-US"/>
        </a:p>
      </dgm:t>
    </dgm:pt>
    <dgm:pt modelId="{2D18DF71-AFCF-4D10-B1D6-A1628F11B934}" type="sibTrans" cxnId="{06DF6DB3-0FA4-4CBD-974B-63C56705094C}">
      <dgm:prSet/>
      <dgm:spPr/>
      <dgm:t>
        <a:bodyPr/>
        <a:lstStyle/>
        <a:p>
          <a:endParaRPr lang="en-US"/>
        </a:p>
      </dgm:t>
    </dgm:pt>
    <dgm:pt modelId="{B9BAAF82-B454-47E0-AAE5-315872790BA6}">
      <dgm:prSet/>
      <dgm:spPr/>
      <dgm:t>
        <a:bodyPr/>
        <a:lstStyle/>
        <a:p>
          <a:pPr>
            <a:lnSpc>
              <a:spcPct val="100000"/>
            </a:lnSpc>
          </a:pPr>
          <a:r>
            <a:rPr lang="es-AR" b="1" u="sng" dirty="0">
              <a:effectLst>
                <a:outerShdw blurRad="38100" dist="38100" dir="2700000" algn="tl">
                  <a:srgbClr val="000000">
                    <a:alpha val="43137"/>
                  </a:srgbClr>
                </a:outerShdw>
              </a:effectLst>
            </a:rPr>
            <a:t>TODO CANAL</a:t>
          </a:r>
          <a:r>
            <a:rPr lang="es-AR" b="1" dirty="0"/>
            <a:t>:</a:t>
          </a:r>
          <a:r>
            <a:rPr lang="es-AR" dirty="0"/>
            <a:t> RED DE COMUNICACIÓN QUE FLUYE ENTRE TODOS LOS MIEMBROS DE UN EQUIPO DE TRABAJO.</a:t>
          </a:r>
          <a:endParaRPr lang="en-US" dirty="0"/>
        </a:p>
      </dgm:t>
    </dgm:pt>
    <dgm:pt modelId="{1FEA6414-2A77-4F2E-B41B-512E9AA45C07}" type="parTrans" cxnId="{0C389880-3744-4A6B-BE8C-77E424A39E50}">
      <dgm:prSet/>
      <dgm:spPr/>
      <dgm:t>
        <a:bodyPr/>
        <a:lstStyle/>
        <a:p>
          <a:endParaRPr lang="en-US"/>
        </a:p>
      </dgm:t>
    </dgm:pt>
    <dgm:pt modelId="{9114891B-469C-4F2F-9A87-0D4A30CD3596}" type="sibTrans" cxnId="{0C389880-3744-4A6B-BE8C-77E424A39E50}">
      <dgm:prSet/>
      <dgm:spPr/>
      <dgm:t>
        <a:bodyPr/>
        <a:lstStyle/>
        <a:p>
          <a:endParaRPr lang="en-US"/>
        </a:p>
      </dgm:t>
    </dgm:pt>
    <dgm:pt modelId="{14D98F9D-6B3F-4A74-A57C-669275DFF038}">
      <dgm:prSet/>
      <dgm:spPr/>
      <dgm:t>
        <a:bodyPr/>
        <a:lstStyle/>
        <a:p>
          <a:pPr>
            <a:lnSpc>
              <a:spcPct val="100000"/>
            </a:lnSpc>
          </a:pPr>
          <a:r>
            <a:rPr lang="es-AR" b="1" u="sng" dirty="0">
              <a:effectLst>
                <a:outerShdw blurRad="38100" dist="38100" dir="2700000" algn="tl">
                  <a:srgbClr val="000000">
                    <a:alpha val="43137"/>
                  </a:srgbClr>
                </a:outerShdw>
              </a:effectLst>
            </a:rPr>
            <a:t>RADIOPASILLO</a:t>
          </a:r>
          <a:r>
            <a:rPr lang="es-AR" b="1" dirty="0"/>
            <a:t>:</a:t>
          </a:r>
          <a:r>
            <a:rPr lang="es-AR" dirty="0"/>
            <a:t> RED INFORMAL DE COMUNICACIÓN ORGANIZACIONAL DE GRAN IMPORTANCIA DADO QUE ACTÚA COMO UN SISTEMA DE FILTRADO DE RETROALIMENTACIÓN, DESTACA AQUELLOS ASUNTOS DESCONCERTANTES QUE LOS EMPLEADOS CONSIDERAN IMPORTANTES. ESTA NO PUEDE SER ELIMINADA Y LOS GERENTES DEBEN APRENDER A “MANEJARLO”.</a:t>
          </a:r>
          <a:endParaRPr lang="en-US" dirty="0"/>
        </a:p>
      </dgm:t>
    </dgm:pt>
    <dgm:pt modelId="{8523044C-CB6E-4F4E-95BA-BF2818A63E9B}" type="parTrans" cxnId="{86E62835-520C-42E9-BABB-D243EDC080AC}">
      <dgm:prSet/>
      <dgm:spPr/>
      <dgm:t>
        <a:bodyPr/>
        <a:lstStyle/>
        <a:p>
          <a:endParaRPr lang="en-US"/>
        </a:p>
      </dgm:t>
    </dgm:pt>
    <dgm:pt modelId="{73AEAAE0-2D3E-4A7E-B529-DDF6DAF6A03A}" type="sibTrans" cxnId="{86E62835-520C-42E9-BABB-D243EDC080AC}">
      <dgm:prSet/>
      <dgm:spPr/>
      <dgm:t>
        <a:bodyPr/>
        <a:lstStyle/>
        <a:p>
          <a:endParaRPr lang="en-US"/>
        </a:p>
      </dgm:t>
    </dgm:pt>
    <dgm:pt modelId="{0DEAA827-CEB5-41A3-846C-040EF1B70465}" type="pres">
      <dgm:prSet presAssocID="{8A03D4F2-334E-47AC-B28E-EDC43C8CB509}" presName="root" presStyleCnt="0">
        <dgm:presLayoutVars>
          <dgm:dir/>
          <dgm:resizeHandles val="exact"/>
        </dgm:presLayoutVars>
      </dgm:prSet>
      <dgm:spPr/>
    </dgm:pt>
    <dgm:pt modelId="{C9AE5AEA-ABA7-4EC7-BD2A-D07B351B20B7}" type="pres">
      <dgm:prSet presAssocID="{E7933C4D-81D5-4B32-94BC-1668F24C5382}" presName="compNode" presStyleCnt="0"/>
      <dgm:spPr/>
    </dgm:pt>
    <dgm:pt modelId="{D42F317F-5FBD-456B-8D5F-B1F73DDFC729}" type="pres">
      <dgm:prSet presAssocID="{E7933C4D-81D5-4B32-94BC-1668F24C5382}" presName="bgRect" presStyleLbl="bgShp" presStyleIdx="0" presStyleCnt="4"/>
      <dgm:spPr/>
    </dgm:pt>
    <dgm:pt modelId="{4828E387-95D7-4D45-98A0-91F107DB4040}" type="pres">
      <dgm:prSet presAssocID="{E7933C4D-81D5-4B32-94BC-1668F24C538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nk"/>
        </a:ext>
      </dgm:extLst>
    </dgm:pt>
    <dgm:pt modelId="{8117AC7F-1F44-4F26-B229-CA632D1D6C0C}" type="pres">
      <dgm:prSet presAssocID="{E7933C4D-81D5-4B32-94BC-1668F24C5382}" presName="spaceRect" presStyleCnt="0"/>
      <dgm:spPr/>
    </dgm:pt>
    <dgm:pt modelId="{2DAF29A6-5501-452E-A44D-D4C31FAAC04E}" type="pres">
      <dgm:prSet presAssocID="{E7933C4D-81D5-4B32-94BC-1668F24C5382}" presName="parTx" presStyleLbl="revTx" presStyleIdx="0" presStyleCnt="4">
        <dgm:presLayoutVars>
          <dgm:chMax val="0"/>
          <dgm:chPref val="0"/>
        </dgm:presLayoutVars>
      </dgm:prSet>
      <dgm:spPr/>
    </dgm:pt>
    <dgm:pt modelId="{ECF89EA2-A6A5-4C7B-81FF-1C9CA3D3D718}" type="pres">
      <dgm:prSet presAssocID="{FC007F69-5934-4DFD-8909-BFADDBCBCC43}" presName="sibTrans" presStyleCnt="0"/>
      <dgm:spPr/>
    </dgm:pt>
    <dgm:pt modelId="{0A5CA55E-54F1-43D0-8B49-3BBAAACF2B69}" type="pres">
      <dgm:prSet presAssocID="{7591E912-432A-471F-A7A3-734E0B6B0465}" presName="compNode" presStyleCnt="0"/>
      <dgm:spPr/>
    </dgm:pt>
    <dgm:pt modelId="{6D5F1655-8389-4AA0-A3DA-74F039763FC1}" type="pres">
      <dgm:prSet presAssocID="{7591E912-432A-471F-A7A3-734E0B6B0465}" presName="bgRect" presStyleLbl="bgShp" presStyleIdx="1" presStyleCnt="4"/>
      <dgm:spPr/>
    </dgm:pt>
    <dgm:pt modelId="{E5BBF5F0-ADBB-4D22-811B-3D18AE5174CB}" type="pres">
      <dgm:prSet presAssocID="{7591E912-432A-471F-A7A3-734E0B6B046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ocial Network"/>
        </a:ext>
      </dgm:extLst>
    </dgm:pt>
    <dgm:pt modelId="{C56EFF13-3B05-4271-BCBB-B66C6B9ACE38}" type="pres">
      <dgm:prSet presAssocID="{7591E912-432A-471F-A7A3-734E0B6B0465}" presName="spaceRect" presStyleCnt="0"/>
      <dgm:spPr/>
    </dgm:pt>
    <dgm:pt modelId="{C82384B7-9B3B-44CF-BD1C-F940D99D00D3}" type="pres">
      <dgm:prSet presAssocID="{7591E912-432A-471F-A7A3-734E0B6B0465}" presName="parTx" presStyleLbl="revTx" presStyleIdx="1" presStyleCnt="4">
        <dgm:presLayoutVars>
          <dgm:chMax val="0"/>
          <dgm:chPref val="0"/>
        </dgm:presLayoutVars>
      </dgm:prSet>
      <dgm:spPr/>
    </dgm:pt>
    <dgm:pt modelId="{53FD6434-DEBE-4445-9397-691606DD0254}" type="pres">
      <dgm:prSet presAssocID="{2D18DF71-AFCF-4D10-B1D6-A1628F11B934}" presName="sibTrans" presStyleCnt="0"/>
      <dgm:spPr/>
    </dgm:pt>
    <dgm:pt modelId="{3D18B542-03E9-4121-A337-E458963734D5}" type="pres">
      <dgm:prSet presAssocID="{B9BAAF82-B454-47E0-AAE5-315872790BA6}" presName="compNode" presStyleCnt="0"/>
      <dgm:spPr/>
    </dgm:pt>
    <dgm:pt modelId="{4ADC167E-4484-4885-B636-1A888F116C47}" type="pres">
      <dgm:prSet presAssocID="{B9BAAF82-B454-47E0-AAE5-315872790BA6}" presName="bgRect" presStyleLbl="bgShp" presStyleIdx="2" presStyleCnt="4"/>
      <dgm:spPr/>
    </dgm:pt>
    <dgm:pt modelId="{2C62CE63-6D16-4287-A3A9-08EE83D9547D}" type="pres">
      <dgm:prSet presAssocID="{B9BAAF82-B454-47E0-AAE5-315872790BA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nexiones"/>
        </a:ext>
      </dgm:extLst>
    </dgm:pt>
    <dgm:pt modelId="{5BEFA8D9-B3FF-4452-9C31-F6A34E2AC703}" type="pres">
      <dgm:prSet presAssocID="{B9BAAF82-B454-47E0-AAE5-315872790BA6}" presName="spaceRect" presStyleCnt="0"/>
      <dgm:spPr/>
    </dgm:pt>
    <dgm:pt modelId="{B1BE7C9F-1EEB-4E49-B52C-6F207E6C9ED9}" type="pres">
      <dgm:prSet presAssocID="{B9BAAF82-B454-47E0-AAE5-315872790BA6}" presName="parTx" presStyleLbl="revTx" presStyleIdx="2" presStyleCnt="4">
        <dgm:presLayoutVars>
          <dgm:chMax val="0"/>
          <dgm:chPref val="0"/>
        </dgm:presLayoutVars>
      </dgm:prSet>
      <dgm:spPr/>
    </dgm:pt>
    <dgm:pt modelId="{FBFBDA6C-F66F-454D-A418-ADE42E644662}" type="pres">
      <dgm:prSet presAssocID="{9114891B-469C-4F2F-9A87-0D4A30CD3596}" presName="sibTrans" presStyleCnt="0"/>
      <dgm:spPr/>
    </dgm:pt>
    <dgm:pt modelId="{11DDEC46-5CE3-4798-BF34-DB83F954AE9C}" type="pres">
      <dgm:prSet presAssocID="{14D98F9D-6B3F-4A74-A57C-669275DFF038}" presName="compNode" presStyleCnt="0"/>
      <dgm:spPr/>
    </dgm:pt>
    <dgm:pt modelId="{C90B12F3-D2A0-43BB-9CF0-D77E3124E125}" type="pres">
      <dgm:prSet presAssocID="{14D98F9D-6B3F-4A74-A57C-669275DFF038}" presName="bgRect" presStyleLbl="bgShp" presStyleIdx="3" presStyleCnt="4"/>
      <dgm:spPr/>
    </dgm:pt>
    <dgm:pt modelId="{74F19686-DD73-413B-8495-8967FB600B3F}" type="pres">
      <dgm:prSet presAssocID="{14D98F9D-6B3F-4A74-A57C-669275DFF03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ateo"/>
        </a:ext>
      </dgm:extLst>
    </dgm:pt>
    <dgm:pt modelId="{3CED2B31-2939-4309-BFB7-007B89788ABE}" type="pres">
      <dgm:prSet presAssocID="{14D98F9D-6B3F-4A74-A57C-669275DFF038}" presName="spaceRect" presStyleCnt="0"/>
      <dgm:spPr/>
    </dgm:pt>
    <dgm:pt modelId="{ABCF1105-4611-4838-AB9C-894DC10A885F}" type="pres">
      <dgm:prSet presAssocID="{14D98F9D-6B3F-4A74-A57C-669275DFF038}" presName="parTx" presStyleLbl="revTx" presStyleIdx="3" presStyleCnt="4">
        <dgm:presLayoutVars>
          <dgm:chMax val="0"/>
          <dgm:chPref val="0"/>
        </dgm:presLayoutVars>
      </dgm:prSet>
      <dgm:spPr/>
    </dgm:pt>
  </dgm:ptLst>
  <dgm:cxnLst>
    <dgm:cxn modelId="{86E62835-520C-42E9-BABB-D243EDC080AC}" srcId="{8A03D4F2-334E-47AC-B28E-EDC43C8CB509}" destId="{14D98F9D-6B3F-4A74-A57C-669275DFF038}" srcOrd="3" destOrd="0" parTransId="{8523044C-CB6E-4F4E-95BA-BF2818A63E9B}" sibTransId="{73AEAAE0-2D3E-4A7E-B529-DDF6DAF6A03A}"/>
    <dgm:cxn modelId="{1B91FC53-41B5-42F0-B135-0C4463D3BB0B}" type="presOf" srcId="{B9BAAF82-B454-47E0-AAE5-315872790BA6}" destId="{B1BE7C9F-1EEB-4E49-B52C-6F207E6C9ED9}" srcOrd="0" destOrd="0" presId="urn:microsoft.com/office/officeart/2018/2/layout/IconVerticalSolidList"/>
    <dgm:cxn modelId="{0C389880-3744-4A6B-BE8C-77E424A39E50}" srcId="{8A03D4F2-334E-47AC-B28E-EDC43C8CB509}" destId="{B9BAAF82-B454-47E0-AAE5-315872790BA6}" srcOrd="2" destOrd="0" parTransId="{1FEA6414-2A77-4F2E-B41B-512E9AA45C07}" sibTransId="{9114891B-469C-4F2F-9A87-0D4A30CD3596}"/>
    <dgm:cxn modelId="{C3822888-79E4-4315-B452-9B53B6528FC4}" srcId="{8A03D4F2-334E-47AC-B28E-EDC43C8CB509}" destId="{E7933C4D-81D5-4B32-94BC-1668F24C5382}" srcOrd="0" destOrd="0" parTransId="{AFAEB0B8-672F-4264-8B53-3E246B9BA683}" sibTransId="{FC007F69-5934-4DFD-8909-BFADDBCBCC43}"/>
    <dgm:cxn modelId="{145E2989-C666-4ACD-B062-15AE56E3CE5C}" type="presOf" srcId="{8A03D4F2-334E-47AC-B28E-EDC43C8CB509}" destId="{0DEAA827-CEB5-41A3-846C-040EF1B70465}" srcOrd="0" destOrd="0" presId="urn:microsoft.com/office/officeart/2018/2/layout/IconVerticalSolidList"/>
    <dgm:cxn modelId="{06DF6DB3-0FA4-4CBD-974B-63C56705094C}" srcId="{8A03D4F2-334E-47AC-B28E-EDC43C8CB509}" destId="{7591E912-432A-471F-A7A3-734E0B6B0465}" srcOrd="1" destOrd="0" parTransId="{67878B5E-EA27-4BAB-AA0C-BF2D8C861E05}" sibTransId="{2D18DF71-AFCF-4D10-B1D6-A1628F11B934}"/>
    <dgm:cxn modelId="{E67C36B5-5B6B-43A6-BBC9-A91DEF9FFE95}" type="presOf" srcId="{7591E912-432A-471F-A7A3-734E0B6B0465}" destId="{C82384B7-9B3B-44CF-BD1C-F940D99D00D3}" srcOrd="0" destOrd="0" presId="urn:microsoft.com/office/officeart/2018/2/layout/IconVerticalSolidList"/>
    <dgm:cxn modelId="{FD8607D6-D1D8-4DEB-9450-0CE5FE5DCC4D}" type="presOf" srcId="{E7933C4D-81D5-4B32-94BC-1668F24C5382}" destId="{2DAF29A6-5501-452E-A44D-D4C31FAAC04E}" srcOrd="0" destOrd="0" presId="urn:microsoft.com/office/officeart/2018/2/layout/IconVerticalSolidList"/>
    <dgm:cxn modelId="{AD4876DC-5E98-4EF8-8DB1-CC129610F551}" type="presOf" srcId="{14D98F9D-6B3F-4A74-A57C-669275DFF038}" destId="{ABCF1105-4611-4838-AB9C-894DC10A885F}" srcOrd="0" destOrd="0" presId="urn:microsoft.com/office/officeart/2018/2/layout/IconVerticalSolidList"/>
    <dgm:cxn modelId="{D652B1CC-67A3-4579-A840-C1FAFEABCEE0}" type="presParOf" srcId="{0DEAA827-CEB5-41A3-846C-040EF1B70465}" destId="{C9AE5AEA-ABA7-4EC7-BD2A-D07B351B20B7}" srcOrd="0" destOrd="0" presId="urn:microsoft.com/office/officeart/2018/2/layout/IconVerticalSolidList"/>
    <dgm:cxn modelId="{546B7303-047C-45FB-B93C-060556E34913}" type="presParOf" srcId="{C9AE5AEA-ABA7-4EC7-BD2A-D07B351B20B7}" destId="{D42F317F-5FBD-456B-8D5F-B1F73DDFC729}" srcOrd="0" destOrd="0" presId="urn:microsoft.com/office/officeart/2018/2/layout/IconVerticalSolidList"/>
    <dgm:cxn modelId="{7C865A0D-28C1-40F6-9DC2-1AD1900FF6E5}" type="presParOf" srcId="{C9AE5AEA-ABA7-4EC7-BD2A-D07B351B20B7}" destId="{4828E387-95D7-4D45-98A0-91F107DB4040}" srcOrd="1" destOrd="0" presId="urn:microsoft.com/office/officeart/2018/2/layout/IconVerticalSolidList"/>
    <dgm:cxn modelId="{52AF5503-E795-4FAF-BE29-51F75095D6D2}" type="presParOf" srcId="{C9AE5AEA-ABA7-4EC7-BD2A-D07B351B20B7}" destId="{8117AC7F-1F44-4F26-B229-CA632D1D6C0C}" srcOrd="2" destOrd="0" presId="urn:microsoft.com/office/officeart/2018/2/layout/IconVerticalSolidList"/>
    <dgm:cxn modelId="{36BE6132-70CC-4A18-9093-AB2435590A73}" type="presParOf" srcId="{C9AE5AEA-ABA7-4EC7-BD2A-D07B351B20B7}" destId="{2DAF29A6-5501-452E-A44D-D4C31FAAC04E}" srcOrd="3" destOrd="0" presId="urn:microsoft.com/office/officeart/2018/2/layout/IconVerticalSolidList"/>
    <dgm:cxn modelId="{82EEA182-4B33-459B-B062-59A29C0E9414}" type="presParOf" srcId="{0DEAA827-CEB5-41A3-846C-040EF1B70465}" destId="{ECF89EA2-A6A5-4C7B-81FF-1C9CA3D3D718}" srcOrd="1" destOrd="0" presId="urn:microsoft.com/office/officeart/2018/2/layout/IconVerticalSolidList"/>
    <dgm:cxn modelId="{7595FB04-AEE1-4BB0-A3D1-ED4C68D37714}" type="presParOf" srcId="{0DEAA827-CEB5-41A3-846C-040EF1B70465}" destId="{0A5CA55E-54F1-43D0-8B49-3BBAAACF2B69}" srcOrd="2" destOrd="0" presId="urn:microsoft.com/office/officeart/2018/2/layout/IconVerticalSolidList"/>
    <dgm:cxn modelId="{76A649C0-D13C-47DA-A550-4F6173EE104A}" type="presParOf" srcId="{0A5CA55E-54F1-43D0-8B49-3BBAAACF2B69}" destId="{6D5F1655-8389-4AA0-A3DA-74F039763FC1}" srcOrd="0" destOrd="0" presId="urn:microsoft.com/office/officeart/2018/2/layout/IconVerticalSolidList"/>
    <dgm:cxn modelId="{09BC8C09-4ED8-44C8-93FF-C9D3AFD71C61}" type="presParOf" srcId="{0A5CA55E-54F1-43D0-8B49-3BBAAACF2B69}" destId="{E5BBF5F0-ADBB-4D22-811B-3D18AE5174CB}" srcOrd="1" destOrd="0" presId="urn:microsoft.com/office/officeart/2018/2/layout/IconVerticalSolidList"/>
    <dgm:cxn modelId="{69EF67BF-4BF2-48A7-9E98-0316E2FFB049}" type="presParOf" srcId="{0A5CA55E-54F1-43D0-8B49-3BBAAACF2B69}" destId="{C56EFF13-3B05-4271-BCBB-B66C6B9ACE38}" srcOrd="2" destOrd="0" presId="urn:microsoft.com/office/officeart/2018/2/layout/IconVerticalSolidList"/>
    <dgm:cxn modelId="{283F36A6-2314-4754-A8E4-99ADE1D004CD}" type="presParOf" srcId="{0A5CA55E-54F1-43D0-8B49-3BBAAACF2B69}" destId="{C82384B7-9B3B-44CF-BD1C-F940D99D00D3}" srcOrd="3" destOrd="0" presId="urn:microsoft.com/office/officeart/2018/2/layout/IconVerticalSolidList"/>
    <dgm:cxn modelId="{5F4AB2B0-1C25-48AE-9508-C8F5DABD38DE}" type="presParOf" srcId="{0DEAA827-CEB5-41A3-846C-040EF1B70465}" destId="{53FD6434-DEBE-4445-9397-691606DD0254}" srcOrd="3" destOrd="0" presId="urn:microsoft.com/office/officeart/2018/2/layout/IconVerticalSolidList"/>
    <dgm:cxn modelId="{FDF5B620-E465-4A44-A9CE-1D391584CC6E}" type="presParOf" srcId="{0DEAA827-CEB5-41A3-846C-040EF1B70465}" destId="{3D18B542-03E9-4121-A337-E458963734D5}" srcOrd="4" destOrd="0" presId="urn:microsoft.com/office/officeart/2018/2/layout/IconVerticalSolidList"/>
    <dgm:cxn modelId="{D03625D3-5CA3-427C-BA15-1646CB0FED15}" type="presParOf" srcId="{3D18B542-03E9-4121-A337-E458963734D5}" destId="{4ADC167E-4484-4885-B636-1A888F116C47}" srcOrd="0" destOrd="0" presId="urn:microsoft.com/office/officeart/2018/2/layout/IconVerticalSolidList"/>
    <dgm:cxn modelId="{63ADE83C-57F5-4155-9065-DB5555795FB2}" type="presParOf" srcId="{3D18B542-03E9-4121-A337-E458963734D5}" destId="{2C62CE63-6D16-4287-A3A9-08EE83D9547D}" srcOrd="1" destOrd="0" presId="urn:microsoft.com/office/officeart/2018/2/layout/IconVerticalSolidList"/>
    <dgm:cxn modelId="{3BB76F5D-6F84-4BBD-8057-656B0DBD9632}" type="presParOf" srcId="{3D18B542-03E9-4121-A337-E458963734D5}" destId="{5BEFA8D9-B3FF-4452-9C31-F6A34E2AC703}" srcOrd="2" destOrd="0" presId="urn:microsoft.com/office/officeart/2018/2/layout/IconVerticalSolidList"/>
    <dgm:cxn modelId="{6317A4FE-716A-47F8-94EC-90BADDA720AE}" type="presParOf" srcId="{3D18B542-03E9-4121-A337-E458963734D5}" destId="{B1BE7C9F-1EEB-4E49-B52C-6F207E6C9ED9}" srcOrd="3" destOrd="0" presId="urn:microsoft.com/office/officeart/2018/2/layout/IconVerticalSolidList"/>
    <dgm:cxn modelId="{AF7E06D7-74F7-4827-9FA4-0AAEE71D664F}" type="presParOf" srcId="{0DEAA827-CEB5-41A3-846C-040EF1B70465}" destId="{FBFBDA6C-F66F-454D-A418-ADE42E644662}" srcOrd="5" destOrd="0" presId="urn:microsoft.com/office/officeart/2018/2/layout/IconVerticalSolidList"/>
    <dgm:cxn modelId="{8F7AEAA5-EC87-477A-9F8A-2FEDC1A02459}" type="presParOf" srcId="{0DEAA827-CEB5-41A3-846C-040EF1B70465}" destId="{11DDEC46-5CE3-4798-BF34-DB83F954AE9C}" srcOrd="6" destOrd="0" presId="urn:microsoft.com/office/officeart/2018/2/layout/IconVerticalSolidList"/>
    <dgm:cxn modelId="{D0130A5A-9B0C-4EF7-88F4-1902141502A9}" type="presParOf" srcId="{11DDEC46-5CE3-4798-BF34-DB83F954AE9C}" destId="{C90B12F3-D2A0-43BB-9CF0-D77E3124E125}" srcOrd="0" destOrd="0" presId="urn:microsoft.com/office/officeart/2018/2/layout/IconVerticalSolidList"/>
    <dgm:cxn modelId="{DFF5374B-14B1-463E-8CEE-866E3DC6FEBC}" type="presParOf" srcId="{11DDEC46-5CE3-4798-BF34-DB83F954AE9C}" destId="{74F19686-DD73-413B-8495-8967FB600B3F}" srcOrd="1" destOrd="0" presId="urn:microsoft.com/office/officeart/2018/2/layout/IconVerticalSolidList"/>
    <dgm:cxn modelId="{770A82C2-416C-48A8-8BB0-C3B1C52197DA}" type="presParOf" srcId="{11DDEC46-5CE3-4798-BF34-DB83F954AE9C}" destId="{3CED2B31-2939-4309-BFB7-007B89788ABE}" srcOrd="2" destOrd="0" presId="urn:microsoft.com/office/officeart/2018/2/layout/IconVerticalSolidList"/>
    <dgm:cxn modelId="{ABFB9A96-A811-4DA8-8C9D-FEA7D0497E97}" type="presParOf" srcId="{11DDEC46-5CE3-4798-BF34-DB83F954AE9C}" destId="{ABCF1105-4611-4838-AB9C-894DC10A885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A836CF1-DA8C-4C18-90DF-53696005C235}" type="doc">
      <dgm:prSet loTypeId="urn:microsoft.com/office/officeart/2005/8/layout/hList1" loCatId="list" qsTypeId="urn:microsoft.com/office/officeart/2005/8/quickstyle/simple1" qsCatId="simple" csTypeId="urn:microsoft.com/office/officeart/2005/8/colors/colorful5" csCatId="colorful"/>
      <dgm:spPr/>
      <dgm:t>
        <a:bodyPr/>
        <a:lstStyle/>
        <a:p>
          <a:endParaRPr lang="en-US"/>
        </a:p>
      </dgm:t>
    </dgm:pt>
    <dgm:pt modelId="{6FE22025-AD79-40AC-A4E7-3678A805A147}">
      <dgm:prSet/>
      <dgm:spPr/>
      <dgm:t>
        <a:bodyPr/>
        <a:lstStyle/>
        <a:p>
          <a:r>
            <a:rPr lang="es-AR"/>
            <a:t>CICLO DE VIDA DE DESARROLLO DE SOFTWARE: </a:t>
          </a:r>
          <a:endParaRPr lang="en-US"/>
        </a:p>
      </dgm:t>
    </dgm:pt>
    <dgm:pt modelId="{4769EDF6-EE9E-4E78-A11C-45291901506E}" type="parTrans" cxnId="{EA0E6369-7B6A-4D0E-BA35-9156F3309CCA}">
      <dgm:prSet/>
      <dgm:spPr/>
      <dgm:t>
        <a:bodyPr/>
        <a:lstStyle/>
        <a:p>
          <a:endParaRPr lang="en-US"/>
        </a:p>
      </dgm:t>
    </dgm:pt>
    <dgm:pt modelId="{A5C3DD28-A21D-4AF3-A448-220AB66A5FAF}" type="sibTrans" cxnId="{EA0E6369-7B6A-4D0E-BA35-9156F3309CCA}">
      <dgm:prSet/>
      <dgm:spPr/>
      <dgm:t>
        <a:bodyPr/>
        <a:lstStyle/>
        <a:p>
          <a:endParaRPr lang="en-US"/>
        </a:p>
      </dgm:t>
    </dgm:pt>
    <dgm:pt modelId="{FB215C4E-C0F2-4D88-9CA9-6020BC112026}">
      <dgm:prSet/>
      <dgm:spPr/>
      <dgm:t>
        <a:bodyPr/>
        <a:lstStyle/>
        <a:p>
          <a:r>
            <a:rPr lang="es-AR" dirty="0"/>
            <a:t>TODO PRODUCTO DE SOFTWARE NACE PORQUE SE DETECTA UNA NECESIDAD QUE PUEDE SER SATISFECHA MEDIANTE UN PRODUCTO CUYO LENGUAJE ES COMPRENSIBLE POR UNA COMPUTADORA.</a:t>
          </a:r>
          <a:endParaRPr lang="en-US" dirty="0"/>
        </a:p>
      </dgm:t>
    </dgm:pt>
    <dgm:pt modelId="{99B9FA5E-5E3A-44EB-9D6E-A5F32A186544}" type="parTrans" cxnId="{95B6219E-7DF0-4F73-9EAD-B1E00C43D5CE}">
      <dgm:prSet/>
      <dgm:spPr/>
      <dgm:t>
        <a:bodyPr/>
        <a:lstStyle/>
        <a:p>
          <a:endParaRPr lang="en-US"/>
        </a:p>
      </dgm:t>
    </dgm:pt>
    <dgm:pt modelId="{B563F758-3F2D-4B15-BF53-86A9878CB4B2}" type="sibTrans" cxnId="{95B6219E-7DF0-4F73-9EAD-B1E00C43D5CE}">
      <dgm:prSet/>
      <dgm:spPr/>
      <dgm:t>
        <a:bodyPr/>
        <a:lstStyle/>
        <a:p>
          <a:endParaRPr lang="en-US"/>
        </a:p>
      </dgm:t>
    </dgm:pt>
    <dgm:pt modelId="{06683F9F-3CD4-45DA-A003-B991BA3D1009}">
      <dgm:prSet/>
      <dgm:spPr/>
      <dgm:t>
        <a:bodyPr/>
        <a:lstStyle/>
        <a:p>
          <a:r>
            <a:rPr lang="es-AR"/>
            <a:t>ÉSTE AVANZA HACIA LA CONSTRUCCIÓN DEL SOFTWARE, ES DECIR, ACABA EN LA ETAPA DE IMPLEMENTACIÓN.</a:t>
          </a:r>
          <a:endParaRPr lang="en-US"/>
        </a:p>
      </dgm:t>
    </dgm:pt>
    <dgm:pt modelId="{D5D422C6-F53F-477A-919C-EF08777522E9}" type="parTrans" cxnId="{DCC1A112-D01D-4190-B536-9ED71EEF50B7}">
      <dgm:prSet/>
      <dgm:spPr/>
      <dgm:t>
        <a:bodyPr/>
        <a:lstStyle/>
        <a:p>
          <a:endParaRPr lang="en-US"/>
        </a:p>
      </dgm:t>
    </dgm:pt>
    <dgm:pt modelId="{A0C77B6C-91A6-4809-9341-0C38897EF914}" type="sibTrans" cxnId="{DCC1A112-D01D-4190-B536-9ED71EEF50B7}">
      <dgm:prSet/>
      <dgm:spPr/>
      <dgm:t>
        <a:bodyPr/>
        <a:lstStyle/>
        <a:p>
          <a:endParaRPr lang="en-US"/>
        </a:p>
      </dgm:t>
    </dgm:pt>
    <dgm:pt modelId="{8226FD91-5121-4AD7-9479-89BCD978B14A}">
      <dgm:prSet/>
      <dgm:spPr/>
      <dgm:t>
        <a:bodyPr/>
        <a:lstStyle/>
        <a:p>
          <a:r>
            <a:rPr lang="es-AR"/>
            <a:t>CICLO DE VIDA UTIL DEL SOFTWARE</a:t>
          </a:r>
          <a:endParaRPr lang="en-US"/>
        </a:p>
      </dgm:t>
    </dgm:pt>
    <dgm:pt modelId="{02CD79AD-C624-478D-BF08-B23E921209EC}" type="parTrans" cxnId="{88ACC8E6-3C9A-4DC7-9C31-497965D53EC2}">
      <dgm:prSet/>
      <dgm:spPr/>
      <dgm:t>
        <a:bodyPr/>
        <a:lstStyle/>
        <a:p>
          <a:endParaRPr lang="en-US"/>
        </a:p>
      </dgm:t>
    </dgm:pt>
    <dgm:pt modelId="{6F502403-1A6F-4C37-B199-746119E244CE}" type="sibTrans" cxnId="{88ACC8E6-3C9A-4DC7-9C31-497965D53EC2}">
      <dgm:prSet/>
      <dgm:spPr/>
      <dgm:t>
        <a:bodyPr/>
        <a:lstStyle/>
        <a:p>
          <a:endParaRPr lang="en-US"/>
        </a:p>
      </dgm:t>
    </dgm:pt>
    <dgm:pt modelId="{9A8F936B-E017-4CE6-831A-D7A433E6184C}">
      <dgm:prSet/>
      <dgm:spPr/>
      <dgm:t>
        <a:bodyPr/>
        <a:lstStyle/>
        <a:p>
          <a:r>
            <a:rPr lang="es-AR"/>
            <a:t>INCLUYE DETECTAR LA NECESIDAD, CONSTRUIR, USAR, TIRAR Y CAMBIAR EL PRODUCTO; ES DECIR, ENVUELVE TODO EL PROCESO QUE SE DESPLIEGA DESDE SU NACIMIENTO, HASTA LA MUERTE Y SUS ESTADOS INTERMEDIOS. </a:t>
          </a:r>
          <a:endParaRPr lang="en-US"/>
        </a:p>
      </dgm:t>
    </dgm:pt>
    <dgm:pt modelId="{975B8CAC-19BC-4F1D-B136-2351032D7110}" type="parTrans" cxnId="{5699AD87-A5F2-467B-BBE7-580043FFCFCB}">
      <dgm:prSet/>
      <dgm:spPr/>
      <dgm:t>
        <a:bodyPr/>
        <a:lstStyle/>
        <a:p>
          <a:endParaRPr lang="en-US"/>
        </a:p>
      </dgm:t>
    </dgm:pt>
    <dgm:pt modelId="{60B106D1-DBBA-44D2-8022-60044E88AD7A}" type="sibTrans" cxnId="{5699AD87-A5F2-467B-BBE7-580043FFCFCB}">
      <dgm:prSet/>
      <dgm:spPr/>
      <dgm:t>
        <a:bodyPr/>
        <a:lstStyle/>
        <a:p>
          <a:endParaRPr lang="en-US"/>
        </a:p>
      </dgm:t>
    </dgm:pt>
    <dgm:pt modelId="{D55405CB-86F8-48C4-9045-DEC3641130EA}">
      <dgm:prSet/>
      <dgm:spPr/>
      <dgm:t>
        <a:bodyPr/>
        <a:lstStyle/>
        <a:p>
          <a:r>
            <a:rPr lang="es-AR"/>
            <a:t>(CICLO DE VIDA DE DESARROLLO DE SOFTWARE + MANTENIMIENTO + SUSTITUCIÓN)</a:t>
          </a:r>
          <a:endParaRPr lang="en-US"/>
        </a:p>
      </dgm:t>
    </dgm:pt>
    <dgm:pt modelId="{4A0695F7-5E70-4E96-8F52-CA8048415C44}" type="parTrans" cxnId="{19A32438-F274-47F3-87C4-8DAE503B14E1}">
      <dgm:prSet/>
      <dgm:spPr/>
      <dgm:t>
        <a:bodyPr/>
        <a:lstStyle/>
        <a:p>
          <a:endParaRPr lang="en-US"/>
        </a:p>
      </dgm:t>
    </dgm:pt>
    <dgm:pt modelId="{13E15ACC-76E8-4BAE-A1D0-45C619003CC6}" type="sibTrans" cxnId="{19A32438-F274-47F3-87C4-8DAE503B14E1}">
      <dgm:prSet/>
      <dgm:spPr/>
      <dgm:t>
        <a:bodyPr/>
        <a:lstStyle/>
        <a:p>
          <a:endParaRPr lang="en-US"/>
        </a:p>
      </dgm:t>
    </dgm:pt>
    <dgm:pt modelId="{7FFD9FDE-9FCB-4926-9FED-62645416B697}" type="pres">
      <dgm:prSet presAssocID="{DA836CF1-DA8C-4C18-90DF-53696005C235}" presName="Name0" presStyleCnt="0">
        <dgm:presLayoutVars>
          <dgm:dir/>
          <dgm:animLvl val="lvl"/>
          <dgm:resizeHandles val="exact"/>
        </dgm:presLayoutVars>
      </dgm:prSet>
      <dgm:spPr/>
    </dgm:pt>
    <dgm:pt modelId="{4A813A6A-6CDF-46B8-AF7D-1A0443DA3624}" type="pres">
      <dgm:prSet presAssocID="{6FE22025-AD79-40AC-A4E7-3678A805A147}" presName="composite" presStyleCnt="0"/>
      <dgm:spPr/>
    </dgm:pt>
    <dgm:pt modelId="{5BC0CB5A-F241-41B4-B272-5C91063017E3}" type="pres">
      <dgm:prSet presAssocID="{6FE22025-AD79-40AC-A4E7-3678A805A147}" presName="parTx" presStyleLbl="alignNode1" presStyleIdx="0" presStyleCnt="2">
        <dgm:presLayoutVars>
          <dgm:chMax val="0"/>
          <dgm:chPref val="0"/>
          <dgm:bulletEnabled val="1"/>
        </dgm:presLayoutVars>
      </dgm:prSet>
      <dgm:spPr/>
    </dgm:pt>
    <dgm:pt modelId="{2FE0831B-996C-461D-8479-5D2C3A522331}" type="pres">
      <dgm:prSet presAssocID="{6FE22025-AD79-40AC-A4E7-3678A805A147}" presName="desTx" presStyleLbl="alignAccFollowNode1" presStyleIdx="0" presStyleCnt="2">
        <dgm:presLayoutVars>
          <dgm:bulletEnabled val="1"/>
        </dgm:presLayoutVars>
      </dgm:prSet>
      <dgm:spPr/>
    </dgm:pt>
    <dgm:pt modelId="{7DC321B7-260A-4CE3-9292-9DD7E2A87310}" type="pres">
      <dgm:prSet presAssocID="{A5C3DD28-A21D-4AF3-A448-220AB66A5FAF}" presName="space" presStyleCnt="0"/>
      <dgm:spPr/>
    </dgm:pt>
    <dgm:pt modelId="{025D6EFB-0860-4B13-8C35-44C8C0D441AC}" type="pres">
      <dgm:prSet presAssocID="{8226FD91-5121-4AD7-9479-89BCD978B14A}" presName="composite" presStyleCnt="0"/>
      <dgm:spPr/>
    </dgm:pt>
    <dgm:pt modelId="{6AB5C7FA-85A6-41E3-96D3-4940A3B6DF7C}" type="pres">
      <dgm:prSet presAssocID="{8226FD91-5121-4AD7-9479-89BCD978B14A}" presName="parTx" presStyleLbl="alignNode1" presStyleIdx="1" presStyleCnt="2">
        <dgm:presLayoutVars>
          <dgm:chMax val="0"/>
          <dgm:chPref val="0"/>
          <dgm:bulletEnabled val="1"/>
        </dgm:presLayoutVars>
      </dgm:prSet>
      <dgm:spPr/>
    </dgm:pt>
    <dgm:pt modelId="{D38DCA0A-C534-4DB4-A789-540DD2AD85E3}" type="pres">
      <dgm:prSet presAssocID="{8226FD91-5121-4AD7-9479-89BCD978B14A}" presName="desTx" presStyleLbl="alignAccFollowNode1" presStyleIdx="1" presStyleCnt="2">
        <dgm:presLayoutVars>
          <dgm:bulletEnabled val="1"/>
        </dgm:presLayoutVars>
      </dgm:prSet>
      <dgm:spPr/>
    </dgm:pt>
  </dgm:ptLst>
  <dgm:cxnLst>
    <dgm:cxn modelId="{58936709-1410-4E6D-8DDB-C0D83B97A21B}" type="presOf" srcId="{D55405CB-86F8-48C4-9045-DEC3641130EA}" destId="{D38DCA0A-C534-4DB4-A789-540DD2AD85E3}" srcOrd="0" destOrd="1" presId="urn:microsoft.com/office/officeart/2005/8/layout/hList1"/>
    <dgm:cxn modelId="{DCC1A112-D01D-4190-B536-9ED71EEF50B7}" srcId="{6FE22025-AD79-40AC-A4E7-3678A805A147}" destId="{06683F9F-3CD4-45DA-A003-B991BA3D1009}" srcOrd="1" destOrd="0" parTransId="{D5D422C6-F53F-477A-919C-EF08777522E9}" sibTransId="{A0C77B6C-91A6-4809-9341-0C38897EF914}"/>
    <dgm:cxn modelId="{19A32438-F274-47F3-87C4-8DAE503B14E1}" srcId="{8226FD91-5121-4AD7-9479-89BCD978B14A}" destId="{D55405CB-86F8-48C4-9045-DEC3641130EA}" srcOrd="1" destOrd="0" parTransId="{4A0695F7-5E70-4E96-8F52-CA8048415C44}" sibTransId="{13E15ACC-76E8-4BAE-A1D0-45C619003CC6}"/>
    <dgm:cxn modelId="{B7623D3F-53CD-4352-B464-267D5D89AF04}" type="presOf" srcId="{FB215C4E-C0F2-4D88-9CA9-6020BC112026}" destId="{2FE0831B-996C-461D-8479-5D2C3A522331}" srcOrd="0" destOrd="0" presId="urn:microsoft.com/office/officeart/2005/8/layout/hList1"/>
    <dgm:cxn modelId="{212C545C-2668-4DC8-BCC1-347483ACC5EB}" type="presOf" srcId="{6FE22025-AD79-40AC-A4E7-3678A805A147}" destId="{5BC0CB5A-F241-41B4-B272-5C91063017E3}" srcOrd="0" destOrd="0" presId="urn:microsoft.com/office/officeart/2005/8/layout/hList1"/>
    <dgm:cxn modelId="{D4EE3545-8A76-4731-8E32-64B911B1D31D}" type="presOf" srcId="{06683F9F-3CD4-45DA-A003-B991BA3D1009}" destId="{2FE0831B-996C-461D-8479-5D2C3A522331}" srcOrd="0" destOrd="1" presId="urn:microsoft.com/office/officeart/2005/8/layout/hList1"/>
    <dgm:cxn modelId="{EA0E6369-7B6A-4D0E-BA35-9156F3309CCA}" srcId="{DA836CF1-DA8C-4C18-90DF-53696005C235}" destId="{6FE22025-AD79-40AC-A4E7-3678A805A147}" srcOrd="0" destOrd="0" parTransId="{4769EDF6-EE9E-4E78-A11C-45291901506E}" sibTransId="{A5C3DD28-A21D-4AF3-A448-220AB66A5FAF}"/>
    <dgm:cxn modelId="{72FDAC4F-6C2E-4823-AF1A-4689FC703C99}" type="presOf" srcId="{9A8F936B-E017-4CE6-831A-D7A433E6184C}" destId="{D38DCA0A-C534-4DB4-A789-540DD2AD85E3}" srcOrd="0" destOrd="0" presId="urn:microsoft.com/office/officeart/2005/8/layout/hList1"/>
    <dgm:cxn modelId="{93F9C375-FD71-4D56-BB1A-D7B8339D82DF}" type="presOf" srcId="{8226FD91-5121-4AD7-9479-89BCD978B14A}" destId="{6AB5C7FA-85A6-41E3-96D3-4940A3B6DF7C}" srcOrd="0" destOrd="0" presId="urn:microsoft.com/office/officeart/2005/8/layout/hList1"/>
    <dgm:cxn modelId="{5699AD87-A5F2-467B-BBE7-580043FFCFCB}" srcId="{8226FD91-5121-4AD7-9479-89BCD978B14A}" destId="{9A8F936B-E017-4CE6-831A-D7A433E6184C}" srcOrd="0" destOrd="0" parTransId="{975B8CAC-19BC-4F1D-B136-2351032D7110}" sibTransId="{60B106D1-DBBA-44D2-8022-60044E88AD7A}"/>
    <dgm:cxn modelId="{95B6219E-7DF0-4F73-9EAD-B1E00C43D5CE}" srcId="{6FE22025-AD79-40AC-A4E7-3678A805A147}" destId="{FB215C4E-C0F2-4D88-9CA9-6020BC112026}" srcOrd="0" destOrd="0" parTransId="{99B9FA5E-5E3A-44EB-9D6E-A5F32A186544}" sibTransId="{B563F758-3F2D-4B15-BF53-86A9878CB4B2}"/>
    <dgm:cxn modelId="{0799B1B3-2CC8-4CCF-8A63-E70F69FDF737}" type="presOf" srcId="{DA836CF1-DA8C-4C18-90DF-53696005C235}" destId="{7FFD9FDE-9FCB-4926-9FED-62645416B697}" srcOrd="0" destOrd="0" presId="urn:microsoft.com/office/officeart/2005/8/layout/hList1"/>
    <dgm:cxn modelId="{88ACC8E6-3C9A-4DC7-9C31-497965D53EC2}" srcId="{DA836CF1-DA8C-4C18-90DF-53696005C235}" destId="{8226FD91-5121-4AD7-9479-89BCD978B14A}" srcOrd="1" destOrd="0" parTransId="{02CD79AD-C624-478D-BF08-B23E921209EC}" sibTransId="{6F502403-1A6F-4C37-B199-746119E244CE}"/>
    <dgm:cxn modelId="{7026C068-D4DD-4107-A84D-88F607274162}" type="presParOf" srcId="{7FFD9FDE-9FCB-4926-9FED-62645416B697}" destId="{4A813A6A-6CDF-46B8-AF7D-1A0443DA3624}" srcOrd="0" destOrd="0" presId="urn:microsoft.com/office/officeart/2005/8/layout/hList1"/>
    <dgm:cxn modelId="{EF9AEC81-46A2-441F-8E9D-3C7FD1F61237}" type="presParOf" srcId="{4A813A6A-6CDF-46B8-AF7D-1A0443DA3624}" destId="{5BC0CB5A-F241-41B4-B272-5C91063017E3}" srcOrd="0" destOrd="0" presId="urn:microsoft.com/office/officeart/2005/8/layout/hList1"/>
    <dgm:cxn modelId="{3BFEAAEE-C746-479F-B042-2F536E4000C9}" type="presParOf" srcId="{4A813A6A-6CDF-46B8-AF7D-1A0443DA3624}" destId="{2FE0831B-996C-461D-8479-5D2C3A522331}" srcOrd="1" destOrd="0" presId="urn:microsoft.com/office/officeart/2005/8/layout/hList1"/>
    <dgm:cxn modelId="{91DDD467-C7EB-4543-8DE9-861BC6241AFC}" type="presParOf" srcId="{7FFD9FDE-9FCB-4926-9FED-62645416B697}" destId="{7DC321B7-260A-4CE3-9292-9DD7E2A87310}" srcOrd="1" destOrd="0" presId="urn:microsoft.com/office/officeart/2005/8/layout/hList1"/>
    <dgm:cxn modelId="{85CBF320-1853-487D-94BA-78E97B512128}" type="presParOf" srcId="{7FFD9FDE-9FCB-4926-9FED-62645416B697}" destId="{025D6EFB-0860-4B13-8C35-44C8C0D441AC}" srcOrd="2" destOrd="0" presId="urn:microsoft.com/office/officeart/2005/8/layout/hList1"/>
    <dgm:cxn modelId="{9B78699A-E58F-4409-91A5-5449B7E4EF7D}" type="presParOf" srcId="{025D6EFB-0860-4B13-8C35-44C8C0D441AC}" destId="{6AB5C7FA-85A6-41E3-96D3-4940A3B6DF7C}" srcOrd="0" destOrd="0" presId="urn:microsoft.com/office/officeart/2005/8/layout/hList1"/>
    <dgm:cxn modelId="{D353BD7D-3C84-4221-B984-75C9EA249DC7}" type="presParOf" srcId="{025D6EFB-0860-4B13-8C35-44C8C0D441AC}" destId="{D38DCA0A-C534-4DB4-A789-540DD2AD85E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BC6B619-EABF-4089-BB43-B99D38227664}" type="doc">
      <dgm:prSet loTypeId="urn:microsoft.com/office/officeart/2008/layout/VerticalCurvedList" loCatId="list" qsTypeId="urn:microsoft.com/office/officeart/2005/8/quickstyle/simple1" qsCatId="simple" csTypeId="urn:microsoft.com/office/officeart/2005/8/colors/colorful4" csCatId="colorful"/>
      <dgm:spPr/>
      <dgm:t>
        <a:bodyPr/>
        <a:lstStyle/>
        <a:p>
          <a:endParaRPr lang="en-US"/>
        </a:p>
      </dgm:t>
    </dgm:pt>
    <dgm:pt modelId="{89A62C63-AA11-4197-A12B-CE3275202116}">
      <dgm:prSet/>
      <dgm:spPr/>
      <dgm:t>
        <a:bodyPr/>
        <a:lstStyle/>
        <a:p>
          <a:r>
            <a:rPr lang="es-MX" b="1" u="sng" dirty="0">
              <a:effectLst>
                <a:outerShdw blurRad="38100" dist="38100" dir="2700000" algn="tl">
                  <a:srgbClr val="000000">
                    <a:alpha val="43137"/>
                  </a:srgbClr>
                </a:outerShdw>
              </a:effectLst>
            </a:rPr>
            <a:t>GESTIÓN DE PROYECTO</a:t>
          </a:r>
          <a:r>
            <a:rPr lang="es-MX" dirty="0"/>
            <a:t>: </a:t>
          </a:r>
          <a:r>
            <a:rPr lang="es-AR" dirty="0"/>
            <a:t>TIENDE A ARTICULAR LOS PROCESOS DEL PROYECTO EN UN TODO MÁS GRANDE. PUEDE HABER MUCHOS PROYECTOS DENTRO DE UNA MISMA ORGANIZACIÓN, PERO SOLO HABRÁ UNA GESTIÓN DE PROYECTO QUE LOS ARTICULE A TODOS.</a:t>
          </a:r>
          <a:endParaRPr lang="en-US" dirty="0"/>
        </a:p>
      </dgm:t>
    </dgm:pt>
    <dgm:pt modelId="{DFD57F02-5301-4A55-AECE-B8E2EC29BE5C}" type="parTrans" cxnId="{382D2D71-776F-4CF7-9009-97503858B152}">
      <dgm:prSet/>
      <dgm:spPr/>
      <dgm:t>
        <a:bodyPr/>
        <a:lstStyle/>
        <a:p>
          <a:endParaRPr lang="en-US"/>
        </a:p>
      </dgm:t>
    </dgm:pt>
    <dgm:pt modelId="{8C03A981-E976-48C4-A30B-76554A1605D2}" type="sibTrans" cxnId="{382D2D71-776F-4CF7-9009-97503858B152}">
      <dgm:prSet/>
      <dgm:spPr/>
      <dgm:t>
        <a:bodyPr/>
        <a:lstStyle/>
        <a:p>
          <a:endParaRPr lang="en-US"/>
        </a:p>
      </dgm:t>
    </dgm:pt>
    <dgm:pt modelId="{782FBDDC-9C7D-44E9-B113-8C8D0EC14D61}">
      <dgm:prSet/>
      <dgm:spPr/>
      <dgm:t>
        <a:bodyPr/>
        <a:lstStyle/>
        <a:p>
          <a:r>
            <a:rPr lang="es-MX" b="1" u="sng" dirty="0">
              <a:effectLst>
                <a:outerShdw blurRad="38100" dist="38100" dir="2700000" algn="tl">
                  <a:srgbClr val="000000">
                    <a:alpha val="43137"/>
                  </a:srgbClr>
                </a:outerShdw>
              </a:effectLst>
            </a:rPr>
            <a:t>GESTIÓN DE CONFIGURACIÓN</a:t>
          </a:r>
          <a:r>
            <a:rPr lang="es-MX" dirty="0"/>
            <a:t>: </a:t>
          </a:r>
          <a:r>
            <a:rPr lang="es-AR" dirty="0"/>
            <a:t>CONJUNTO DE PROCESOS DESTINADOS A ASEGURAR LA VALIDEZ DE CUALQUIER PRODUCTO OBTENIDO DURANTE CUALQUIERA DE LAS ETAPAS DE DESARROLLO DE UN SISTEMA DE SOFTWARE, A TRAVÉS DE UN ESTRICTO CONTROL SOBRE LOS CAMBIOS REALIZADOS Y LA DISPONIBILIDAD CONSTANTE DE UNA VERSIÓN ESTABLE DE CADA ELEMENTO PARA CUALQUIER PERSONA VINCULADA CON EL DESARROLLO. ES DECIR, TIENDE A ARBITRAR TODO LO QUE SE GENERA A LO LARGO DEL PROYECTO, POR LO TANTO SE TRATA DE LA GESTIÓN DE LOS PRODUCTOS INTERMEDIOS EN FUNCIÓN DEL PRODUCTO TERMINADO.</a:t>
          </a:r>
          <a:endParaRPr lang="en-US" dirty="0"/>
        </a:p>
      </dgm:t>
    </dgm:pt>
    <dgm:pt modelId="{BE63CB20-079D-4D1B-9D24-35348A0CE75B}" type="parTrans" cxnId="{4DB19F12-0C72-48C1-BB12-46E4F6A60933}">
      <dgm:prSet/>
      <dgm:spPr/>
      <dgm:t>
        <a:bodyPr/>
        <a:lstStyle/>
        <a:p>
          <a:endParaRPr lang="en-US"/>
        </a:p>
      </dgm:t>
    </dgm:pt>
    <dgm:pt modelId="{BCC68411-AA03-45A1-8196-26F390BE7A70}" type="sibTrans" cxnId="{4DB19F12-0C72-48C1-BB12-46E4F6A60933}">
      <dgm:prSet/>
      <dgm:spPr/>
      <dgm:t>
        <a:bodyPr/>
        <a:lstStyle/>
        <a:p>
          <a:endParaRPr lang="en-US"/>
        </a:p>
      </dgm:t>
    </dgm:pt>
    <dgm:pt modelId="{59830D5B-59BB-4DBB-9D3F-4B7F5F205134}">
      <dgm:prSet/>
      <dgm:spPr/>
      <dgm:t>
        <a:bodyPr/>
        <a:lstStyle/>
        <a:p>
          <a:r>
            <a:rPr lang="es-MX" b="1" u="sng" dirty="0">
              <a:effectLst>
                <a:outerShdw blurRad="38100" dist="38100" dir="2700000" algn="tl">
                  <a:srgbClr val="000000">
                    <a:alpha val="43137"/>
                  </a:srgbClr>
                </a:outerShdw>
              </a:effectLst>
            </a:rPr>
            <a:t>GESTIÓN DE CALIDAD</a:t>
          </a:r>
          <a:r>
            <a:rPr lang="es-MX" dirty="0"/>
            <a:t>: </a:t>
          </a:r>
          <a:r>
            <a:rPr lang="es-ES" dirty="0"/>
            <a:t>SE ENCARGA DE ADMINISTRAR EL NIVEL DE SATISFACCIÓN TANTO DE LAS ACTIVIDADES COMO DEL PRODUCTO. ESTAS GESTIONES SE REALIZAN SOBRE TODOS LOS COMPONENTES DEL SOFTWARE. CON </a:t>
          </a:r>
          <a:r>
            <a:rPr lang="es-ES" b="1" dirty="0"/>
            <a:t>CALIDAD </a:t>
          </a:r>
          <a:r>
            <a:rPr lang="es-ES" dirty="0"/>
            <a:t> NOS REFERIMOS A LAS CARACTERÍSTICAS INHERENTES A UN OBJETO QUE POSIBILITAN QUE SE CUMPLA CON UNA SERIE DE PARTICULARIDADES ESPERADAS. ES DECIR, SE TRATA DE ENCONTRAR LA MANERA DE OFRECER EL PRODUCTO ADECUADO PARA SATISFACER LAS NECESIDADES DEL CLIENTE. POR LO TANTO LA GESTIÓN DE CALIDAD SE OCUPA, PUES, DE LA CALIDAD DEL PRODUCTO (CARACTERÍSTICAS Y CUALIDADES) Y DEL PROCESO (ACCIONES DE TRASFORMACIÓN Y CUMPLIMIENTO DE LAS EXPECTATIVAS).</a:t>
          </a:r>
          <a:endParaRPr lang="en-US" dirty="0"/>
        </a:p>
      </dgm:t>
    </dgm:pt>
    <dgm:pt modelId="{0E833321-B0E4-4105-AEC4-8B865D9468C2}" type="parTrans" cxnId="{46AC2813-5561-474C-B201-DE7F73B1F97B}">
      <dgm:prSet/>
      <dgm:spPr/>
      <dgm:t>
        <a:bodyPr/>
        <a:lstStyle/>
        <a:p>
          <a:endParaRPr lang="en-US"/>
        </a:p>
      </dgm:t>
    </dgm:pt>
    <dgm:pt modelId="{019FE73E-845C-47FB-B32E-8F8F147A09AD}" type="sibTrans" cxnId="{46AC2813-5561-474C-B201-DE7F73B1F97B}">
      <dgm:prSet/>
      <dgm:spPr/>
      <dgm:t>
        <a:bodyPr/>
        <a:lstStyle/>
        <a:p>
          <a:endParaRPr lang="en-US"/>
        </a:p>
      </dgm:t>
    </dgm:pt>
    <dgm:pt modelId="{EA3883C5-479E-4ECA-937E-13B6E2BD7C30}" type="pres">
      <dgm:prSet presAssocID="{ABC6B619-EABF-4089-BB43-B99D38227664}" presName="Name0" presStyleCnt="0">
        <dgm:presLayoutVars>
          <dgm:chMax val="7"/>
          <dgm:chPref val="7"/>
          <dgm:dir/>
        </dgm:presLayoutVars>
      </dgm:prSet>
      <dgm:spPr/>
    </dgm:pt>
    <dgm:pt modelId="{D7008EC7-DCE6-4261-B47D-294B4065E46E}" type="pres">
      <dgm:prSet presAssocID="{ABC6B619-EABF-4089-BB43-B99D38227664}" presName="Name1" presStyleCnt="0"/>
      <dgm:spPr/>
    </dgm:pt>
    <dgm:pt modelId="{F0EF4A2C-346A-46A1-A6F0-47B58E0887A4}" type="pres">
      <dgm:prSet presAssocID="{ABC6B619-EABF-4089-BB43-B99D38227664}" presName="cycle" presStyleCnt="0"/>
      <dgm:spPr/>
    </dgm:pt>
    <dgm:pt modelId="{C991CB56-727B-48F8-985C-6A42C7F5639F}" type="pres">
      <dgm:prSet presAssocID="{ABC6B619-EABF-4089-BB43-B99D38227664}" presName="srcNode" presStyleLbl="node1" presStyleIdx="0" presStyleCnt="3"/>
      <dgm:spPr/>
    </dgm:pt>
    <dgm:pt modelId="{73AAF055-C5B2-40B0-BF48-BC480A887293}" type="pres">
      <dgm:prSet presAssocID="{ABC6B619-EABF-4089-BB43-B99D38227664}" presName="conn" presStyleLbl="parChTrans1D2" presStyleIdx="0" presStyleCnt="1"/>
      <dgm:spPr/>
    </dgm:pt>
    <dgm:pt modelId="{911B1681-57C0-4DD4-8C12-D705580B7339}" type="pres">
      <dgm:prSet presAssocID="{ABC6B619-EABF-4089-BB43-B99D38227664}" presName="extraNode" presStyleLbl="node1" presStyleIdx="0" presStyleCnt="3"/>
      <dgm:spPr/>
    </dgm:pt>
    <dgm:pt modelId="{9D5AB7D7-703E-49E4-9F6F-0F74925C9D16}" type="pres">
      <dgm:prSet presAssocID="{ABC6B619-EABF-4089-BB43-B99D38227664}" presName="dstNode" presStyleLbl="node1" presStyleIdx="0" presStyleCnt="3"/>
      <dgm:spPr/>
    </dgm:pt>
    <dgm:pt modelId="{017BB5FC-0046-4E9C-B714-D6D0070FC2DE}" type="pres">
      <dgm:prSet presAssocID="{89A62C63-AA11-4197-A12B-CE3275202116}" presName="text_1" presStyleLbl="node1" presStyleIdx="0" presStyleCnt="3">
        <dgm:presLayoutVars>
          <dgm:bulletEnabled val="1"/>
        </dgm:presLayoutVars>
      </dgm:prSet>
      <dgm:spPr/>
    </dgm:pt>
    <dgm:pt modelId="{F7AD6843-4013-47E7-BD09-D326B337B311}" type="pres">
      <dgm:prSet presAssocID="{89A62C63-AA11-4197-A12B-CE3275202116}" presName="accent_1" presStyleCnt="0"/>
      <dgm:spPr/>
    </dgm:pt>
    <dgm:pt modelId="{588773CD-222B-443D-A509-E83796BA2534}" type="pres">
      <dgm:prSet presAssocID="{89A62C63-AA11-4197-A12B-CE3275202116}" presName="accentRepeatNode" presStyleLbl="solidFgAcc1" presStyleIdx="0" presStyleCnt="3"/>
      <dgm:spPr/>
    </dgm:pt>
    <dgm:pt modelId="{73E175F0-BBC0-4597-932A-2ABD7707D13E}" type="pres">
      <dgm:prSet presAssocID="{782FBDDC-9C7D-44E9-B113-8C8D0EC14D61}" presName="text_2" presStyleLbl="node1" presStyleIdx="1" presStyleCnt="3">
        <dgm:presLayoutVars>
          <dgm:bulletEnabled val="1"/>
        </dgm:presLayoutVars>
      </dgm:prSet>
      <dgm:spPr/>
    </dgm:pt>
    <dgm:pt modelId="{F5D02EEF-D91B-4060-9866-DF49225D4BEA}" type="pres">
      <dgm:prSet presAssocID="{782FBDDC-9C7D-44E9-B113-8C8D0EC14D61}" presName="accent_2" presStyleCnt="0"/>
      <dgm:spPr/>
    </dgm:pt>
    <dgm:pt modelId="{471C6CF6-656A-4DDA-BB4F-C002A2335BB7}" type="pres">
      <dgm:prSet presAssocID="{782FBDDC-9C7D-44E9-B113-8C8D0EC14D61}" presName="accentRepeatNode" presStyleLbl="solidFgAcc1" presStyleIdx="1" presStyleCnt="3"/>
      <dgm:spPr/>
    </dgm:pt>
    <dgm:pt modelId="{4C065648-BF8C-4B0C-A77F-B897D7AEA4F3}" type="pres">
      <dgm:prSet presAssocID="{59830D5B-59BB-4DBB-9D3F-4B7F5F205134}" presName="text_3" presStyleLbl="node1" presStyleIdx="2" presStyleCnt="3">
        <dgm:presLayoutVars>
          <dgm:bulletEnabled val="1"/>
        </dgm:presLayoutVars>
      </dgm:prSet>
      <dgm:spPr/>
    </dgm:pt>
    <dgm:pt modelId="{E161989B-7277-4178-9134-816C083BAD2A}" type="pres">
      <dgm:prSet presAssocID="{59830D5B-59BB-4DBB-9D3F-4B7F5F205134}" presName="accent_3" presStyleCnt="0"/>
      <dgm:spPr/>
    </dgm:pt>
    <dgm:pt modelId="{CB756F8F-F9D2-4644-9F4C-2642D609155F}" type="pres">
      <dgm:prSet presAssocID="{59830D5B-59BB-4DBB-9D3F-4B7F5F205134}" presName="accentRepeatNode" presStyleLbl="solidFgAcc1" presStyleIdx="2" presStyleCnt="3"/>
      <dgm:spPr/>
    </dgm:pt>
  </dgm:ptLst>
  <dgm:cxnLst>
    <dgm:cxn modelId="{4DB19F12-0C72-48C1-BB12-46E4F6A60933}" srcId="{ABC6B619-EABF-4089-BB43-B99D38227664}" destId="{782FBDDC-9C7D-44E9-B113-8C8D0EC14D61}" srcOrd="1" destOrd="0" parTransId="{BE63CB20-079D-4D1B-9D24-35348A0CE75B}" sibTransId="{BCC68411-AA03-45A1-8196-26F390BE7A70}"/>
    <dgm:cxn modelId="{46AC2813-5561-474C-B201-DE7F73B1F97B}" srcId="{ABC6B619-EABF-4089-BB43-B99D38227664}" destId="{59830D5B-59BB-4DBB-9D3F-4B7F5F205134}" srcOrd="2" destOrd="0" parTransId="{0E833321-B0E4-4105-AEC4-8B865D9468C2}" sibTransId="{019FE73E-845C-47FB-B32E-8F8F147A09AD}"/>
    <dgm:cxn modelId="{E6D16420-1ABD-46CA-A282-09E5C2BBBF21}" type="presOf" srcId="{ABC6B619-EABF-4089-BB43-B99D38227664}" destId="{EA3883C5-479E-4ECA-937E-13B6E2BD7C30}" srcOrd="0" destOrd="0" presId="urn:microsoft.com/office/officeart/2008/layout/VerticalCurvedList"/>
    <dgm:cxn modelId="{B9676433-61B3-4D92-A887-3768F260547E}" type="presOf" srcId="{782FBDDC-9C7D-44E9-B113-8C8D0EC14D61}" destId="{73E175F0-BBC0-4597-932A-2ABD7707D13E}" srcOrd="0" destOrd="0" presId="urn:microsoft.com/office/officeart/2008/layout/VerticalCurvedList"/>
    <dgm:cxn modelId="{6ACCBA33-EEF6-43EA-A8A0-5B691EBF8AB3}" type="presOf" srcId="{59830D5B-59BB-4DBB-9D3F-4B7F5F205134}" destId="{4C065648-BF8C-4B0C-A77F-B897D7AEA4F3}" srcOrd="0" destOrd="0" presId="urn:microsoft.com/office/officeart/2008/layout/VerticalCurvedList"/>
    <dgm:cxn modelId="{382D2D71-776F-4CF7-9009-97503858B152}" srcId="{ABC6B619-EABF-4089-BB43-B99D38227664}" destId="{89A62C63-AA11-4197-A12B-CE3275202116}" srcOrd="0" destOrd="0" parTransId="{DFD57F02-5301-4A55-AECE-B8E2EC29BE5C}" sibTransId="{8C03A981-E976-48C4-A30B-76554A1605D2}"/>
    <dgm:cxn modelId="{3DC257A1-5C7B-4FB6-9DEF-28378850D471}" type="presOf" srcId="{8C03A981-E976-48C4-A30B-76554A1605D2}" destId="{73AAF055-C5B2-40B0-BF48-BC480A887293}" srcOrd="0" destOrd="0" presId="urn:microsoft.com/office/officeart/2008/layout/VerticalCurvedList"/>
    <dgm:cxn modelId="{F46857BF-31EF-43B4-BE87-1C719324707C}" type="presOf" srcId="{89A62C63-AA11-4197-A12B-CE3275202116}" destId="{017BB5FC-0046-4E9C-B714-D6D0070FC2DE}" srcOrd="0" destOrd="0" presId="urn:microsoft.com/office/officeart/2008/layout/VerticalCurvedList"/>
    <dgm:cxn modelId="{78991C19-B9A6-4996-81A3-042041AE43FF}" type="presParOf" srcId="{EA3883C5-479E-4ECA-937E-13B6E2BD7C30}" destId="{D7008EC7-DCE6-4261-B47D-294B4065E46E}" srcOrd="0" destOrd="0" presId="urn:microsoft.com/office/officeart/2008/layout/VerticalCurvedList"/>
    <dgm:cxn modelId="{C3E1F3EF-F02D-4F59-BB39-551F77AFD257}" type="presParOf" srcId="{D7008EC7-DCE6-4261-B47D-294B4065E46E}" destId="{F0EF4A2C-346A-46A1-A6F0-47B58E0887A4}" srcOrd="0" destOrd="0" presId="urn:microsoft.com/office/officeart/2008/layout/VerticalCurvedList"/>
    <dgm:cxn modelId="{BEA4A2F4-BFDA-4B12-9B61-746489301A79}" type="presParOf" srcId="{F0EF4A2C-346A-46A1-A6F0-47B58E0887A4}" destId="{C991CB56-727B-48F8-985C-6A42C7F5639F}" srcOrd="0" destOrd="0" presId="urn:microsoft.com/office/officeart/2008/layout/VerticalCurvedList"/>
    <dgm:cxn modelId="{BA7BEB3E-F680-440D-BE43-F25022C4F941}" type="presParOf" srcId="{F0EF4A2C-346A-46A1-A6F0-47B58E0887A4}" destId="{73AAF055-C5B2-40B0-BF48-BC480A887293}" srcOrd="1" destOrd="0" presId="urn:microsoft.com/office/officeart/2008/layout/VerticalCurvedList"/>
    <dgm:cxn modelId="{06ECCB6E-B8B7-4AD3-BAC6-B38659ED3736}" type="presParOf" srcId="{F0EF4A2C-346A-46A1-A6F0-47B58E0887A4}" destId="{911B1681-57C0-4DD4-8C12-D705580B7339}" srcOrd="2" destOrd="0" presId="urn:microsoft.com/office/officeart/2008/layout/VerticalCurvedList"/>
    <dgm:cxn modelId="{1FE009B9-BAF5-42EE-8A36-2C0C9C2F20A6}" type="presParOf" srcId="{F0EF4A2C-346A-46A1-A6F0-47B58E0887A4}" destId="{9D5AB7D7-703E-49E4-9F6F-0F74925C9D16}" srcOrd="3" destOrd="0" presId="urn:microsoft.com/office/officeart/2008/layout/VerticalCurvedList"/>
    <dgm:cxn modelId="{1D6763DC-3CE2-46E2-80F6-87112A7A041E}" type="presParOf" srcId="{D7008EC7-DCE6-4261-B47D-294B4065E46E}" destId="{017BB5FC-0046-4E9C-B714-D6D0070FC2DE}" srcOrd="1" destOrd="0" presId="urn:microsoft.com/office/officeart/2008/layout/VerticalCurvedList"/>
    <dgm:cxn modelId="{42556B00-1E75-4EFB-93A1-EA0E3FEA5E4C}" type="presParOf" srcId="{D7008EC7-DCE6-4261-B47D-294B4065E46E}" destId="{F7AD6843-4013-47E7-BD09-D326B337B311}" srcOrd="2" destOrd="0" presId="urn:microsoft.com/office/officeart/2008/layout/VerticalCurvedList"/>
    <dgm:cxn modelId="{1B0FFFAD-0576-48DF-AAF4-A2BD85DFBBD0}" type="presParOf" srcId="{F7AD6843-4013-47E7-BD09-D326B337B311}" destId="{588773CD-222B-443D-A509-E83796BA2534}" srcOrd="0" destOrd="0" presId="urn:microsoft.com/office/officeart/2008/layout/VerticalCurvedList"/>
    <dgm:cxn modelId="{5CC42EDB-F99C-4C05-84D6-828DB92BC86D}" type="presParOf" srcId="{D7008EC7-DCE6-4261-B47D-294B4065E46E}" destId="{73E175F0-BBC0-4597-932A-2ABD7707D13E}" srcOrd="3" destOrd="0" presId="urn:microsoft.com/office/officeart/2008/layout/VerticalCurvedList"/>
    <dgm:cxn modelId="{E8FBD34B-462D-444A-9977-EB692BC2CC82}" type="presParOf" srcId="{D7008EC7-DCE6-4261-B47D-294B4065E46E}" destId="{F5D02EEF-D91B-4060-9866-DF49225D4BEA}" srcOrd="4" destOrd="0" presId="urn:microsoft.com/office/officeart/2008/layout/VerticalCurvedList"/>
    <dgm:cxn modelId="{44D29566-82BA-411F-A745-E3EB6A6C1801}" type="presParOf" srcId="{F5D02EEF-D91B-4060-9866-DF49225D4BEA}" destId="{471C6CF6-656A-4DDA-BB4F-C002A2335BB7}" srcOrd="0" destOrd="0" presId="urn:microsoft.com/office/officeart/2008/layout/VerticalCurvedList"/>
    <dgm:cxn modelId="{020544AF-FFD4-4CAD-8519-10A3026E58FC}" type="presParOf" srcId="{D7008EC7-DCE6-4261-B47D-294B4065E46E}" destId="{4C065648-BF8C-4B0C-A77F-B897D7AEA4F3}" srcOrd="5" destOrd="0" presId="urn:microsoft.com/office/officeart/2008/layout/VerticalCurvedList"/>
    <dgm:cxn modelId="{BA4AD433-2010-4A06-994F-1868ECD35AC5}" type="presParOf" srcId="{D7008EC7-DCE6-4261-B47D-294B4065E46E}" destId="{E161989B-7277-4178-9134-816C083BAD2A}" srcOrd="6" destOrd="0" presId="urn:microsoft.com/office/officeart/2008/layout/VerticalCurvedList"/>
    <dgm:cxn modelId="{55266A88-289B-49AC-B8DB-2C796E15BDD3}" type="presParOf" srcId="{E161989B-7277-4178-9134-816C083BAD2A}" destId="{CB756F8F-F9D2-4644-9F4C-2642D609155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2FC6186-BD20-463E-84F0-89BD781B4F54}" type="doc">
      <dgm:prSet loTypeId="urn:microsoft.com/office/officeart/2005/8/layout/hierarchy3" loCatId="hierarchy" qsTypeId="urn:microsoft.com/office/officeart/2005/8/quickstyle/simple1" qsCatId="simple" csTypeId="urn:microsoft.com/office/officeart/2005/8/colors/colorful5" csCatId="colorful"/>
      <dgm:spPr/>
      <dgm:t>
        <a:bodyPr/>
        <a:lstStyle/>
        <a:p>
          <a:endParaRPr lang="en-US"/>
        </a:p>
      </dgm:t>
    </dgm:pt>
    <dgm:pt modelId="{EAF92088-7E6C-4530-9A1F-0A2794416CC0}">
      <dgm:prSet/>
      <dgm:spPr/>
      <dgm:t>
        <a:bodyPr/>
        <a:lstStyle/>
        <a:p>
          <a:r>
            <a:rPr lang="es-MX" b="1" u="sng" dirty="0">
              <a:effectLst>
                <a:outerShdw blurRad="38100" dist="38100" dir="2700000" algn="tl">
                  <a:srgbClr val="000000">
                    <a:alpha val="43137"/>
                  </a:srgbClr>
                </a:outerShdw>
              </a:effectLst>
            </a:rPr>
            <a:t>CON FINES DE LUCRO</a:t>
          </a:r>
          <a:r>
            <a:rPr lang="es-MX" dirty="0"/>
            <a:t>: BUSCAN GENERAR UNA GANANCIA </a:t>
          </a:r>
          <a:endParaRPr lang="en-US" dirty="0"/>
        </a:p>
      </dgm:t>
    </dgm:pt>
    <dgm:pt modelId="{C0FA6922-A2ED-4A95-8598-D54C9D2314A7}" type="parTrans" cxnId="{9FB218BF-885E-4612-A772-83A4D20DE23D}">
      <dgm:prSet/>
      <dgm:spPr/>
      <dgm:t>
        <a:bodyPr/>
        <a:lstStyle/>
        <a:p>
          <a:endParaRPr lang="en-US"/>
        </a:p>
      </dgm:t>
    </dgm:pt>
    <dgm:pt modelId="{CC8022C8-8D39-4082-975B-1555E2D26605}" type="sibTrans" cxnId="{9FB218BF-885E-4612-A772-83A4D20DE23D}">
      <dgm:prSet/>
      <dgm:spPr/>
      <dgm:t>
        <a:bodyPr/>
        <a:lstStyle/>
        <a:p>
          <a:endParaRPr lang="en-US"/>
        </a:p>
      </dgm:t>
    </dgm:pt>
    <dgm:pt modelId="{2931D687-A208-424D-A39E-9C29E43BFD35}">
      <dgm:prSet/>
      <dgm:spPr/>
      <dgm:t>
        <a:bodyPr/>
        <a:lstStyle/>
        <a:p>
          <a:r>
            <a:rPr lang="es-MX" b="1" u="sng" dirty="0">
              <a:effectLst>
                <a:outerShdw blurRad="38100" dist="38100" dir="2700000" algn="tl">
                  <a:srgbClr val="000000">
                    <a:alpha val="43137"/>
                  </a:srgbClr>
                </a:outerShdw>
              </a:effectLst>
            </a:rPr>
            <a:t>SIN FINES DE LUCRO</a:t>
          </a:r>
          <a:r>
            <a:rPr lang="es-MX" dirty="0"/>
            <a:t>: TIENEN UN CUMPLIMIENTO O ROL DETERMINADO EN LA SOCIEDAD Y POR ELLO NO PRETENDEN TENER UNA GANANCIA MONETARIA.</a:t>
          </a:r>
          <a:endParaRPr lang="en-US" dirty="0"/>
        </a:p>
      </dgm:t>
    </dgm:pt>
    <dgm:pt modelId="{F5A443F3-E710-4A25-8D76-161E2D458D84}" type="parTrans" cxnId="{263C55C3-4D9A-4CAC-9C51-43D34900092D}">
      <dgm:prSet/>
      <dgm:spPr/>
      <dgm:t>
        <a:bodyPr/>
        <a:lstStyle/>
        <a:p>
          <a:endParaRPr lang="en-US"/>
        </a:p>
      </dgm:t>
    </dgm:pt>
    <dgm:pt modelId="{2E9417C3-ABE2-4A4B-B8F4-1A97DC306026}" type="sibTrans" cxnId="{263C55C3-4D9A-4CAC-9C51-43D34900092D}">
      <dgm:prSet/>
      <dgm:spPr/>
      <dgm:t>
        <a:bodyPr/>
        <a:lstStyle/>
        <a:p>
          <a:endParaRPr lang="en-US"/>
        </a:p>
      </dgm:t>
    </dgm:pt>
    <dgm:pt modelId="{AAAA16A1-E7F7-42C6-92DB-DED1E1811BEF}" type="pres">
      <dgm:prSet presAssocID="{F2FC6186-BD20-463E-84F0-89BD781B4F54}" presName="diagram" presStyleCnt="0">
        <dgm:presLayoutVars>
          <dgm:chPref val="1"/>
          <dgm:dir/>
          <dgm:animOne val="branch"/>
          <dgm:animLvl val="lvl"/>
          <dgm:resizeHandles/>
        </dgm:presLayoutVars>
      </dgm:prSet>
      <dgm:spPr/>
    </dgm:pt>
    <dgm:pt modelId="{B9346BA9-C298-4F11-9F13-6B6A5A028D97}" type="pres">
      <dgm:prSet presAssocID="{EAF92088-7E6C-4530-9A1F-0A2794416CC0}" presName="root" presStyleCnt="0"/>
      <dgm:spPr/>
    </dgm:pt>
    <dgm:pt modelId="{06746B0C-E120-47D1-BBDF-7000D2EBA987}" type="pres">
      <dgm:prSet presAssocID="{EAF92088-7E6C-4530-9A1F-0A2794416CC0}" presName="rootComposite" presStyleCnt="0"/>
      <dgm:spPr/>
    </dgm:pt>
    <dgm:pt modelId="{7BA1D89C-2929-4BA1-9AC1-2A14C56F8D80}" type="pres">
      <dgm:prSet presAssocID="{EAF92088-7E6C-4530-9A1F-0A2794416CC0}" presName="rootText" presStyleLbl="node1" presStyleIdx="0" presStyleCnt="2"/>
      <dgm:spPr/>
    </dgm:pt>
    <dgm:pt modelId="{A3B32CAD-CD92-457C-A2E9-1FD60D1A69B7}" type="pres">
      <dgm:prSet presAssocID="{EAF92088-7E6C-4530-9A1F-0A2794416CC0}" presName="rootConnector" presStyleLbl="node1" presStyleIdx="0" presStyleCnt="2"/>
      <dgm:spPr/>
    </dgm:pt>
    <dgm:pt modelId="{B6D3AAEB-4580-406D-A29D-180E67DA8C4D}" type="pres">
      <dgm:prSet presAssocID="{EAF92088-7E6C-4530-9A1F-0A2794416CC0}" presName="childShape" presStyleCnt="0"/>
      <dgm:spPr/>
    </dgm:pt>
    <dgm:pt modelId="{BB17F096-F27F-4173-AF1E-04A9A39DCF15}" type="pres">
      <dgm:prSet presAssocID="{2931D687-A208-424D-A39E-9C29E43BFD35}" presName="root" presStyleCnt="0"/>
      <dgm:spPr/>
    </dgm:pt>
    <dgm:pt modelId="{6E426CB9-4765-43A8-A897-F65B8436A80E}" type="pres">
      <dgm:prSet presAssocID="{2931D687-A208-424D-A39E-9C29E43BFD35}" presName="rootComposite" presStyleCnt="0"/>
      <dgm:spPr/>
    </dgm:pt>
    <dgm:pt modelId="{8B880339-BF32-478B-B9EF-5E10856AC9CA}" type="pres">
      <dgm:prSet presAssocID="{2931D687-A208-424D-A39E-9C29E43BFD35}" presName="rootText" presStyleLbl="node1" presStyleIdx="1" presStyleCnt="2"/>
      <dgm:spPr/>
    </dgm:pt>
    <dgm:pt modelId="{833A5148-9A53-4AC3-AA47-380AAA284615}" type="pres">
      <dgm:prSet presAssocID="{2931D687-A208-424D-A39E-9C29E43BFD35}" presName="rootConnector" presStyleLbl="node1" presStyleIdx="1" presStyleCnt="2"/>
      <dgm:spPr/>
    </dgm:pt>
    <dgm:pt modelId="{0AB46DA2-242D-4506-A4F2-545FC0C7B39F}" type="pres">
      <dgm:prSet presAssocID="{2931D687-A208-424D-A39E-9C29E43BFD35}" presName="childShape" presStyleCnt="0"/>
      <dgm:spPr/>
    </dgm:pt>
  </dgm:ptLst>
  <dgm:cxnLst>
    <dgm:cxn modelId="{C17AB40D-1622-46DF-80AE-1C39D82AC538}" type="presOf" srcId="{EAF92088-7E6C-4530-9A1F-0A2794416CC0}" destId="{A3B32CAD-CD92-457C-A2E9-1FD60D1A69B7}" srcOrd="1" destOrd="0" presId="urn:microsoft.com/office/officeart/2005/8/layout/hierarchy3"/>
    <dgm:cxn modelId="{2CF51526-669F-4267-8A1B-FA9EFFF85DA5}" type="presOf" srcId="{2931D687-A208-424D-A39E-9C29E43BFD35}" destId="{833A5148-9A53-4AC3-AA47-380AAA284615}" srcOrd="1" destOrd="0" presId="urn:microsoft.com/office/officeart/2005/8/layout/hierarchy3"/>
    <dgm:cxn modelId="{FB80A83C-2FA4-43CE-A6E0-AB980C455D4A}" type="presOf" srcId="{2931D687-A208-424D-A39E-9C29E43BFD35}" destId="{8B880339-BF32-478B-B9EF-5E10856AC9CA}" srcOrd="0" destOrd="0" presId="urn:microsoft.com/office/officeart/2005/8/layout/hierarchy3"/>
    <dgm:cxn modelId="{9FB218BF-885E-4612-A772-83A4D20DE23D}" srcId="{F2FC6186-BD20-463E-84F0-89BD781B4F54}" destId="{EAF92088-7E6C-4530-9A1F-0A2794416CC0}" srcOrd="0" destOrd="0" parTransId="{C0FA6922-A2ED-4A95-8598-D54C9D2314A7}" sibTransId="{CC8022C8-8D39-4082-975B-1555E2D26605}"/>
    <dgm:cxn modelId="{263C55C3-4D9A-4CAC-9C51-43D34900092D}" srcId="{F2FC6186-BD20-463E-84F0-89BD781B4F54}" destId="{2931D687-A208-424D-A39E-9C29E43BFD35}" srcOrd="1" destOrd="0" parTransId="{F5A443F3-E710-4A25-8D76-161E2D458D84}" sibTransId="{2E9417C3-ABE2-4A4B-B8F4-1A97DC306026}"/>
    <dgm:cxn modelId="{773556D3-FFEF-405C-AA0C-5935B5F4E99F}" type="presOf" srcId="{F2FC6186-BD20-463E-84F0-89BD781B4F54}" destId="{AAAA16A1-E7F7-42C6-92DB-DED1E1811BEF}" srcOrd="0" destOrd="0" presId="urn:microsoft.com/office/officeart/2005/8/layout/hierarchy3"/>
    <dgm:cxn modelId="{A0EFEBFB-2100-43E2-ABA0-0F9ED3032DB4}" type="presOf" srcId="{EAF92088-7E6C-4530-9A1F-0A2794416CC0}" destId="{7BA1D89C-2929-4BA1-9AC1-2A14C56F8D80}" srcOrd="0" destOrd="0" presId="urn:microsoft.com/office/officeart/2005/8/layout/hierarchy3"/>
    <dgm:cxn modelId="{7CB6F047-DD60-459D-AA8A-693361E52EA8}" type="presParOf" srcId="{AAAA16A1-E7F7-42C6-92DB-DED1E1811BEF}" destId="{B9346BA9-C298-4F11-9F13-6B6A5A028D97}" srcOrd="0" destOrd="0" presId="urn:microsoft.com/office/officeart/2005/8/layout/hierarchy3"/>
    <dgm:cxn modelId="{7B61A827-EF25-4F77-80F1-C20A6213C225}" type="presParOf" srcId="{B9346BA9-C298-4F11-9F13-6B6A5A028D97}" destId="{06746B0C-E120-47D1-BBDF-7000D2EBA987}" srcOrd="0" destOrd="0" presId="urn:microsoft.com/office/officeart/2005/8/layout/hierarchy3"/>
    <dgm:cxn modelId="{1CADB17B-3933-4828-9D6E-AA978CE2A725}" type="presParOf" srcId="{06746B0C-E120-47D1-BBDF-7000D2EBA987}" destId="{7BA1D89C-2929-4BA1-9AC1-2A14C56F8D80}" srcOrd="0" destOrd="0" presId="urn:microsoft.com/office/officeart/2005/8/layout/hierarchy3"/>
    <dgm:cxn modelId="{F87C5D82-B611-4212-A181-DADFD40F6000}" type="presParOf" srcId="{06746B0C-E120-47D1-BBDF-7000D2EBA987}" destId="{A3B32CAD-CD92-457C-A2E9-1FD60D1A69B7}" srcOrd="1" destOrd="0" presId="urn:microsoft.com/office/officeart/2005/8/layout/hierarchy3"/>
    <dgm:cxn modelId="{2925EA0D-75E6-4EBD-B464-6FB202D0CB15}" type="presParOf" srcId="{B9346BA9-C298-4F11-9F13-6B6A5A028D97}" destId="{B6D3AAEB-4580-406D-A29D-180E67DA8C4D}" srcOrd="1" destOrd="0" presId="urn:microsoft.com/office/officeart/2005/8/layout/hierarchy3"/>
    <dgm:cxn modelId="{3A1E82B8-3B1A-48EC-B23D-6406CCF8A85E}" type="presParOf" srcId="{AAAA16A1-E7F7-42C6-92DB-DED1E1811BEF}" destId="{BB17F096-F27F-4173-AF1E-04A9A39DCF15}" srcOrd="1" destOrd="0" presId="urn:microsoft.com/office/officeart/2005/8/layout/hierarchy3"/>
    <dgm:cxn modelId="{A70DFE16-5F3D-417A-81FB-CA7C814F53FD}" type="presParOf" srcId="{BB17F096-F27F-4173-AF1E-04A9A39DCF15}" destId="{6E426CB9-4765-43A8-A897-F65B8436A80E}" srcOrd="0" destOrd="0" presId="urn:microsoft.com/office/officeart/2005/8/layout/hierarchy3"/>
    <dgm:cxn modelId="{13ECB20B-C445-4876-AF8E-7864FDD8B4D9}" type="presParOf" srcId="{6E426CB9-4765-43A8-A897-F65B8436A80E}" destId="{8B880339-BF32-478B-B9EF-5E10856AC9CA}" srcOrd="0" destOrd="0" presId="urn:microsoft.com/office/officeart/2005/8/layout/hierarchy3"/>
    <dgm:cxn modelId="{B2B57823-D1FD-45CE-BE96-9AEB417915D2}" type="presParOf" srcId="{6E426CB9-4765-43A8-A897-F65B8436A80E}" destId="{833A5148-9A53-4AC3-AA47-380AAA284615}" srcOrd="1" destOrd="0" presId="urn:microsoft.com/office/officeart/2005/8/layout/hierarchy3"/>
    <dgm:cxn modelId="{093E5026-B683-43DE-956E-4E758856DF93}" type="presParOf" srcId="{BB17F096-F27F-4173-AF1E-04A9A39DCF15}" destId="{0AB46DA2-242D-4506-A4F2-545FC0C7B39F}"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1F929E5-4BA2-4996-B523-938306A38F6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E84FF54-5A9A-441F-8139-AFC76BCD7C17}">
      <dgm:prSet/>
      <dgm:spPr/>
      <dgm:t>
        <a:bodyPr/>
        <a:lstStyle/>
        <a:p>
          <a:r>
            <a:rPr lang="es-MX" b="1" u="sng" dirty="0">
              <a:effectLst>
                <a:outerShdw blurRad="38100" dist="38100" dir="2700000" algn="tl">
                  <a:srgbClr val="000000">
                    <a:alpha val="43137"/>
                  </a:srgbClr>
                </a:outerShdw>
              </a:effectLst>
            </a:rPr>
            <a:t>ORGANIZACIONES CENTRALIZADAS</a:t>
          </a:r>
          <a:r>
            <a:rPr lang="es-MX" dirty="0"/>
            <a:t>: UNA SOLA AUTORIDAD.</a:t>
          </a:r>
          <a:endParaRPr lang="en-US" dirty="0"/>
        </a:p>
      </dgm:t>
    </dgm:pt>
    <dgm:pt modelId="{CE67B18A-C7E8-4901-8C59-3BF1AF86CEA1}" type="parTrans" cxnId="{1DDE6F67-B719-462A-B381-6601CD6E6463}">
      <dgm:prSet/>
      <dgm:spPr/>
      <dgm:t>
        <a:bodyPr/>
        <a:lstStyle/>
        <a:p>
          <a:endParaRPr lang="en-US"/>
        </a:p>
      </dgm:t>
    </dgm:pt>
    <dgm:pt modelId="{3689478F-9521-4663-9211-30C75CDA8F2C}" type="sibTrans" cxnId="{1DDE6F67-B719-462A-B381-6601CD6E6463}">
      <dgm:prSet/>
      <dgm:spPr/>
      <dgm:t>
        <a:bodyPr/>
        <a:lstStyle/>
        <a:p>
          <a:endParaRPr lang="en-US"/>
        </a:p>
      </dgm:t>
    </dgm:pt>
    <dgm:pt modelId="{E9E0386B-860A-4562-B8EF-1D4223C4DA19}">
      <dgm:prSet/>
      <dgm:spPr/>
      <dgm:t>
        <a:bodyPr/>
        <a:lstStyle/>
        <a:p>
          <a:r>
            <a:rPr lang="es-MX" b="1" u="sng" dirty="0">
              <a:effectLst>
                <a:outerShdw blurRad="38100" dist="38100" dir="2700000" algn="tl">
                  <a:srgbClr val="000000">
                    <a:alpha val="43137"/>
                  </a:srgbClr>
                </a:outerShdw>
              </a:effectLst>
            </a:rPr>
            <a:t>ORGANIZACIONES DESCENTRALIZADAS</a:t>
          </a:r>
          <a:r>
            <a:rPr lang="es-MX" dirty="0"/>
            <a:t>: HAY UNA CADENA DE MANDO EN LA QUE TRANSITAN DIFERENTES NIVELES DE AUTORIDADES Y DIFERENTES FORMAS DE PARTICIPACIÓN EN EL PROCESO DE LA TOMA DE DECIOSIONES.</a:t>
          </a:r>
          <a:endParaRPr lang="en-US" dirty="0"/>
        </a:p>
      </dgm:t>
    </dgm:pt>
    <dgm:pt modelId="{BCC9BB34-B6DF-4E29-89B7-62A55533464E}" type="parTrans" cxnId="{E5F9F55D-897F-4853-BAB5-6A2B90906EB6}">
      <dgm:prSet/>
      <dgm:spPr/>
      <dgm:t>
        <a:bodyPr/>
        <a:lstStyle/>
        <a:p>
          <a:endParaRPr lang="en-US"/>
        </a:p>
      </dgm:t>
    </dgm:pt>
    <dgm:pt modelId="{655AC73E-A533-4A83-BA58-B5943B038C09}" type="sibTrans" cxnId="{E5F9F55D-897F-4853-BAB5-6A2B90906EB6}">
      <dgm:prSet/>
      <dgm:spPr/>
      <dgm:t>
        <a:bodyPr/>
        <a:lstStyle/>
        <a:p>
          <a:endParaRPr lang="en-US"/>
        </a:p>
      </dgm:t>
    </dgm:pt>
    <dgm:pt modelId="{A755AE4A-4EC4-4E7E-91F3-74F2D452D073}" type="pres">
      <dgm:prSet presAssocID="{01F929E5-4BA2-4996-B523-938306A38F61}" presName="root" presStyleCnt="0">
        <dgm:presLayoutVars>
          <dgm:dir/>
          <dgm:resizeHandles val="exact"/>
        </dgm:presLayoutVars>
      </dgm:prSet>
      <dgm:spPr/>
    </dgm:pt>
    <dgm:pt modelId="{452E7905-61C3-428B-9C57-CD6BF33B317C}" type="pres">
      <dgm:prSet presAssocID="{9E84FF54-5A9A-441F-8139-AFC76BCD7C17}" presName="compNode" presStyleCnt="0"/>
      <dgm:spPr/>
    </dgm:pt>
    <dgm:pt modelId="{4248D4BD-AC55-4FC8-9B9E-00A4B7E5A7BD}" type="pres">
      <dgm:prSet presAssocID="{9E84FF54-5A9A-441F-8139-AFC76BCD7C17}" presName="bgRect" presStyleLbl="bgShp" presStyleIdx="0" presStyleCnt="2" custLinFactNeighborY="1840"/>
      <dgm:spPr/>
    </dgm:pt>
    <dgm:pt modelId="{65FA8460-E9DD-4127-862F-FFDFA4DC1976}" type="pres">
      <dgm:prSet presAssocID="{9E84FF54-5A9A-441F-8139-AFC76BCD7C1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Jerarquía"/>
        </a:ext>
      </dgm:extLst>
    </dgm:pt>
    <dgm:pt modelId="{3221E200-FBF9-422C-810F-D3636A06C310}" type="pres">
      <dgm:prSet presAssocID="{9E84FF54-5A9A-441F-8139-AFC76BCD7C17}" presName="spaceRect" presStyleCnt="0"/>
      <dgm:spPr/>
    </dgm:pt>
    <dgm:pt modelId="{DA3320E8-9C5F-4E9A-9CEC-5CD800263D91}" type="pres">
      <dgm:prSet presAssocID="{9E84FF54-5A9A-441F-8139-AFC76BCD7C17}" presName="parTx" presStyleLbl="revTx" presStyleIdx="0" presStyleCnt="2">
        <dgm:presLayoutVars>
          <dgm:chMax val="0"/>
          <dgm:chPref val="0"/>
        </dgm:presLayoutVars>
      </dgm:prSet>
      <dgm:spPr/>
    </dgm:pt>
    <dgm:pt modelId="{C5A371A7-7A57-4C05-877A-B69968BC04EA}" type="pres">
      <dgm:prSet presAssocID="{3689478F-9521-4663-9211-30C75CDA8F2C}" presName="sibTrans" presStyleCnt="0"/>
      <dgm:spPr/>
    </dgm:pt>
    <dgm:pt modelId="{733896FE-4462-45F3-A12B-A3927448A46E}" type="pres">
      <dgm:prSet presAssocID="{E9E0386B-860A-4562-B8EF-1D4223C4DA19}" presName="compNode" presStyleCnt="0"/>
      <dgm:spPr/>
    </dgm:pt>
    <dgm:pt modelId="{9AFC0F1B-37FB-4AB2-B2AE-867C00C904D7}" type="pres">
      <dgm:prSet presAssocID="{E9E0386B-860A-4562-B8EF-1D4223C4DA19}" presName="bgRect" presStyleLbl="bgShp" presStyleIdx="1" presStyleCnt="2"/>
      <dgm:spPr/>
    </dgm:pt>
    <dgm:pt modelId="{0A635FC9-FAD4-40D8-BD4B-F46E8AA71F4C}" type="pres">
      <dgm:prSet presAssocID="{E9E0386B-860A-4562-B8EF-1D4223C4DA1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nching Diagram"/>
        </a:ext>
      </dgm:extLst>
    </dgm:pt>
    <dgm:pt modelId="{7AD18D28-A010-41F2-B66E-A9706358D79F}" type="pres">
      <dgm:prSet presAssocID="{E9E0386B-860A-4562-B8EF-1D4223C4DA19}" presName="spaceRect" presStyleCnt="0"/>
      <dgm:spPr/>
    </dgm:pt>
    <dgm:pt modelId="{7B795398-3476-43D2-A919-37BD5C00815B}" type="pres">
      <dgm:prSet presAssocID="{E9E0386B-860A-4562-B8EF-1D4223C4DA19}" presName="parTx" presStyleLbl="revTx" presStyleIdx="1" presStyleCnt="2">
        <dgm:presLayoutVars>
          <dgm:chMax val="0"/>
          <dgm:chPref val="0"/>
        </dgm:presLayoutVars>
      </dgm:prSet>
      <dgm:spPr/>
    </dgm:pt>
  </dgm:ptLst>
  <dgm:cxnLst>
    <dgm:cxn modelId="{39812C13-86C6-46B7-8A94-DC297F264AFD}" type="presOf" srcId="{01F929E5-4BA2-4996-B523-938306A38F61}" destId="{A755AE4A-4EC4-4E7E-91F3-74F2D452D073}" srcOrd="0" destOrd="0" presId="urn:microsoft.com/office/officeart/2018/2/layout/IconVerticalSolidList"/>
    <dgm:cxn modelId="{E5F9F55D-897F-4853-BAB5-6A2B90906EB6}" srcId="{01F929E5-4BA2-4996-B523-938306A38F61}" destId="{E9E0386B-860A-4562-B8EF-1D4223C4DA19}" srcOrd="1" destOrd="0" parTransId="{BCC9BB34-B6DF-4E29-89B7-62A55533464E}" sibTransId="{655AC73E-A533-4A83-BA58-B5943B038C09}"/>
    <dgm:cxn modelId="{E9D00646-4BDC-4EBF-B8A5-4CD3ED8CEBAE}" type="presOf" srcId="{9E84FF54-5A9A-441F-8139-AFC76BCD7C17}" destId="{DA3320E8-9C5F-4E9A-9CEC-5CD800263D91}" srcOrd="0" destOrd="0" presId="urn:microsoft.com/office/officeart/2018/2/layout/IconVerticalSolidList"/>
    <dgm:cxn modelId="{1DDE6F67-B719-462A-B381-6601CD6E6463}" srcId="{01F929E5-4BA2-4996-B523-938306A38F61}" destId="{9E84FF54-5A9A-441F-8139-AFC76BCD7C17}" srcOrd="0" destOrd="0" parTransId="{CE67B18A-C7E8-4901-8C59-3BF1AF86CEA1}" sibTransId="{3689478F-9521-4663-9211-30C75CDA8F2C}"/>
    <dgm:cxn modelId="{3A818BC6-05F6-48A0-AB3F-88BF406EF540}" type="presOf" srcId="{E9E0386B-860A-4562-B8EF-1D4223C4DA19}" destId="{7B795398-3476-43D2-A919-37BD5C00815B}" srcOrd="0" destOrd="0" presId="urn:microsoft.com/office/officeart/2018/2/layout/IconVerticalSolidList"/>
    <dgm:cxn modelId="{2D39B8D1-72A0-4507-ABA1-B1BC7AE4D98F}" type="presParOf" srcId="{A755AE4A-4EC4-4E7E-91F3-74F2D452D073}" destId="{452E7905-61C3-428B-9C57-CD6BF33B317C}" srcOrd="0" destOrd="0" presId="urn:microsoft.com/office/officeart/2018/2/layout/IconVerticalSolidList"/>
    <dgm:cxn modelId="{9F7E0604-0CFA-465F-A386-47A99F05C31F}" type="presParOf" srcId="{452E7905-61C3-428B-9C57-CD6BF33B317C}" destId="{4248D4BD-AC55-4FC8-9B9E-00A4B7E5A7BD}" srcOrd="0" destOrd="0" presId="urn:microsoft.com/office/officeart/2018/2/layout/IconVerticalSolidList"/>
    <dgm:cxn modelId="{B91B1841-55B3-42DA-A8D8-1531E660C3AC}" type="presParOf" srcId="{452E7905-61C3-428B-9C57-CD6BF33B317C}" destId="{65FA8460-E9DD-4127-862F-FFDFA4DC1976}" srcOrd="1" destOrd="0" presId="urn:microsoft.com/office/officeart/2018/2/layout/IconVerticalSolidList"/>
    <dgm:cxn modelId="{6049C446-3DF8-41B0-BB9B-F792DF37C10F}" type="presParOf" srcId="{452E7905-61C3-428B-9C57-CD6BF33B317C}" destId="{3221E200-FBF9-422C-810F-D3636A06C310}" srcOrd="2" destOrd="0" presId="urn:microsoft.com/office/officeart/2018/2/layout/IconVerticalSolidList"/>
    <dgm:cxn modelId="{24A00B67-6A1A-4E8D-BDAF-E395204BBBF5}" type="presParOf" srcId="{452E7905-61C3-428B-9C57-CD6BF33B317C}" destId="{DA3320E8-9C5F-4E9A-9CEC-5CD800263D91}" srcOrd="3" destOrd="0" presId="urn:microsoft.com/office/officeart/2018/2/layout/IconVerticalSolidList"/>
    <dgm:cxn modelId="{C3A2DF29-8239-4BD1-8605-5BA778E42000}" type="presParOf" srcId="{A755AE4A-4EC4-4E7E-91F3-74F2D452D073}" destId="{C5A371A7-7A57-4C05-877A-B69968BC04EA}" srcOrd="1" destOrd="0" presId="urn:microsoft.com/office/officeart/2018/2/layout/IconVerticalSolidList"/>
    <dgm:cxn modelId="{6ED4F89D-0053-473A-9FF1-E88018067830}" type="presParOf" srcId="{A755AE4A-4EC4-4E7E-91F3-74F2D452D073}" destId="{733896FE-4462-45F3-A12B-A3927448A46E}" srcOrd="2" destOrd="0" presId="urn:microsoft.com/office/officeart/2018/2/layout/IconVerticalSolidList"/>
    <dgm:cxn modelId="{C8C8BC75-DDAD-47FB-8DA3-1C4B9B18062D}" type="presParOf" srcId="{733896FE-4462-45F3-A12B-A3927448A46E}" destId="{9AFC0F1B-37FB-4AB2-B2AE-867C00C904D7}" srcOrd="0" destOrd="0" presId="urn:microsoft.com/office/officeart/2018/2/layout/IconVerticalSolidList"/>
    <dgm:cxn modelId="{C1BB9EBE-0A65-4600-B07A-984525A2660C}" type="presParOf" srcId="{733896FE-4462-45F3-A12B-A3927448A46E}" destId="{0A635FC9-FAD4-40D8-BD4B-F46E8AA71F4C}" srcOrd="1" destOrd="0" presId="urn:microsoft.com/office/officeart/2018/2/layout/IconVerticalSolidList"/>
    <dgm:cxn modelId="{BF12C25D-08FB-4B93-9D7D-BF6A9D044E39}" type="presParOf" srcId="{733896FE-4462-45F3-A12B-A3927448A46E}" destId="{7AD18D28-A010-41F2-B66E-A9706358D79F}" srcOrd="2" destOrd="0" presId="urn:microsoft.com/office/officeart/2018/2/layout/IconVerticalSolidList"/>
    <dgm:cxn modelId="{1FE4A485-2003-4D64-AE95-829641D7471A}" type="presParOf" srcId="{733896FE-4462-45F3-A12B-A3927448A46E}" destId="{7B795398-3476-43D2-A919-37BD5C00815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1667BC1-D9CE-47AC-B721-5BC20B4B5904}"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AA23E125-9077-48F3-A392-8FD5EB7A9A50}">
      <dgm:prSet/>
      <dgm:spPr/>
      <dgm:t>
        <a:bodyPr/>
        <a:lstStyle/>
        <a:p>
          <a:r>
            <a:rPr lang="es-MX"/>
            <a:t>PODEMOS ENCONTRAR LOS SIGUIENTES SISTEMAS CORPORTATIVOS:</a:t>
          </a:r>
          <a:endParaRPr lang="en-US"/>
        </a:p>
      </dgm:t>
    </dgm:pt>
    <dgm:pt modelId="{32AF6784-60F3-4E81-9E1B-8E1874CE07B0}" type="parTrans" cxnId="{8A8674A0-551F-402B-BBA4-BA99DEE2FCBF}">
      <dgm:prSet/>
      <dgm:spPr/>
      <dgm:t>
        <a:bodyPr/>
        <a:lstStyle/>
        <a:p>
          <a:endParaRPr lang="en-US"/>
        </a:p>
      </dgm:t>
    </dgm:pt>
    <dgm:pt modelId="{2734D263-A0F1-41AE-9B19-69E31B5A34D5}" type="sibTrans" cxnId="{8A8674A0-551F-402B-BBA4-BA99DEE2FCBF}">
      <dgm:prSet/>
      <dgm:spPr/>
      <dgm:t>
        <a:bodyPr/>
        <a:lstStyle/>
        <a:p>
          <a:endParaRPr lang="en-US"/>
        </a:p>
      </dgm:t>
    </dgm:pt>
    <dgm:pt modelId="{4AE98557-BF76-45FC-AD67-F13218C5DCD3}">
      <dgm:prSet/>
      <dgm:spPr/>
      <dgm:t>
        <a:bodyPr/>
        <a:lstStyle/>
        <a:p>
          <a:r>
            <a:rPr lang="es-AR"/>
            <a:t>LA </a:t>
          </a:r>
          <a:r>
            <a:rPr lang="es-AR" b="1"/>
            <a:t>INFORMACIÓN</a:t>
          </a:r>
          <a:r>
            <a:rPr lang="es-AR"/>
            <a:t> COMO MATERIA PRIMA DE LAS ORGANIZACIONES.</a:t>
          </a:r>
          <a:endParaRPr lang="en-US"/>
        </a:p>
      </dgm:t>
    </dgm:pt>
    <dgm:pt modelId="{37D5B34C-A73F-4025-97FD-FC3894068842}" type="parTrans" cxnId="{29EA4E0B-5A84-459E-A834-1C7F12A40C53}">
      <dgm:prSet/>
      <dgm:spPr/>
      <dgm:t>
        <a:bodyPr/>
        <a:lstStyle/>
        <a:p>
          <a:endParaRPr lang="en-US"/>
        </a:p>
      </dgm:t>
    </dgm:pt>
    <dgm:pt modelId="{0F81E95C-3D70-4313-9418-74863748F688}" type="sibTrans" cxnId="{29EA4E0B-5A84-459E-A834-1C7F12A40C53}">
      <dgm:prSet/>
      <dgm:spPr/>
      <dgm:t>
        <a:bodyPr/>
        <a:lstStyle/>
        <a:p>
          <a:endParaRPr lang="en-US"/>
        </a:p>
      </dgm:t>
    </dgm:pt>
    <dgm:pt modelId="{3E84567A-6492-40D2-8B74-4E7937D2A2C8}">
      <dgm:prSet/>
      <dgm:spPr/>
      <dgm:t>
        <a:bodyPr/>
        <a:lstStyle/>
        <a:p>
          <a:r>
            <a:rPr lang="es-AR"/>
            <a:t>LA </a:t>
          </a:r>
          <a:r>
            <a:rPr lang="es-AR" b="1"/>
            <a:t>TOMA DE DECISIONES</a:t>
          </a:r>
          <a:r>
            <a:rPr lang="es-AR"/>
            <a:t> EN BASE A LA INFORMACIÓN OBTENIDA.</a:t>
          </a:r>
          <a:endParaRPr lang="en-US"/>
        </a:p>
      </dgm:t>
    </dgm:pt>
    <dgm:pt modelId="{A72B97F0-CE9B-42AD-8D22-6A887B0E7540}" type="parTrans" cxnId="{345D3DFB-3A37-49E0-B208-18209C972438}">
      <dgm:prSet/>
      <dgm:spPr/>
      <dgm:t>
        <a:bodyPr/>
        <a:lstStyle/>
        <a:p>
          <a:endParaRPr lang="en-US"/>
        </a:p>
      </dgm:t>
    </dgm:pt>
    <dgm:pt modelId="{380B9913-E4EE-420A-894F-F1F84ED65613}" type="sibTrans" cxnId="{345D3DFB-3A37-49E0-B208-18209C972438}">
      <dgm:prSet/>
      <dgm:spPr/>
      <dgm:t>
        <a:bodyPr/>
        <a:lstStyle/>
        <a:p>
          <a:endParaRPr lang="en-US"/>
        </a:p>
      </dgm:t>
    </dgm:pt>
    <dgm:pt modelId="{EC5090CA-224F-464E-992B-B28370F25493}">
      <dgm:prSet/>
      <dgm:spPr/>
      <dgm:t>
        <a:bodyPr/>
        <a:lstStyle/>
        <a:p>
          <a:r>
            <a:rPr lang="es-AR"/>
            <a:t>LA </a:t>
          </a:r>
          <a:r>
            <a:rPr lang="es-AR" b="1"/>
            <a:t>PLANIFICACIÓN</a:t>
          </a:r>
          <a:r>
            <a:rPr lang="es-AR"/>
            <a:t>: ESTRATEGIAS PARA LOGRAR LOS OBJETIVOS DE LA ORGANIZACIÓN UTILIZANDO UNA METODOLOGÍA QUE UTILIZA TÉCNICAS Y HERRAMIENTAS.</a:t>
          </a:r>
          <a:endParaRPr lang="en-US"/>
        </a:p>
      </dgm:t>
    </dgm:pt>
    <dgm:pt modelId="{C4BA2BA2-0284-444E-B776-8239E22C5D73}" type="parTrans" cxnId="{38F546EB-FF62-4D68-AC42-B4CAE5CD7B4A}">
      <dgm:prSet/>
      <dgm:spPr/>
      <dgm:t>
        <a:bodyPr/>
        <a:lstStyle/>
        <a:p>
          <a:endParaRPr lang="en-US"/>
        </a:p>
      </dgm:t>
    </dgm:pt>
    <dgm:pt modelId="{4D44EB2E-B7EA-4B78-9176-F0CAFE6D1E23}" type="sibTrans" cxnId="{38F546EB-FF62-4D68-AC42-B4CAE5CD7B4A}">
      <dgm:prSet/>
      <dgm:spPr/>
      <dgm:t>
        <a:bodyPr/>
        <a:lstStyle/>
        <a:p>
          <a:endParaRPr lang="en-US"/>
        </a:p>
      </dgm:t>
    </dgm:pt>
    <dgm:pt modelId="{CD5EFAFE-970D-4B7C-96DA-693692B57D9A}">
      <dgm:prSet/>
      <dgm:spPr/>
      <dgm:t>
        <a:bodyPr/>
        <a:lstStyle/>
        <a:p>
          <a:r>
            <a:rPr lang="es-AR"/>
            <a:t>EL </a:t>
          </a:r>
          <a:r>
            <a:rPr lang="es-AR" b="1"/>
            <a:t>CONTROL</a:t>
          </a:r>
          <a:r>
            <a:rPr lang="es-AR"/>
            <a:t> DE LA EJECUCIÓN DE LA PLANIFICACIÓN QUE PERMITE CORREGIR DESVÍOS</a:t>
          </a:r>
          <a:endParaRPr lang="en-US"/>
        </a:p>
      </dgm:t>
    </dgm:pt>
    <dgm:pt modelId="{C46856E6-61E8-4034-A132-04684E95E1C9}" type="parTrans" cxnId="{B10E1C32-78B9-4F59-A3D8-0E23DFA01247}">
      <dgm:prSet/>
      <dgm:spPr/>
      <dgm:t>
        <a:bodyPr/>
        <a:lstStyle/>
        <a:p>
          <a:endParaRPr lang="en-US"/>
        </a:p>
      </dgm:t>
    </dgm:pt>
    <dgm:pt modelId="{49D0D23A-0190-40A7-9359-BE0A9D2B1778}" type="sibTrans" cxnId="{B10E1C32-78B9-4F59-A3D8-0E23DFA01247}">
      <dgm:prSet/>
      <dgm:spPr/>
      <dgm:t>
        <a:bodyPr/>
        <a:lstStyle/>
        <a:p>
          <a:endParaRPr lang="en-US"/>
        </a:p>
      </dgm:t>
    </dgm:pt>
    <dgm:pt modelId="{9BCBDF52-8DEC-441B-B5E5-2003A03AC454}" type="pres">
      <dgm:prSet presAssocID="{41667BC1-D9CE-47AC-B721-5BC20B4B5904}" presName="outerComposite" presStyleCnt="0">
        <dgm:presLayoutVars>
          <dgm:chMax val="5"/>
          <dgm:dir/>
          <dgm:resizeHandles val="exact"/>
        </dgm:presLayoutVars>
      </dgm:prSet>
      <dgm:spPr/>
    </dgm:pt>
    <dgm:pt modelId="{CCA07131-BE14-4301-82FD-33FB5BE4D521}" type="pres">
      <dgm:prSet presAssocID="{41667BC1-D9CE-47AC-B721-5BC20B4B5904}" presName="dummyMaxCanvas" presStyleCnt="0">
        <dgm:presLayoutVars/>
      </dgm:prSet>
      <dgm:spPr/>
    </dgm:pt>
    <dgm:pt modelId="{7B8B80F5-27E5-45E1-944D-395D7FC18D5F}" type="pres">
      <dgm:prSet presAssocID="{41667BC1-D9CE-47AC-B721-5BC20B4B5904}" presName="FiveNodes_1" presStyleLbl="node1" presStyleIdx="0" presStyleCnt="5">
        <dgm:presLayoutVars>
          <dgm:bulletEnabled val="1"/>
        </dgm:presLayoutVars>
      </dgm:prSet>
      <dgm:spPr/>
    </dgm:pt>
    <dgm:pt modelId="{B686C11D-1334-4897-B97E-C901F18A625A}" type="pres">
      <dgm:prSet presAssocID="{41667BC1-D9CE-47AC-B721-5BC20B4B5904}" presName="FiveNodes_2" presStyleLbl="node1" presStyleIdx="1" presStyleCnt="5">
        <dgm:presLayoutVars>
          <dgm:bulletEnabled val="1"/>
        </dgm:presLayoutVars>
      </dgm:prSet>
      <dgm:spPr/>
    </dgm:pt>
    <dgm:pt modelId="{72FC54A7-A381-44B8-B685-77DD66F1E06D}" type="pres">
      <dgm:prSet presAssocID="{41667BC1-D9CE-47AC-B721-5BC20B4B5904}" presName="FiveNodes_3" presStyleLbl="node1" presStyleIdx="2" presStyleCnt="5">
        <dgm:presLayoutVars>
          <dgm:bulletEnabled val="1"/>
        </dgm:presLayoutVars>
      </dgm:prSet>
      <dgm:spPr/>
    </dgm:pt>
    <dgm:pt modelId="{1396E4DF-DEA9-4BB7-8565-A8335ED08352}" type="pres">
      <dgm:prSet presAssocID="{41667BC1-D9CE-47AC-B721-5BC20B4B5904}" presName="FiveNodes_4" presStyleLbl="node1" presStyleIdx="3" presStyleCnt="5">
        <dgm:presLayoutVars>
          <dgm:bulletEnabled val="1"/>
        </dgm:presLayoutVars>
      </dgm:prSet>
      <dgm:spPr/>
    </dgm:pt>
    <dgm:pt modelId="{FA2E655F-8388-43E5-BE1C-674EB24D1811}" type="pres">
      <dgm:prSet presAssocID="{41667BC1-D9CE-47AC-B721-5BC20B4B5904}" presName="FiveNodes_5" presStyleLbl="node1" presStyleIdx="4" presStyleCnt="5">
        <dgm:presLayoutVars>
          <dgm:bulletEnabled val="1"/>
        </dgm:presLayoutVars>
      </dgm:prSet>
      <dgm:spPr/>
    </dgm:pt>
    <dgm:pt modelId="{1486D843-788D-4408-AAA3-FC212112676F}" type="pres">
      <dgm:prSet presAssocID="{41667BC1-D9CE-47AC-B721-5BC20B4B5904}" presName="FiveConn_1-2" presStyleLbl="fgAccFollowNode1" presStyleIdx="0" presStyleCnt="4">
        <dgm:presLayoutVars>
          <dgm:bulletEnabled val="1"/>
        </dgm:presLayoutVars>
      </dgm:prSet>
      <dgm:spPr/>
    </dgm:pt>
    <dgm:pt modelId="{7AA82454-CC8E-4CEE-A1D5-46DB0C355939}" type="pres">
      <dgm:prSet presAssocID="{41667BC1-D9CE-47AC-B721-5BC20B4B5904}" presName="FiveConn_2-3" presStyleLbl="fgAccFollowNode1" presStyleIdx="1" presStyleCnt="4">
        <dgm:presLayoutVars>
          <dgm:bulletEnabled val="1"/>
        </dgm:presLayoutVars>
      </dgm:prSet>
      <dgm:spPr/>
    </dgm:pt>
    <dgm:pt modelId="{CB24D410-72FC-4E0D-8C67-67D321E21340}" type="pres">
      <dgm:prSet presAssocID="{41667BC1-D9CE-47AC-B721-5BC20B4B5904}" presName="FiveConn_3-4" presStyleLbl="fgAccFollowNode1" presStyleIdx="2" presStyleCnt="4">
        <dgm:presLayoutVars>
          <dgm:bulletEnabled val="1"/>
        </dgm:presLayoutVars>
      </dgm:prSet>
      <dgm:spPr/>
    </dgm:pt>
    <dgm:pt modelId="{EBC5867C-0713-468F-A6C6-73D61589CA2C}" type="pres">
      <dgm:prSet presAssocID="{41667BC1-D9CE-47AC-B721-5BC20B4B5904}" presName="FiveConn_4-5" presStyleLbl="fgAccFollowNode1" presStyleIdx="3" presStyleCnt="4">
        <dgm:presLayoutVars>
          <dgm:bulletEnabled val="1"/>
        </dgm:presLayoutVars>
      </dgm:prSet>
      <dgm:spPr/>
    </dgm:pt>
    <dgm:pt modelId="{058C1C14-A50A-46E8-8A46-7F7594ABDA1C}" type="pres">
      <dgm:prSet presAssocID="{41667BC1-D9CE-47AC-B721-5BC20B4B5904}" presName="FiveNodes_1_text" presStyleLbl="node1" presStyleIdx="4" presStyleCnt="5">
        <dgm:presLayoutVars>
          <dgm:bulletEnabled val="1"/>
        </dgm:presLayoutVars>
      </dgm:prSet>
      <dgm:spPr/>
    </dgm:pt>
    <dgm:pt modelId="{EC400312-D22E-4ACD-AC0C-4FF4B7235A56}" type="pres">
      <dgm:prSet presAssocID="{41667BC1-D9CE-47AC-B721-5BC20B4B5904}" presName="FiveNodes_2_text" presStyleLbl="node1" presStyleIdx="4" presStyleCnt="5">
        <dgm:presLayoutVars>
          <dgm:bulletEnabled val="1"/>
        </dgm:presLayoutVars>
      </dgm:prSet>
      <dgm:spPr/>
    </dgm:pt>
    <dgm:pt modelId="{32EB3AEB-3C6D-44B5-A4EF-0037DF55EB06}" type="pres">
      <dgm:prSet presAssocID="{41667BC1-D9CE-47AC-B721-5BC20B4B5904}" presName="FiveNodes_3_text" presStyleLbl="node1" presStyleIdx="4" presStyleCnt="5">
        <dgm:presLayoutVars>
          <dgm:bulletEnabled val="1"/>
        </dgm:presLayoutVars>
      </dgm:prSet>
      <dgm:spPr/>
    </dgm:pt>
    <dgm:pt modelId="{1D06859E-D628-40C4-B8B9-1C66546B7E60}" type="pres">
      <dgm:prSet presAssocID="{41667BC1-D9CE-47AC-B721-5BC20B4B5904}" presName="FiveNodes_4_text" presStyleLbl="node1" presStyleIdx="4" presStyleCnt="5">
        <dgm:presLayoutVars>
          <dgm:bulletEnabled val="1"/>
        </dgm:presLayoutVars>
      </dgm:prSet>
      <dgm:spPr/>
    </dgm:pt>
    <dgm:pt modelId="{F1D5456A-C01C-484D-8143-3403040F2D8E}" type="pres">
      <dgm:prSet presAssocID="{41667BC1-D9CE-47AC-B721-5BC20B4B5904}" presName="FiveNodes_5_text" presStyleLbl="node1" presStyleIdx="4" presStyleCnt="5">
        <dgm:presLayoutVars>
          <dgm:bulletEnabled val="1"/>
        </dgm:presLayoutVars>
      </dgm:prSet>
      <dgm:spPr/>
    </dgm:pt>
  </dgm:ptLst>
  <dgm:cxnLst>
    <dgm:cxn modelId="{29EA4E0B-5A84-459E-A834-1C7F12A40C53}" srcId="{41667BC1-D9CE-47AC-B721-5BC20B4B5904}" destId="{4AE98557-BF76-45FC-AD67-F13218C5DCD3}" srcOrd="1" destOrd="0" parTransId="{37D5B34C-A73F-4025-97FD-FC3894068842}" sibTransId="{0F81E95C-3D70-4313-9418-74863748F688}"/>
    <dgm:cxn modelId="{B175D510-D7FA-4B5A-BA14-4BB111CCAB84}" type="presOf" srcId="{3E84567A-6492-40D2-8B74-4E7937D2A2C8}" destId="{72FC54A7-A381-44B8-B685-77DD66F1E06D}" srcOrd="0" destOrd="0" presId="urn:microsoft.com/office/officeart/2005/8/layout/vProcess5"/>
    <dgm:cxn modelId="{0851AC22-4619-4A03-AF2F-352766B9D902}" type="presOf" srcId="{0F81E95C-3D70-4313-9418-74863748F688}" destId="{7AA82454-CC8E-4CEE-A1D5-46DB0C355939}" srcOrd="0" destOrd="0" presId="urn:microsoft.com/office/officeart/2005/8/layout/vProcess5"/>
    <dgm:cxn modelId="{CF4E3F27-919E-4CFD-8B57-8F90AB359CD8}" type="presOf" srcId="{AA23E125-9077-48F3-A392-8FD5EB7A9A50}" destId="{7B8B80F5-27E5-45E1-944D-395D7FC18D5F}" srcOrd="0" destOrd="0" presId="urn:microsoft.com/office/officeart/2005/8/layout/vProcess5"/>
    <dgm:cxn modelId="{55BB3228-BDDC-461A-ADE0-9B04205B3592}" type="presOf" srcId="{380B9913-E4EE-420A-894F-F1F84ED65613}" destId="{CB24D410-72FC-4E0D-8C67-67D321E21340}" srcOrd="0" destOrd="0" presId="urn:microsoft.com/office/officeart/2005/8/layout/vProcess5"/>
    <dgm:cxn modelId="{B10E1C32-78B9-4F59-A3D8-0E23DFA01247}" srcId="{41667BC1-D9CE-47AC-B721-5BC20B4B5904}" destId="{CD5EFAFE-970D-4B7C-96DA-693692B57D9A}" srcOrd="4" destOrd="0" parTransId="{C46856E6-61E8-4034-A132-04684E95E1C9}" sibTransId="{49D0D23A-0190-40A7-9359-BE0A9D2B1778}"/>
    <dgm:cxn modelId="{01DC8832-88E5-4381-AB05-D902C4E72F88}" type="presOf" srcId="{4AE98557-BF76-45FC-AD67-F13218C5DCD3}" destId="{B686C11D-1334-4897-B97E-C901F18A625A}" srcOrd="0" destOrd="0" presId="urn:microsoft.com/office/officeart/2005/8/layout/vProcess5"/>
    <dgm:cxn modelId="{C1D1863F-ED56-4CD9-BF45-8DF79090FA41}" type="presOf" srcId="{4D44EB2E-B7EA-4B78-9176-F0CAFE6D1E23}" destId="{EBC5867C-0713-468F-A6C6-73D61589CA2C}" srcOrd="0" destOrd="0" presId="urn:microsoft.com/office/officeart/2005/8/layout/vProcess5"/>
    <dgm:cxn modelId="{998FA55C-AC2E-476C-B483-EC3C25F55F94}" type="presOf" srcId="{AA23E125-9077-48F3-A392-8FD5EB7A9A50}" destId="{058C1C14-A50A-46E8-8A46-7F7594ABDA1C}" srcOrd="1" destOrd="0" presId="urn:microsoft.com/office/officeart/2005/8/layout/vProcess5"/>
    <dgm:cxn modelId="{1500F664-B55E-4C7C-8789-E6F3460584EE}" type="presOf" srcId="{EC5090CA-224F-464E-992B-B28370F25493}" destId="{1396E4DF-DEA9-4BB7-8565-A8335ED08352}" srcOrd="0" destOrd="0" presId="urn:microsoft.com/office/officeart/2005/8/layout/vProcess5"/>
    <dgm:cxn modelId="{0ECC046C-CFA9-4A88-8C49-4704B0500E99}" type="presOf" srcId="{2734D263-A0F1-41AE-9B19-69E31B5A34D5}" destId="{1486D843-788D-4408-AAA3-FC212112676F}" srcOrd="0" destOrd="0" presId="urn:microsoft.com/office/officeart/2005/8/layout/vProcess5"/>
    <dgm:cxn modelId="{1188AB76-2CD1-4BA7-9335-F359F3B319E2}" type="presOf" srcId="{EC5090CA-224F-464E-992B-B28370F25493}" destId="{1D06859E-D628-40C4-B8B9-1C66546B7E60}" srcOrd="1" destOrd="0" presId="urn:microsoft.com/office/officeart/2005/8/layout/vProcess5"/>
    <dgm:cxn modelId="{F55BCF83-066A-49EE-A5A4-7438FC37D22C}" type="presOf" srcId="{41667BC1-D9CE-47AC-B721-5BC20B4B5904}" destId="{9BCBDF52-8DEC-441B-B5E5-2003A03AC454}" srcOrd="0" destOrd="0" presId="urn:microsoft.com/office/officeart/2005/8/layout/vProcess5"/>
    <dgm:cxn modelId="{D8101D96-997D-4751-A11C-004FC028BA0A}" type="presOf" srcId="{CD5EFAFE-970D-4B7C-96DA-693692B57D9A}" destId="{F1D5456A-C01C-484D-8143-3403040F2D8E}" srcOrd="1" destOrd="0" presId="urn:microsoft.com/office/officeart/2005/8/layout/vProcess5"/>
    <dgm:cxn modelId="{8A8674A0-551F-402B-BBA4-BA99DEE2FCBF}" srcId="{41667BC1-D9CE-47AC-B721-5BC20B4B5904}" destId="{AA23E125-9077-48F3-A392-8FD5EB7A9A50}" srcOrd="0" destOrd="0" parTransId="{32AF6784-60F3-4E81-9E1B-8E1874CE07B0}" sibTransId="{2734D263-A0F1-41AE-9B19-69E31B5A34D5}"/>
    <dgm:cxn modelId="{EF8209BD-9D68-402D-B8D7-F24B1634E0B8}" type="presOf" srcId="{3E84567A-6492-40D2-8B74-4E7937D2A2C8}" destId="{32EB3AEB-3C6D-44B5-A4EF-0037DF55EB06}" srcOrd="1" destOrd="0" presId="urn:microsoft.com/office/officeart/2005/8/layout/vProcess5"/>
    <dgm:cxn modelId="{43432CEB-C30D-4A90-B1FD-BB2006A20CAA}" type="presOf" srcId="{CD5EFAFE-970D-4B7C-96DA-693692B57D9A}" destId="{FA2E655F-8388-43E5-BE1C-674EB24D1811}" srcOrd="0" destOrd="0" presId="urn:microsoft.com/office/officeart/2005/8/layout/vProcess5"/>
    <dgm:cxn modelId="{38F546EB-FF62-4D68-AC42-B4CAE5CD7B4A}" srcId="{41667BC1-D9CE-47AC-B721-5BC20B4B5904}" destId="{EC5090CA-224F-464E-992B-B28370F25493}" srcOrd="3" destOrd="0" parTransId="{C4BA2BA2-0284-444E-B776-8239E22C5D73}" sibTransId="{4D44EB2E-B7EA-4B78-9176-F0CAFE6D1E23}"/>
    <dgm:cxn modelId="{9CE797F0-4CE9-44EC-90B7-577F7C47CD59}" type="presOf" srcId="{4AE98557-BF76-45FC-AD67-F13218C5DCD3}" destId="{EC400312-D22E-4ACD-AC0C-4FF4B7235A56}" srcOrd="1" destOrd="0" presId="urn:microsoft.com/office/officeart/2005/8/layout/vProcess5"/>
    <dgm:cxn modelId="{345D3DFB-3A37-49E0-B208-18209C972438}" srcId="{41667BC1-D9CE-47AC-B721-5BC20B4B5904}" destId="{3E84567A-6492-40D2-8B74-4E7937D2A2C8}" srcOrd="2" destOrd="0" parTransId="{A72B97F0-CE9B-42AD-8D22-6A887B0E7540}" sibTransId="{380B9913-E4EE-420A-894F-F1F84ED65613}"/>
    <dgm:cxn modelId="{7317938A-700A-4066-ABD4-85C4888AAFEB}" type="presParOf" srcId="{9BCBDF52-8DEC-441B-B5E5-2003A03AC454}" destId="{CCA07131-BE14-4301-82FD-33FB5BE4D521}" srcOrd="0" destOrd="0" presId="urn:microsoft.com/office/officeart/2005/8/layout/vProcess5"/>
    <dgm:cxn modelId="{F00E8605-9DA4-4928-A242-9A492360E23B}" type="presParOf" srcId="{9BCBDF52-8DEC-441B-B5E5-2003A03AC454}" destId="{7B8B80F5-27E5-45E1-944D-395D7FC18D5F}" srcOrd="1" destOrd="0" presId="urn:microsoft.com/office/officeart/2005/8/layout/vProcess5"/>
    <dgm:cxn modelId="{5B268AFF-DAF0-428C-9BAC-806407AD09CC}" type="presParOf" srcId="{9BCBDF52-8DEC-441B-B5E5-2003A03AC454}" destId="{B686C11D-1334-4897-B97E-C901F18A625A}" srcOrd="2" destOrd="0" presId="urn:microsoft.com/office/officeart/2005/8/layout/vProcess5"/>
    <dgm:cxn modelId="{E537D548-7025-45B0-A680-98341E7F9B24}" type="presParOf" srcId="{9BCBDF52-8DEC-441B-B5E5-2003A03AC454}" destId="{72FC54A7-A381-44B8-B685-77DD66F1E06D}" srcOrd="3" destOrd="0" presId="urn:microsoft.com/office/officeart/2005/8/layout/vProcess5"/>
    <dgm:cxn modelId="{84561B64-1034-4154-8A0C-CA1ED11FE123}" type="presParOf" srcId="{9BCBDF52-8DEC-441B-B5E5-2003A03AC454}" destId="{1396E4DF-DEA9-4BB7-8565-A8335ED08352}" srcOrd="4" destOrd="0" presId="urn:microsoft.com/office/officeart/2005/8/layout/vProcess5"/>
    <dgm:cxn modelId="{C870226D-55E5-4A1C-A330-05454C236AE5}" type="presParOf" srcId="{9BCBDF52-8DEC-441B-B5E5-2003A03AC454}" destId="{FA2E655F-8388-43E5-BE1C-674EB24D1811}" srcOrd="5" destOrd="0" presId="urn:microsoft.com/office/officeart/2005/8/layout/vProcess5"/>
    <dgm:cxn modelId="{34A5B38A-C660-48A7-BEFB-78BBD9423718}" type="presParOf" srcId="{9BCBDF52-8DEC-441B-B5E5-2003A03AC454}" destId="{1486D843-788D-4408-AAA3-FC212112676F}" srcOrd="6" destOrd="0" presId="urn:microsoft.com/office/officeart/2005/8/layout/vProcess5"/>
    <dgm:cxn modelId="{8A63F8FD-8C7D-43EB-8AFC-973661DE765B}" type="presParOf" srcId="{9BCBDF52-8DEC-441B-B5E5-2003A03AC454}" destId="{7AA82454-CC8E-4CEE-A1D5-46DB0C355939}" srcOrd="7" destOrd="0" presId="urn:microsoft.com/office/officeart/2005/8/layout/vProcess5"/>
    <dgm:cxn modelId="{C0C63DE6-393E-4625-920C-5D3C4A5E1CBA}" type="presParOf" srcId="{9BCBDF52-8DEC-441B-B5E5-2003A03AC454}" destId="{CB24D410-72FC-4E0D-8C67-67D321E21340}" srcOrd="8" destOrd="0" presId="urn:microsoft.com/office/officeart/2005/8/layout/vProcess5"/>
    <dgm:cxn modelId="{E783F32B-E87F-4EAF-A3C0-3ABF6B1A4E11}" type="presParOf" srcId="{9BCBDF52-8DEC-441B-B5E5-2003A03AC454}" destId="{EBC5867C-0713-468F-A6C6-73D61589CA2C}" srcOrd="9" destOrd="0" presId="urn:microsoft.com/office/officeart/2005/8/layout/vProcess5"/>
    <dgm:cxn modelId="{20232F1B-4FBF-4F6B-A0B9-47FD6BC96CC5}" type="presParOf" srcId="{9BCBDF52-8DEC-441B-B5E5-2003A03AC454}" destId="{058C1C14-A50A-46E8-8A46-7F7594ABDA1C}" srcOrd="10" destOrd="0" presId="urn:microsoft.com/office/officeart/2005/8/layout/vProcess5"/>
    <dgm:cxn modelId="{73AC6C1C-69DF-4765-9318-C49F25886ECD}" type="presParOf" srcId="{9BCBDF52-8DEC-441B-B5E5-2003A03AC454}" destId="{EC400312-D22E-4ACD-AC0C-4FF4B7235A56}" srcOrd="11" destOrd="0" presId="urn:microsoft.com/office/officeart/2005/8/layout/vProcess5"/>
    <dgm:cxn modelId="{34CA0720-AE2B-43BE-ACE5-3AD32594604F}" type="presParOf" srcId="{9BCBDF52-8DEC-441B-B5E5-2003A03AC454}" destId="{32EB3AEB-3C6D-44B5-A4EF-0037DF55EB06}" srcOrd="12" destOrd="0" presId="urn:microsoft.com/office/officeart/2005/8/layout/vProcess5"/>
    <dgm:cxn modelId="{332702DF-5C53-4BEA-91D4-D42648676BBC}" type="presParOf" srcId="{9BCBDF52-8DEC-441B-B5E5-2003A03AC454}" destId="{1D06859E-D628-40C4-B8B9-1C66546B7E60}" srcOrd="13" destOrd="0" presId="urn:microsoft.com/office/officeart/2005/8/layout/vProcess5"/>
    <dgm:cxn modelId="{E2F0E861-AA1F-49D1-8E79-268B2D51788C}" type="presParOf" srcId="{9BCBDF52-8DEC-441B-B5E5-2003A03AC454}" destId="{F1D5456A-C01C-484D-8143-3403040F2D8E}"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D3B518-7DAF-49D7-B8DA-37E4F3704DB3}">
      <dsp:nvSpPr>
        <dsp:cNvPr id="0" name=""/>
        <dsp:cNvSpPr/>
      </dsp:nvSpPr>
      <dsp:spPr>
        <a:xfrm>
          <a:off x="155279" y="185084"/>
          <a:ext cx="1306466" cy="13064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56AF81-BFE3-4B1A-9B55-9FB8B0EC706F}">
      <dsp:nvSpPr>
        <dsp:cNvPr id="0" name=""/>
        <dsp:cNvSpPr/>
      </dsp:nvSpPr>
      <dsp:spPr>
        <a:xfrm>
          <a:off x="429637" y="459442"/>
          <a:ext cx="757750" cy="757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366EC5-C0F4-4E79-A2C6-422740AD5000}">
      <dsp:nvSpPr>
        <dsp:cNvPr id="0" name=""/>
        <dsp:cNvSpPr/>
      </dsp:nvSpPr>
      <dsp:spPr>
        <a:xfrm>
          <a:off x="1741703" y="185084"/>
          <a:ext cx="3079529" cy="1306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s-MX" sz="1300" b="1" u="sng" kern="1200"/>
            <a:t>TECNICA</a:t>
          </a:r>
          <a:r>
            <a:rPr lang="es-MX" sz="1300" kern="1200"/>
            <a:t>: </a:t>
          </a:r>
          <a:r>
            <a:rPr lang="es-MX" sz="1300" b="1" kern="1200"/>
            <a:t>PROCEDIMIENTOS QUE TIENEN COMO OBJETIVO ALCANZAR UN RESULTADO DETERMINADO.</a:t>
          </a:r>
          <a:endParaRPr lang="en-US" sz="1300" kern="1200"/>
        </a:p>
      </dsp:txBody>
      <dsp:txXfrm>
        <a:off x="1741703" y="185084"/>
        <a:ext cx="3079529" cy="1306466"/>
      </dsp:txXfrm>
    </dsp:sp>
    <dsp:sp modelId="{A71987C4-F831-4776-8E65-810B96603B04}">
      <dsp:nvSpPr>
        <dsp:cNvPr id="0" name=""/>
        <dsp:cNvSpPr/>
      </dsp:nvSpPr>
      <dsp:spPr>
        <a:xfrm>
          <a:off x="5357817" y="185084"/>
          <a:ext cx="1306466" cy="13064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CC615B-1100-4E7F-937F-B961C6F289FD}">
      <dsp:nvSpPr>
        <dsp:cNvPr id="0" name=""/>
        <dsp:cNvSpPr/>
      </dsp:nvSpPr>
      <dsp:spPr>
        <a:xfrm>
          <a:off x="5632175" y="459442"/>
          <a:ext cx="757750" cy="757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99C7E1-C660-4E2E-998D-9F6451527479}">
      <dsp:nvSpPr>
        <dsp:cNvPr id="0" name=""/>
        <dsp:cNvSpPr/>
      </dsp:nvSpPr>
      <dsp:spPr>
        <a:xfrm>
          <a:off x="6944241" y="185084"/>
          <a:ext cx="3079529" cy="1306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s-MX" sz="1300" b="1" u="sng" kern="1200"/>
            <a:t>HERRAMIENTA</a:t>
          </a:r>
          <a:r>
            <a:rPr lang="es-MX" sz="1300" kern="1200"/>
            <a:t>: </a:t>
          </a:r>
          <a:r>
            <a:rPr lang="es-MX" sz="1300" b="1" kern="1200"/>
            <a:t>INSTRUMENTOS QUE REALIZAN UNA ACTIVIDAD EN MARCO DE LOS PROCEDIMIENTOS DEFINIDOS POR LAS TÉCNICAS</a:t>
          </a:r>
          <a:endParaRPr lang="en-US" sz="1300" b="1" kern="1200"/>
        </a:p>
      </dsp:txBody>
      <dsp:txXfrm>
        <a:off x="6944241" y="185084"/>
        <a:ext cx="3079529" cy="1306466"/>
      </dsp:txXfrm>
    </dsp:sp>
    <dsp:sp modelId="{D93AB554-D75F-49A6-97FF-B536E5F0B267}">
      <dsp:nvSpPr>
        <dsp:cNvPr id="0" name=""/>
        <dsp:cNvSpPr/>
      </dsp:nvSpPr>
      <dsp:spPr>
        <a:xfrm>
          <a:off x="155279" y="2102548"/>
          <a:ext cx="1306466" cy="13064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C54D95-C225-4497-9374-F236384BFA7B}">
      <dsp:nvSpPr>
        <dsp:cNvPr id="0" name=""/>
        <dsp:cNvSpPr/>
      </dsp:nvSpPr>
      <dsp:spPr>
        <a:xfrm>
          <a:off x="429637" y="2376906"/>
          <a:ext cx="757750" cy="75775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94DBE7-13C8-4438-8EC4-FC4429AB2A18}">
      <dsp:nvSpPr>
        <dsp:cNvPr id="0" name=""/>
        <dsp:cNvSpPr/>
      </dsp:nvSpPr>
      <dsp:spPr>
        <a:xfrm>
          <a:off x="1741703" y="2102548"/>
          <a:ext cx="3079529" cy="1306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s-MX" sz="1300" b="1" u="sng" kern="1200"/>
            <a:t>CIENCIA</a:t>
          </a:r>
          <a:r>
            <a:rPr lang="es-MX" sz="1300" kern="1200"/>
            <a:t>: </a:t>
          </a:r>
          <a:r>
            <a:rPr lang="es-ES" sz="1300" b="1" kern="1200"/>
            <a:t>CONJUNTO SISTEMATIZADO REGLADO POR UN CONJUNTO DE NORMAS, CONOCIDAS COMO MÉTODO CIENTIFICO, QUE GARANTIZAN UN CONOCIMIENTO VALIDO</a:t>
          </a:r>
          <a:endParaRPr lang="en-US" sz="1300" kern="1200"/>
        </a:p>
      </dsp:txBody>
      <dsp:txXfrm>
        <a:off x="1741703" y="2102548"/>
        <a:ext cx="3079529" cy="1306466"/>
      </dsp:txXfrm>
    </dsp:sp>
    <dsp:sp modelId="{E8FF33E3-8DEF-419E-8A1E-86E34AD4006B}">
      <dsp:nvSpPr>
        <dsp:cNvPr id="0" name=""/>
        <dsp:cNvSpPr/>
      </dsp:nvSpPr>
      <dsp:spPr>
        <a:xfrm>
          <a:off x="5357817" y="2102548"/>
          <a:ext cx="1306466" cy="13064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2A7188-7E26-44C6-A7F5-50966AA978EF}">
      <dsp:nvSpPr>
        <dsp:cNvPr id="0" name=""/>
        <dsp:cNvSpPr/>
      </dsp:nvSpPr>
      <dsp:spPr>
        <a:xfrm>
          <a:off x="5632175" y="2376906"/>
          <a:ext cx="757750" cy="7577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71EE93-48D8-4D80-94A6-C31E6632DBCA}">
      <dsp:nvSpPr>
        <dsp:cNvPr id="0" name=""/>
        <dsp:cNvSpPr/>
      </dsp:nvSpPr>
      <dsp:spPr>
        <a:xfrm>
          <a:off x="6944241" y="2102548"/>
          <a:ext cx="3079529" cy="1306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s-MX" sz="1300" b="1" u="sng" kern="1200" dirty="0"/>
            <a:t>ORGANIZACIÓN</a:t>
          </a:r>
          <a:r>
            <a:rPr lang="es-MX" sz="1300" b="1" kern="1200" dirty="0"/>
            <a:t>: </a:t>
          </a:r>
          <a:r>
            <a:rPr lang="es-AR" sz="1300" b="1" kern="1200" dirty="0"/>
            <a:t>UN CONJUNTO DE INDIVIDUOS, CON UN OBJETIVO COMÚN, QUE DESARROLLAN ACTIVIDADES, UTILIZANDO MEDIOS Y ESTÁN INMERSOS DENTRO DE UN CONTEXTO.</a:t>
          </a:r>
          <a:endParaRPr lang="en-US" sz="1300" kern="1200" dirty="0"/>
        </a:p>
      </dsp:txBody>
      <dsp:txXfrm>
        <a:off x="6944241" y="2102548"/>
        <a:ext cx="3079529" cy="130646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292B9F-E2B3-499E-9ED2-3D6DB666BE67}">
      <dsp:nvSpPr>
        <dsp:cNvPr id="0" name=""/>
        <dsp:cNvSpPr/>
      </dsp:nvSpPr>
      <dsp:spPr>
        <a:xfrm>
          <a:off x="4966" y="1248"/>
          <a:ext cx="10169117" cy="820430"/>
        </a:xfrm>
        <a:prstGeom prst="round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s-MX" sz="2400" kern="1200" dirty="0"/>
            <a:t>PUEDE TENER DIFERENTES FUNCIONES, ENTRE ELLAS ESTAN LAS DE </a:t>
          </a:r>
          <a:endParaRPr lang="en-US" sz="2400" kern="1200" dirty="0"/>
        </a:p>
      </dsp:txBody>
      <dsp:txXfrm>
        <a:off x="45016" y="41298"/>
        <a:ext cx="10089017" cy="740330"/>
      </dsp:txXfrm>
    </dsp:sp>
    <dsp:sp modelId="{4054D60F-1411-4295-ACD8-6378216F8821}">
      <dsp:nvSpPr>
        <dsp:cNvPr id="0" name=""/>
        <dsp:cNvSpPr/>
      </dsp:nvSpPr>
      <dsp:spPr>
        <a:xfrm rot="5400000">
          <a:off x="6482959" y="-1954413"/>
          <a:ext cx="874001" cy="6508230"/>
        </a:xfrm>
        <a:prstGeom prst="round2SameRect">
          <a:avLst/>
        </a:prstGeom>
        <a:solidFill>
          <a:schemeClr val="accent5">
            <a:tint val="40000"/>
            <a:alpha val="90000"/>
            <a:hueOff val="0"/>
            <a:satOff val="0"/>
            <a:lumOff val="0"/>
            <a:alphaOff val="0"/>
          </a:schemeClr>
        </a:solidFill>
        <a:ln w="12700" cap="flat" cmpd="sng" algn="in">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s-MX" sz="1200" kern="1200"/>
            <a:t>GESTION DE PROCESOS, PROYECTOS, RECURSOS (TIEMPO, RRHH, PLATA).</a:t>
          </a:r>
          <a:endParaRPr lang="en-US" sz="1200" kern="1200"/>
        </a:p>
        <a:p>
          <a:pPr marL="114300" lvl="1" indent="-114300" algn="l" defTabSz="533400">
            <a:lnSpc>
              <a:spcPct val="90000"/>
            </a:lnSpc>
            <a:spcBef>
              <a:spcPct val="0"/>
            </a:spcBef>
            <a:spcAft>
              <a:spcPct val="15000"/>
            </a:spcAft>
            <a:buChar char="•"/>
          </a:pPr>
          <a:r>
            <a:rPr lang="es-MX" sz="1200" kern="1200" dirty="0"/>
            <a:t>PLANIFICAR</a:t>
          </a:r>
          <a:endParaRPr lang="en-US" sz="1200" kern="1200" dirty="0"/>
        </a:p>
        <a:p>
          <a:pPr marL="114300" lvl="1" indent="-114300" algn="l" defTabSz="533400">
            <a:lnSpc>
              <a:spcPct val="90000"/>
            </a:lnSpc>
            <a:spcBef>
              <a:spcPct val="0"/>
            </a:spcBef>
            <a:spcAft>
              <a:spcPct val="15000"/>
            </a:spcAft>
            <a:buChar char="•"/>
          </a:pPr>
          <a:r>
            <a:rPr lang="es-MX" sz="1200" kern="1200" dirty="0"/>
            <a:t>OPTIMIZACIÓN EN EL MANEJO DE LA INFORMACIÓN.</a:t>
          </a:r>
          <a:endParaRPr lang="en-US" sz="1200" kern="1200" dirty="0"/>
        </a:p>
        <a:p>
          <a:pPr marL="114300" lvl="1" indent="-114300" algn="l" defTabSz="533400">
            <a:lnSpc>
              <a:spcPct val="90000"/>
            </a:lnSpc>
            <a:spcBef>
              <a:spcPct val="0"/>
            </a:spcBef>
            <a:spcAft>
              <a:spcPct val="15000"/>
            </a:spcAft>
            <a:buChar char="•"/>
          </a:pPr>
          <a:r>
            <a:rPr lang="es-MX" sz="1200" kern="1200"/>
            <a:t>DELEGACIÓN DE TAREAS.</a:t>
          </a:r>
          <a:endParaRPr lang="en-US" sz="1200" kern="1200"/>
        </a:p>
      </dsp:txBody>
      <dsp:txXfrm rot="-5400000">
        <a:off x="3665845" y="905366"/>
        <a:ext cx="6465565" cy="788671"/>
      </dsp:txXfrm>
    </dsp:sp>
    <dsp:sp modelId="{4BC46B9E-BD7C-46EF-9AEA-BFC95BBAFBE1}">
      <dsp:nvSpPr>
        <dsp:cNvPr id="0" name=""/>
        <dsp:cNvSpPr/>
      </dsp:nvSpPr>
      <dsp:spPr>
        <a:xfrm>
          <a:off x="4966" y="889486"/>
          <a:ext cx="3660879" cy="820430"/>
        </a:xfrm>
        <a:prstGeom prst="roundRect">
          <a:avLst/>
        </a:prstGeom>
        <a:solidFill>
          <a:schemeClr val="accent5">
            <a:hueOff val="6371560"/>
            <a:satOff val="-13612"/>
            <a:lumOff val="-5686"/>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s-MX" sz="2400" b="1" u="none" kern="1200" dirty="0">
              <a:effectLst>
                <a:outerShdw blurRad="38100" dist="38100" dir="2700000" algn="tl">
                  <a:srgbClr val="000000">
                    <a:alpha val="43137"/>
                  </a:srgbClr>
                </a:outerShdw>
              </a:effectLst>
            </a:rPr>
            <a:t>EMPRESARIAL</a:t>
          </a:r>
          <a:r>
            <a:rPr lang="es-MX" sz="2400" b="1" u="sng" kern="1200" dirty="0">
              <a:effectLst>
                <a:outerShdw blurRad="38100" dist="38100" dir="2700000" algn="tl">
                  <a:srgbClr val="000000">
                    <a:alpha val="43137"/>
                  </a:srgbClr>
                </a:outerShdw>
              </a:effectLst>
            </a:rPr>
            <a:t> </a:t>
          </a:r>
          <a:r>
            <a:rPr lang="es-MX" sz="2400" b="1" u="none" kern="1200" dirty="0">
              <a:effectLst>
                <a:outerShdw blurRad="38100" dist="38100" dir="2700000" algn="tl">
                  <a:srgbClr val="000000">
                    <a:alpha val="43137"/>
                  </a:srgbClr>
                </a:outerShdw>
              </a:effectLst>
            </a:rPr>
            <a:t>ADMINISTRATIVA</a:t>
          </a:r>
          <a:r>
            <a:rPr lang="es-MX" sz="2400" kern="1200" dirty="0"/>
            <a:t>:</a:t>
          </a:r>
          <a:endParaRPr lang="en-US" sz="2400" kern="1200" dirty="0"/>
        </a:p>
      </dsp:txBody>
      <dsp:txXfrm>
        <a:off x="45016" y="929536"/>
        <a:ext cx="3580779" cy="740330"/>
      </dsp:txXfrm>
    </dsp:sp>
    <dsp:sp modelId="{6AF6F5A2-B1B4-4395-926E-BBA68292260A}">
      <dsp:nvSpPr>
        <dsp:cNvPr id="0" name=""/>
        <dsp:cNvSpPr/>
      </dsp:nvSpPr>
      <dsp:spPr>
        <a:xfrm rot="5400000">
          <a:off x="6503969" y="-1060400"/>
          <a:ext cx="831982" cy="6508230"/>
        </a:xfrm>
        <a:prstGeom prst="round2SameRect">
          <a:avLst/>
        </a:prstGeom>
        <a:solidFill>
          <a:schemeClr val="accent5">
            <a:tint val="40000"/>
            <a:alpha val="90000"/>
            <a:hueOff val="9663709"/>
            <a:satOff val="-19238"/>
            <a:lumOff val="-2280"/>
            <a:alphaOff val="0"/>
          </a:schemeClr>
        </a:solidFill>
        <a:ln w="12700" cap="flat" cmpd="sng" algn="in">
          <a:solidFill>
            <a:schemeClr val="accent5">
              <a:tint val="40000"/>
              <a:alpha val="90000"/>
              <a:hueOff val="9663709"/>
              <a:satOff val="-19238"/>
              <a:lumOff val="-228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s-MX" sz="1200" kern="1200" dirty="0"/>
            <a:t>BASADAS EN LA CAPACITACIÓN Y LA INVESTIGACION.</a:t>
          </a:r>
          <a:endParaRPr lang="en-US" sz="1200" kern="1200" dirty="0"/>
        </a:p>
      </dsp:txBody>
      <dsp:txXfrm rot="-5400000">
        <a:off x="3665845" y="1818338"/>
        <a:ext cx="6467616" cy="750754"/>
      </dsp:txXfrm>
    </dsp:sp>
    <dsp:sp modelId="{963803F1-482A-4F23-9BE6-5CD5D85D76D9}">
      <dsp:nvSpPr>
        <dsp:cNvPr id="0" name=""/>
        <dsp:cNvSpPr/>
      </dsp:nvSpPr>
      <dsp:spPr>
        <a:xfrm>
          <a:off x="4966" y="1783499"/>
          <a:ext cx="3660879" cy="820430"/>
        </a:xfrm>
        <a:prstGeom prst="roundRect">
          <a:avLst/>
        </a:prstGeom>
        <a:solidFill>
          <a:schemeClr val="accent5">
            <a:hueOff val="12743121"/>
            <a:satOff val="-27225"/>
            <a:lumOff val="-11373"/>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s-MX" sz="2400" b="1" u="none" kern="1200" dirty="0">
              <a:effectLst>
                <a:outerShdw blurRad="38100" dist="38100" dir="2700000" algn="tl">
                  <a:srgbClr val="000000">
                    <a:alpha val="43137"/>
                  </a:srgbClr>
                </a:outerShdw>
              </a:effectLst>
            </a:rPr>
            <a:t>ESTÁN LAS ACADÉMICAS</a:t>
          </a:r>
          <a:r>
            <a:rPr lang="es-MX" sz="2400" kern="1200" dirty="0"/>
            <a:t>:</a:t>
          </a:r>
          <a:endParaRPr lang="en-US" sz="2400" kern="1200" dirty="0"/>
        </a:p>
      </dsp:txBody>
      <dsp:txXfrm>
        <a:off x="45016" y="1823549"/>
        <a:ext cx="3580779" cy="740330"/>
      </dsp:txXfrm>
    </dsp:sp>
    <dsp:sp modelId="{05EEFF52-B745-4153-BECE-BD03A8E50B20}">
      <dsp:nvSpPr>
        <dsp:cNvPr id="0" name=""/>
        <dsp:cNvSpPr/>
      </dsp:nvSpPr>
      <dsp:spPr>
        <a:xfrm rot="5400000">
          <a:off x="6448898" y="-132325"/>
          <a:ext cx="942123" cy="6508230"/>
        </a:xfrm>
        <a:prstGeom prst="round2SameRect">
          <a:avLst/>
        </a:prstGeom>
        <a:solidFill>
          <a:schemeClr val="accent5">
            <a:tint val="40000"/>
            <a:alpha val="90000"/>
            <a:hueOff val="19327418"/>
            <a:satOff val="-38476"/>
            <a:lumOff val="-4560"/>
            <a:alphaOff val="0"/>
          </a:schemeClr>
        </a:solidFill>
        <a:ln w="12700" cap="flat" cmpd="sng" algn="in">
          <a:solidFill>
            <a:schemeClr val="accent5">
              <a:tint val="40000"/>
              <a:alpha val="90000"/>
              <a:hueOff val="19327418"/>
              <a:satOff val="-38476"/>
              <a:lumOff val="-45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s-MX" sz="1200" kern="1200"/>
            <a:t>VER LOS PROBLEMAS</a:t>
          </a:r>
          <a:endParaRPr lang="en-US" sz="1200" kern="1200"/>
        </a:p>
        <a:p>
          <a:pPr marL="114300" lvl="1" indent="-114300" algn="l" defTabSz="533400">
            <a:lnSpc>
              <a:spcPct val="90000"/>
            </a:lnSpc>
            <a:spcBef>
              <a:spcPct val="0"/>
            </a:spcBef>
            <a:spcAft>
              <a:spcPct val="15000"/>
            </a:spcAft>
            <a:buChar char="•"/>
          </a:pPr>
          <a:r>
            <a:rPr lang="es-MX" sz="1200" kern="1200" dirty="0"/>
            <a:t>IDEAR POSIBLES SOLUCIONES Y DETERMINAR ESTRATEGIAS.</a:t>
          </a:r>
          <a:endParaRPr lang="en-US" sz="1200" kern="1200" dirty="0"/>
        </a:p>
      </dsp:txBody>
      <dsp:txXfrm rot="-5400000">
        <a:off x="3665845" y="2696719"/>
        <a:ext cx="6462239" cy="850141"/>
      </dsp:txXfrm>
    </dsp:sp>
    <dsp:sp modelId="{47E065CE-3AAB-461A-874B-66E6DACAE54E}">
      <dsp:nvSpPr>
        <dsp:cNvPr id="0" name=""/>
        <dsp:cNvSpPr/>
      </dsp:nvSpPr>
      <dsp:spPr>
        <a:xfrm>
          <a:off x="4966" y="2711574"/>
          <a:ext cx="3660879" cy="820430"/>
        </a:xfrm>
        <a:prstGeom prst="roundRect">
          <a:avLst/>
        </a:prstGeom>
        <a:solidFill>
          <a:schemeClr val="accent5">
            <a:hueOff val="19114680"/>
            <a:satOff val="-40837"/>
            <a:lumOff val="-1705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s-MX" sz="2400" b="1" u="none" strike="noStrike" kern="1200" dirty="0">
              <a:effectLst>
                <a:outerShdw blurRad="38100" dist="38100" dir="2700000" algn="tl">
                  <a:srgbClr val="000000">
                    <a:alpha val="43137"/>
                  </a:srgbClr>
                </a:outerShdw>
              </a:effectLst>
            </a:rPr>
            <a:t>RESOLUCIÓN DE PROBLEMAS</a:t>
          </a:r>
          <a:r>
            <a:rPr lang="es-MX" sz="2400" kern="1200" dirty="0"/>
            <a:t>:</a:t>
          </a:r>
          <a:endParaRPr lang="en-US" sz="2400" kern="1200" dirty="0"/>
        </a:p>
      </dsp:txBody>
      <dsp:txXfrm>
        <a:off x="45016" y="2751624"/>
        <a:ext cx="3580779" cy="74033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9060EE-0661-4E6E-9B65-A03FF1DF2BFA}">
      <dsp:nvSpPr>
        <dsp:cNvPr id="0" name=""/>
        <dsp:cNvSpPr/>
      </dsp:nvSpPr>
      <dsp:spPr>
        <a:xfrm>
          <a:off x="1103191" y="619702"/>
          <a:ext cx="1281321" cy="12813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DC603F-0E43-4194-856D-E23C0CD9F983}">
      <dsp:nvSpPr>
        <dsp:cNvPr id="0" name=""/>
        <dsp:cNvSpPr/>
      </dsp:nvSpPr>
      <dsp:spPr>
        <a:xfrm>
          <a:off x="320161" y="2254397"/>
          <a:ext cx="28473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s-ES" sz="1600" b="1" kern="1200" dirty="0"/>
            <a:t>CONSTRUIR</a:t>
          </a:r>
          <a:r>
            <a:rPr lang="es-ES" sz="1600" kern="1200" dirty="0"/>
            <a:t> ARTEFACTOS QUE SOLUCIONAN UN PROBLEMA.</a:t>
          </a:r>
          <a:endParaRPr lang="en-US" sz="1600" kern="1200" dirty="0"/>
        </a:p>
      </dsp:txBody>
      <dsp:txXfrm>
        <a:off x="320161" y="2254397"/>
        <a:ext cx="2847381" cy="720000"/>
      </dsp:txXfrm>
    </dsp:sp>
    <dsp:sp modelId="{0DED2AC8-0311-4BF3-8679-ACF63A7DAD36}">
      <dsp:nvSpPr>
        <dsp:cNvPr id="0" name=""/>
        <dsp:cNvSpPr/>
      </dsp:nvSpPr>
      <dsp:spPr>
        <a:xfrm>
          <a:off x="4448864" y="619702"/>
          <a:ext cx="1281321" cy="12813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B37BEB-B0C8-46BB-A6E7-A6B0E3B974CF}">
      <dsp:nvSpPr>
        <dsp:cNvPr id="0" name=""/>
        <dsp:cNvSpPr/>
      </dsp:nvSpPr>
      <dsp:spPr>
        <a:xfrm>
          <a:off x="3665834" y="2254397"/>
          <a:ext cx="28473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s-ES" sz="1600" b="1" kern="1200" dirty="0"/>
            <a:t>INSTRUIR</a:t>
          </a:r>
          <a:r>
            <a:rPr lang="es-ES" sz="1600" kern="1200" dirty="0"/>
            <a:t> AL USUARIO EN EL BUEN USO DE ESE ARTEFACTO.</a:t>
          </a:r>
          <a:endParaRPr lang="en-US" sz="1600" kern="1200" dirty="0"/>
        </a:p>
      </dsp:txBody>
      <dsp:txXfrm>
        <a:off x="3665834" y="2254397"/>
        <a:ext cx="2847381" cy="720000"/>
      </dsp:txXfrm>
    </dsp:sp>
    <dsp:sp modelId="{FD97C84C-95C1-421D-9BCF-676B83B68A42}">
      <dsp:nvSpPr>
        <dsp:cNvPr id="0" name=""/>
        <dsp:cNvSpPr/>
      </dsp:nvSpPr>
      <dsp:spPr>
        <a:xfrm>
          <a:off x="7794537" y="619702"/>
          <a:ext cx="1281321" cy="12813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2C21A5-C0B4-4B6C-A161-442D34C2CCD3}">
      <dsp:nvSpPr>
        <dsp:cNvPr id="0" name=""/>
        <dsp:cNvSpPr/>
      </dsp:nvSpPr>
      <dsp:spPr>
        <a:xfrm>
          <a:off x="7011507" y="2254397"/>
          <a:ext cx="28473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s-ES" sz="1600" b="1" kern="1200" dirty="0"/>
            <a:t>MONITOREAR</a:t>
          </a:r>
          <a:r>
            <a:rPr lang="es-ES" sz="1600" kern="1200" dirty="0"/>
            <a:t> QUE EL ARTEFACTO CONSTRUIDO FUNCIONE.</a:t>
          </a:r>
          <a:endParaRPr lang="en-US" sz="1600" kern="1200" dirty="0"/>
        </a:p>
      </dsp:txBody>
      <dsp:txXfrm>
        <a:off x="7011507" y="2254397"/>
        <a:ext cx="2847381" cy="7200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41821C-AD4D-4E88-9B79-D0997768BD9A}">
      <dsp:nvSpPr>
        <dsp:cNvPr id="0" name=""/>
        <dsp:cNvSpPr/>
      </dsp:nvSpPr>
      <dsp:spPr>
        <a:xfrm>
          <a:off x="769" y="835400"/>
          <a:ext cx="3001909" cy="1801145"/>
        </a:xfrm>
        <a:prstGeom prst="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AR" sz="1100" b="1" kern="1200" dirty="0"/>
            <a:t>SURGE PARA DESARROLLAR UNA TEORÍA TOTALIZADORA E INTERDISCIPLINARIA.</a:t>
          </a:r>
          <a:endParaRPr lang="en-US" sz="1100" kern="1200" dirty="0"/>
        </a:p>
      </dsp:txBody>
      <dsp:txXfrm>
        <a:off x="769" y="835400"/>
        <a:ext cx="3001909" cy="1801145"/>
      </dsp:txXfrm>
    </dsp:sp>
    <dsp:sp modelId="{33C97D33-236E-4AF6-A3AC-8646B39F37BA}">
      <dsp:nvSpPr>
        <dsp:cNvPr id="0" name=""/>
        <dsp:cNvSpPr/>
      </dsp:nvSpPr>
      <dsp:spPr>
        <a:xfrm>
          <a:off x="3302870" y="835400"/>
          <a:ext cx="3001909" cy="1801145"/>
        </a:xfrm>
        <a:prstGeom prst="rect">
          <a:avLst/>
        </a:prstGeom>
        <a:solidFill>
          <a:schemeClr val="accent5">
            <a:hueOff val="6371560"/>
            <a:satOff val="-13612"/>
            <a:lumOff val="-5686"/>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s-AR" sz="1100" b="1" kern="1200" dirty="0"/>
            <a:t>LAS PRIMERAS FORMULACIONES DE LUDWIG:</a:t>
          </a:r>
          <a:endParaRPr lang="en-US" sz="1100" kern="1200" dirty="0"/>
        </a:p>
        <a:p>
          <a:pPr marL="57150" lvl="1" indent="-57150" algn="l" defTabSz="488950">
            <a:lnSpc>
              <a:spcPct val="90000"/>
            </a:lnSpc>
            <a:spcBef>
              <a:spcPct val="0"/>
            </a:spcBef>
            <a:spcAft>
              <a:spcPct val="15000"/>
            </a:spcAft>
            <a:buChar char="•"/>
          </a:pPr>
          <a:r>
            <a:rPr lang="es-AR" sz="1100" b="1" kern="1200" dirty="0"/>
            <a:t>CONSTRUIR UN CAMPO DE ACCIÓN INTEGRADA POR LAS CIENCIAS SOCIALES Y LAS CIENCIAS NATURALES.</a:t>
          </a:r>
          <a:endParaRPr lang="en-US" sz="1100" kern="1200" dirty="0"/>
        </a:p>
        <a:p>
          <a:pPr marL="57150" lvl="1" indent="-57150" algn="l" defTabSz="488950">
            <a:lnSpc>
              <a:spcPct val="90000"/>
            </a:lnSpc>
            <a:spcBef>
              <a:spcPct val="0"/>
            </a:spcBef>
            <a:spcAft>
              <a:spcPct val="15000"/>
            </a:spcAft>
            <a:buChar char="•"/>
          </a:pPr>
          <a:r>
            <a:rPr lang="es-AR" sz="1100" b="1" kern="1200" dirty="0"/>
            <a:t>CONTRIBUIR A SALDAR EL REDUCCIONISMO PRODUCIDO POR LOS ENFOQUES MECANICISTAS, QUE HABÍAN REGIDO EL DESARROLLO DE LA CIENCIA. </a:t>
          </a:r>
          <a:endParaRPr lang="en-US" sz="1100" kern="1200" dirty="0"/>
        </a:p>
      </dsp:txBody>
      <dsp:txXfrm>
        <a:off x="3302870" y="835400"/>
        <a:ext cx="3001909" cy="1801145"/>
      </dsp:txXfrm>
    </dsp:sp>
    <dsp:sp modelId="{E54E8B6B-0D73-41B6-851E-B50AE2829053}">
      <dsp:nvSpPr>
        <dsp:cNvPr id="0" name=""/>
        <dsp:cNvSpPr/>
      </dsp:nvSpPr>
      <dsp:spPr>
        <a:xfrm>
          <a:off x="769" y="2936737"/>
          <a:ext cx="3001909" cy="1801145"/>
        </a:xfrm>
        <a:prstGeom prst="rect">
          <a:avLst/>
        </a:prstGeom>
        <a:solidFill>
          <a:schemeClr val="accent5">
            <a:hueOff val="12743121"/>
            <a:satOff val="-27225"/>
            <a:lumOff val="-11373"/>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AR" sz="1100" b="1" kern="1200" dirty="0"/>
            <a:t>OBJETIVO PRINCIPAL DE LA TGS ES PRODUCIR TEORÍAS Y FORMULACIONES CONCEPTUALES QUE CREEN CONDICIONES DE APLICACIÓN EN LA REALIDAD EMPÍRICA. CENTRA SUS ESFUERZOS EN LA BÚSQUEDA SISTEMÁTICA DE LA LEY Y EL ORDEN DEL UNIVERSO, ES DECIR,  PERSIGUE LA CONCRECIÓN DE UNA </a:t>
          </a:r>
          <a:r>
            <a:rPr lang="es-AR" sz="1100" b="1" i="1" kern="1200" dirty="0"/>
            <a:t>LEY DE LEYES</a:t>
          </a:r>
          <a:r>
            <a:rPr lang="es-AR" sz="1100" b="1" kern="1200" dirty="0"/>
            <a:t> Y DE UN </a:t>
          </a:r>
          <a:r>
            <a:rPr lang="es-AR" sz="1100" b="1" i="1" kern="1200" dirty="0"/>
            <a:t>ORDEN DE ÓRDENES.</a:t>
          </a:r>
          <a:endParaRPr lang="en-US" sz="1100" kern="1200" dirty="0"/>
        </a:p>
      </dsp:txBody>
      <dsp:txXfrm>
        <a:off x="769" y="2936737"/>
        <a:ext cx="3001909" cy="1801145"/>
      </dsp:txXfrm>
    </dsp:sp>
    <dsp:sp modelId="{372BDDBB-8E6E-47AF-A362-F7B19D79305B}">
      <dsp:nvSpPr>
        <dsp:cNvPr id="0" name=""/>
        <dsp:cNvSpPr/>
      </dsp:nvSpPr>
      <dsp:spPr>
        <a:xfrm>
          <a:off x="3302870" y="2936737"/>
          <a:ext cx="3001909" cy="1801145"/>
        </a:xfrm>
        <a:prstGeom prst="rect">
          <a:avLst/>
        </a:prstGeom>
        <a:solidFill>
          <a:schemeClr val="accent5">
            <a:hueOff val="19114680"/>
            <a:satOff val="-40837"/>
            <a:lumOff val="-1705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AR" sz="1100" b="1" kern="1200" dirty="0"/>
            <a:t>PERSPECTIVA: HOLÍSTICA (ENTERA) E INTEGRADORA. PROMUEVE A UNA VISIÓN DEL MUNDO EN TÉRMINOS DE TOTALIDAD ORGÁNICA Y NO DE PARTES O ELEMENTOS AISLADOS E INCONEXOS.</a:t>
          </a:r>
          <a:endParaRPr lang="en-US" sz="1100" kern="1200" dirty="0"/>
        </a:p>
      </dsp:txBody>
      <dsp:txXfrm>
        <a:off x="3302870" y="2936737"/>
        <a:ext cx="3001909" cy="180114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EC2815-0B5C-4784-BE11-FB7907E6D475}">
      <dsp:nvSpPr>
        <dsp:cNvPr id="0" name=""/>
        <dsp:cNvSpPr/>
      </dsp:nvSpPr>
      <dsp:spPr>
        <a:xfrm>
          <a:off x="4969742" y="1369724"/>
          <a:ext cx="2635220" cy="627062"/>
        </a:xfrm>
        <a:custGeom>
          <a:avLst/>
          <a:gdLst/>
          <a:ahLst/>
          <a:cxnLst/>
          <a:rect l="0" t="0" r="0" b="0"/>
          <a:pathLst>
            <a:path>
              <a:moveTo>
                <a:pt x="0" y="0"/>
              </a:moveTo>
              <a:lnTo>
                <a:pt x="0" y="427325"/>
              </a:lnTo>
              <a:lnTo>
                <a:pt x="2635220" y="427325"/>
              </a:lnTo>
              <a:lnTo>
                <a:pt x="2635220" y="627062"/>
              </a:lnTo>
            </a:path>
          </a:pathLst>
        </a:custGeom>
        <a:noFill/>
        <a:ln w="12700" cap="flat" cmpd="sng" algn="in">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B2B0EE-5541-491E-B837-57B95E763D18}">
      <dsp:nvSpPr>
        <dsp:cNvPr id="0" name=""/>
        <dsp:cNvSpPr/>
      </dsp:nvSpPr>
      <dsp:spPr>
        <a:xfrm>
          <a:off x="4924022" y="1369724"/>
          <a:ext cx="91440" cy="627062"/>
        </a:xfrm>
        <a:custGeom>
          <a:avLst/>
          <a:gdLst/>
          <a:ahLst/>
          <a:cxnLst/>
          <a:rect l="0" t="0" r="0" b="0"/>
          <a:pathLst>
            <a:path>
              <a:moveTo>
                <a:pt x="45720" y="0"/>
              </a:moveTo>
              <a:lnTo>
                <a:pt x="45720" y="627062"/>
              </a:lnTo>
            </a:path>
          </a:pathLst>
        </a:custGeom>
        <a:noFill/>
        <a:ln w="12700" cap="flat" cmpd="sng" algn="in">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CF76A8-1422-4E5E-940B-88994D6D3D06}">
      <dsp:nvSpPr>
        <dsp:cNvPr id="0" name=""/>
        <dsp:cNvSpPr/>
      </dsp:nvSpPr>
      <dsp:spPr>
        <a:xfrm>
          <a:off x="2334521" y="1369724"/>
          <a:ext cx="2635220" cy="627062"/>
        </a:xfrm>
        <a:custGeom>
          <a:avLst/>
          <a:gdLst/>
          <a:ahLst/>
          <a:cxnLst/>
          <a:rect l="0" t="0" r="0" b="0"/>
          <a:pathLst>
            <a:path>
              <a:moveTo>
                <a:pt x="2635220" y="0"/>
              </a:moveTo>
              <a:lnTo>
                <a:pt x="2635220" y="427325"/>
              </a:lnTo>
              <a:lnTo>
                <a:pt x="0" y="427325"/>
              </a:lnTo>
              <a:lnTo>
                <a:pt x="0" y="627062"/>
              </a:lnTo>
            </a:path>
          </a:pathLst>
        </a:custGeom>
        <a:noFill/>
        <a:ln w="12700" cap="flat" cmpd="sng" algn="in">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E52772-9670-4B64-85D0-4B8C76D424FD}">
      <dsp:nvSpPr>
        <dsp:cNvPr id="0" name=""/>
        <dsp:cNvSpPr/>
      </dsp:nvSpPr>
      <dsp:spPr>
        <a:xfrm>
          <a:off x="3891697" y="607"/>
          <a:ext cx="2156089" cy="1369117"/>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241FF6-0C2B-4112-9BCB-93F161FDFDEE}">
      <dsp:nvSpPr>
        <dsp:cNvPr id="0" name=""/>
        <dsp:cNvSpPr/>
      </dsp:nvSpPr>
      <dsp:spPr>
        <a:xfrm>
          <a:off x="4131262" y="228195"/>
          <a:ext cx="2156089" cy="1369117"/>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AR" sz="1000" b="1" u="sng" kern="1200"/>
            <a:t>PARADIGMA MECANICISTA</a:t>
          </a:r>
          <a:r>
            <a:rPr lang="es-AR" sz="1000" kern="1200"/>
            <a:t>, SUSTENTABA LA EXPLICACIÓN DEL MUNDO EN BASE A TRES PROCESOS:</a:t>
          </a:r>
          <a:endParaRPr lang="en-US" sz="1000" kern="1200"/>
        </a:p>
      </dsp:txBody>
      <dsp:txXfrm>
        <a:off x="4171362" y="268295"/>
        <a:ext cx="2075889" cy="1288917"/>
      </dsp:txXfrm>
    </dsp:sp>
    <dsp:sp modelId="{9F1C7AAE-FA89-4098-A55F-E6D6CFE984FC}">
      <dsp:nvSpPr>
        <dsp:cNvPr id="0" name=""/>
        <dsp:cNvSpPr/>
      </dsp:nvSpPr>
      <dsp:spPr>
        <a:xfrm>
          <a:off x="1256476" y="1996787"/>
          <a:ext cx="2156089" cy="1369117"/>
        </a:xfrm>
        <a:prstGeom prst="roundRect">
          <a:avLst>
            <a:gd name="adj" fmla="val 10000"/>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036AD0-119A-40F8-AAF0-28D0FE824B69}">
      <dsp:nvSpPr>
        <dsp:cNvPr id="0" name=""/>
        <dsp:cNvSpPr/>
      </dsp:nvSpPr>
      <dsp:spPr>
        <a:xfrm>
          <a:off x="1496042" y="2224375"/>
          <a:ext cx="2156089" cy="1369117"/>
        </a:xfrm>
        <a:prstGeom prst="roundRect">
          <a:avLst>
            <a:gd name="adj" fmla="val 10000"/>
          </a:avLst>
        </a:prstGeom>
        <a:solidFill>
          <a:schemeClr val="lt1">
            <a:alpha val="90000"/>
            <a:hueOff val="0"/>
            <a:satOff val="0"/>
            <a:lumOff val="0"/>
            <a:alphaOff val="0"/>
          </a:schemeClr>
        </a:solidFill>
        <a:ln w="12700"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AR" sz="1000" kern="1200"/>
            <a:t>EL </a:t>
          </a:r>
          <a:r>
            <a:rPr lang="es-AR" sz="1000" u="sng" kern="1200"/>
            <a:t>ANALISIS</a:t>
          </a:r>
          <a:r>
            <a:rPr lang="es-AR" sz="1000" kern="1200"/>
            <a:t> QUE IMPLICA LA NECESIDAD DE DESINTEGRAR LAS COSAS PARA ESTUDIARLAS.</a:t>
          </a:r>
          <a:endParaRPr lang="en-US" sz="1000" kern="1200"/>
        </a:p>
      </dsp:txBody>
      <dsp:txXfrm>
        <a:off x="1536142" y="2264475"/>
        <a:ext cx="2075889" cy="1288917"/>
      </dsp:txXfrm>
    </dsp:sp>
    <dsp:sp modelId="{2D64F4F1-2AB1-4563-89AF-53CE30DB031A}">
      <dsp:nvSpPr>
        <dsp:cNvPr id="0" name=""/>
        <dsp:cNvSpPr/>
      </dsp:nvSpPr>
      <dsp:spPr>
        <a:xfrm>
          <a:off x="3891697" y="1996787"/>
          <a:ext cx="2156089" cy="1369117"/>
        </a:xfrm>
        <a:prstGeom prst="roundRect">
          <a:avLst>
            <a:gd name="adj" fmla="val 10000"/>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9BDD86-74DA-4705-945A-509281D7BEC9}">
      <dsp:nvSpPr>
        <dsp:cNvPr id="0" name=""/>
        <dsp:cNvSpPr/>
      </dsp:nvSpPr>
      <dsp:spPr>
        <a:xfrm>
          <a:off x="4131262" y="2224375"/>
          <a:ext cx="2156089" cy="1369117"/>
        </a:xfrm>
        <a:prstGeom prst="roundRect">
          <a:avLst>
            <a:gd name="adj" fmla="val 10000"/>
          </a:avLst>
        </a:prstGeom>
        <a:solidFill>
          <a:schemeClr val="lt1">
            <a:alpha val="90000"/>
            <a:hueOff val="0"/>
            <a:satOff val="0"/>
            <a:lumOff val="0"/>
            <a:alphaOff val="0"/>
          </a:schemeClr>
        </a:solidFill>
        <a:ln w="12700"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AR" sz="1000" kern="1200"/>
            <a:t>EL </a:t>
          </a:r>
          <a:r>
            <a:rPr lang="es-AR" sz="1000" u="sng" kern="1200"/>
            <a:t>REDUCCIONISMO</a:t>
          </a:r>
          <a:r>
            <a:rPr lang="es-AR" sz="1000" kern="1200"/>
            <a:t> CONSISTE QUE EL MUNDO PUEDE SER COMPRENDIDO POR LAS PROPIEDADES DE LAS PARTES QUE LO COMPONEN, PARA ASÍ DAR UNA EXPLICACIÓN DEL TODO EN BASE A LA RECOMPOSICIÓN DE SUS PARTES: “EL TODO ES IGUAL A LA SUMA DE SUS PARTES”.</a:t>
          </a:r>
          <a:endParaRPr lang="en-US" sz="1000" kern="1200"/>
        </a:p>
      </dsp:txBody>
      <dsp:txXfrm>
        <a:off x="4171362" y="2264475"/>
        <a:ext cx="2075889" cy="1288917"/>
      </dsp:txXfrm>
    </dsp:sp>
    <dsp:sp modelId="{B02F3E1C-4D7F-452D-AD69-9B58677093E4}">
      <dsp:nvSpPr>
        <dsp:cNvPr id="0" name=""/>
        <dsp:cNvSpPr/>
      </dsp:nvSpPr>
      <dsp:spPr>
        <a:xfrm>
          <a:off x="6526918" y="1996787"/>
          <a:ext cx="2156089" cy="1369117"/>
        </a:xfrm>
        <a:prstGeom prst="roundRect">
          <a:avLst>
            <a:gd name="adj" fmla="val 10000"/>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6DCCAD-4A3F-4732-B663-5D37C2E624AD}">
      <dsp:nvSpPr>
        <dsp:cNvPr id="0" name=""/>
        <dsp:cNvSpPr/>
      </dsp:nvSpPr>
      <dsp:spPr>
        <a:xfrm>
          <a:off x="6766483" y="2224375"/>
          <a:ext cx="2156089" cy="1369117"/>
        </a:xfrm>
        <a:prstGeom prst="roundRect">
          <a:avLst>
            <a:gd name="adj" fmla="val 10000"/>
          </a:avLst>
        </a:prstGeom>
        <a:solidFill>
          <a:schemeClr val="lt1">
            <a:alpha val="90000"/>
            <a:hueOff val="0"/>
            <a:satOff val="0"/>
            <a:lumOff val="0"/>
            <a:alphaOff val="0"/>
          </a:schemeClr>
        </a:solidFill>
        <a:ln w="12700"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AR" sz="1000" kern="1200"/>
            <a:t>EL </a:t>
          </a:r>
          <a:r>
            <a:rPr lang="es-AR" sz="1000" u="sng" kern="1200"/>
            <a:t>DETERMINISMO</a:t>
          </a:r>
          <a:r>
            <a:rPr lang="es-AR" sz="1000" kern="1200"/>
            <a:t> CONSISTE EN LAS CADENAS DE CAUSA-EFECTO.</a:t>
          </a:r>
          <a:endParaRPr lang="en-US" sz="1000" kern="1200"/>
        </a:p>
      </dsp:txBody>
      <dsp:txXfrm>
        <a:off x="6806583" y="2264475"/>
        <a:ext cx="2075889" cy="128891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080F4-DFAD-4F00-9D6A-88632BBC77E4}">
      <dsp:nvSpPr>
        <dsp:cNvPr id="0" name=""/>
        <dsp:cNvSpPr/>
      </dsp:nvSpPr>
      <dsp:spPr>
        <a:xfrm>
          <a:off x="0" y="150049"/>
          <a:ext cx="10179050" cy="561599"/>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kern="1200" dirty="0"/>
            <a:t>SEGÚN SU RELACIÓN CON EL ENTORNO:</a:t>
          </a:r>
          <a:endParaRPr lang="en-US" sz="2400" kern="1200" dirty="0"/>
        </a:p>
      </dsp:txBody>
      <dsp:txXfrm>
        <a:off x="27415" y="177464"/>
        <a:ext cx="10124220" cy="506769"/>
      </dsp:txXfrm>
    </dsp:sp>
    <dsp:sp modelId="{1AC0B244-3B82-47E0-8B6B-A7F3F29491C9}">
      <dsp:nvSpPr>
        <dsp:cNvPr id="0" name=""/>
        <dsp:cNvSpPr/>
      </dsp:nvSpPr>
      <dsp:spPr>
        <a:xfrm>
          <a:off x="0" y="711649"/>
          <a:ext cx="10179050" cy="2732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185"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s-AR" sz="1900" b="1" u="sng" kern="1200" dirty="0"/>
            <a:t>SISTEMAS CERRADOS</a:t>
          </a:r>
          <a:r>
            <a:rPr lang="es-MX" sz="1900" kern="1200" dirty="0"/>
            <a:t>: </a:t>
          </a:r>
          <a:r>
            <a:rPr lang="es-AR" sz="1900" kern="1200" dirty="0"/>
            <a:t>NO HAY INTERCAMBIO DE MATERIA CON EL ENTORNO, PERO SÍ DE ENERGÍA. POR LO GENERAL SON DE COMPORTAMIENTO DETERMINÍSTICO Y PROGRAMADO; Y AL SER COMPLETAMENTE ESTRUCTURADOS SUS ELEMENTOS, SE RELACIONAN DE MANERA PARTICULAR Y RÍGIDA PRODUCIENDO UNA SALIDA INVARIABLE. POR EJEMPLO: UN RELOJ, EL TERMÓMETRO.</a:t>
          </a:r>
          <a:endParaRPr lang="en-US" sz="1900" kern="1200" dirty="0"/>
        </a:p>
        <a:p>
          <a:pPr marL="171450" lvl="1" indent="-171450" algn="l" defTabSz="844550">
            <a:lnSpc>
              <a:spcPct val="90000"/>
            </a:lnSpc>
            <a:spcBef>
              <a:spcPct val="0"/>
            </a:spcBef>
            <a:spcAft>
              <a:spcPct val="20000"/>
            </a:spcAft>
            <a:buChar char="•"/>
          </a:pPr>
          <a:r>
            <a:rPr lang="es-AR" sz="1900" b="1" u="sng" kern="1200"/>
            <a:t>SISTEMAS AISLADOS</a:t>
          </a:r>
          <a:r>
            <a:rPr lang="es-AR" sz="1900" kern="1200"/>
            <a:t>: NO HAY INTERCAMBIO CON EL ENTORNO NI DE ENERGÍA. SON HERMÉTICOS A LAS INFLUENCIAS DE ENTORNO. POR EJEMPLO: EL UNIVERSO.</a:t>
          </a:r>
          <a:endParaRPr lang="en-US" sz="1900" kern="1200"/>
        </a:p>
        <a:p>
          <a:pPr marL="171450" lvl="1" indent="-171450" algn="l" defTabSz="844550">
            <a:lnSpc>
              <a:spcPct val="90000"/>
            </a:lnSpc>
            <a:spcBef>
              <a:spcPct val="0"/>
            </a:spcBef>
            <a:spcAft>
              <a:spcPct val="20000"/>
            </a:spcAft>
            <a:buChar char="•"/>
          </a:pPr>
          <a:r>
            <a:rPr lang="es-AR" sz="1900" b="1" u="sng" kern="1200"/>
            <a:t>SISTEMAS ABIERTOS</a:t>
          </a:r>
          <a:r>
            <a:rPr lang="es-AR" sz="1900" kern="1200"/>
            <a:t>: HAY INTERCAMBIO DE ENERGÍA Y MATERIA CON EL EXTERIOR (QUE EJERCE CONSTANTE INFLUENCIA EN EL). ESTE SISTEMA SE ADAPTA PARA SOBREVIVIR.</a:t>
          </a:r>
          <a:endParaRPr lang="en-US" sz="1900" kern="1200"/>
        </a:p>
      </dsp:txBody>
      <dsp:txXfrm>
        <a:off x="0" y="711649"/>
        <a:ext cx="10179050" cy="27324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080F4-DFAD-4F00-9D6A-88632BBC77E4}">
      <dsp:nvSpPr>
        <dsp:cNvPr id="0" name=""/>
        <dsp:cNvSpPr/>
      </dsp:nvSpPr>
      <dsp:spPr>
        <a:xfrm>
          <a:off x="0" y="86780"/>
          <a:ext cx="10179050" cy="725399"/>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s-MX" sz="3100" kern="1200" dirty="0"/>
            <a:t>SEGÚN SU NATURALEZA (VON BERTALANFFY):</a:t>
          </a:r>
          <a:endParaRPr lang="en-US" sz="3100" kern="1200" dirty="0"/>
        </a:p>
      </dsp:txBody>
      <dsp:txXfrm>
        <a:off x="35411" y="122191"/>
        <a:ext cx="10108228" cy="654577"/>
      </dsp:txXfrm>
    </dsp:sp>
    <dsp:sp modelId="{1AC0B244-3B82-47E0-8B6B-A7F3F29491C9}">
      <dsp:nvSpPr>
        <dsp:cNvPr id="0" name=""/>
        <dsp:cNvSpPr/>
      </dsp:nvSpPr>
      <dsp:spPr>
        <a:xfrm>
          <a:off x="0" y="812180"/>
          <a:ext cx="10179050" cy="2695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185"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s-AR" sz="2400" b="1" u="sng" kern="1200" dirty="0"/>
            <a:t>SISTEMAS REALES, FISICOS O CONCRETOS</a:t>
          </a:r>
          <a:r>
            <a:rPr lang="es-MX" sz="2400" kern="1200" dirty="0"/>
            <a:t>: </a:t>
          </a:r>
          <a:r>
            <a:rPr lang="es-AR" sz="2400" kern="1200" dirty="0"/>
            <a:t>ENTIDADES CUYA EXISTENCIA ES  INDEPENDIENTE A LA MIRADA DEL OBSERVADOR. EJEMPLO: PLANTA</a:t>
          </a:r>
          <a:endParaRPr lang="en-US" sz="2400" kern="1200" dirty="0"/>
        </a:p>
        <a:p>
          <a:pPr marL="228600" lvl="1" indent="-228600" algn="l" defTabSz="1066800">
            <a:lnSpc>
              <a:spcPct val="90000"/>
            </a:lnSpc>
            <a:spcBef>
              <a:spcPct val="0"/>
            </a:spcBef>
            <a:spcAft>
              <a:spcPct val="20000"/>
            </a:spcAft>
            <a:buChar char="•"/>
          </a:pPr>
          <a:r>
            <a:rPr lang="es-AR" sz="2400" b="1" u="sng" kern="1200" dirty="0"/>
            <a:t>SISTEMAS ABSTRACTOS</a:t>
          </a:r>
          <a:r>
            <a:rPr lang="es-AR" sz="2400" kern="1200" dirty="0"/>
            <a:t>: MODELOS CONCEPTUALES, CONSTRUCCIONES SIMBÓLICAS QUE SE CORRESPONDEN CON LA REALIDAD PERO SON PRODUCTO DE LA ELABORACIÓN DEL OBSERVADOR. SU EXISTENCIA ESTÁ SUJETA A LA RELACIÓN CON ESTE. EJEMPLO: TEORÍA CIENTÍFICA.</a:t>
          </a:r>
          <a:endParaRPr lang="en-US" sz="2400" kern="1200" dirty="0"/>
        </a:p>
      </dsp:txBody>
      <dsp:txXfrm>
        <a:off x="0" y="812180"/>
        <a:ext cx="10179050" cy="269514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080F4-DFAD-4F00-9D6A-88632BBC77E4}">
      <dsp:nvSpPr>
        <dsp:cNvPr id="0" name=""/>
        <dsp:cNvSpPr/>
      </dsp:nvSpPr>
      <dsp:spPr>
        <a:xfrm>
          <a:off x="0" y="187894"/>
          <a:ext cx="10496550" cy="42120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AR" sz="1800" kern="1200" dirty="0"/>
            <a:t>SEGÚN SU COMPLEJIDAD (BOULDING): </a:t>
          </a:r>
          <a:endParaRPr lang="en-US" sz="1800" kern="1200" dirty="0"/>
        </a:p>
      </dsp:txBody>
      <dsp:txXfrm>
        <a:off x="20561" y="208455"/>
        <a:ext cx="10455428" cy="380078"/>
      </dsp:txXfrm>
    </dsp:sp>
    <dsp:sp modelId="{1AC0B244-3B82-47E0-8B6B-A7F3F29491C9}">
      <dsp:nvSpPr>
        <dsp:cNvPr id="0" name=""/>
        <dsp:cNvSpPr/>
      </dsp:nvSpPr>
      <dsp:spPr>
        <a:xfrm>
          <a:off x="0" y="609094"/>
          <a:ext cx="10496550" cy="372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265"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MX" sz="1400" b="1" u="sng" kern="1200" dirty="0">
              <a:effectLst>
                <a:outerShdw blurRad="38100" dist="38100" dir="2700000" algn="tl">
                  <a:srgbClr val="000000">
                    <a:alpha val="43137"/>
                  </a:srgbClr>
                </a:outerShdw>
              </a:effectLst>
            </a:rPr>
            <a:t>ESTRUCTURAS ESTÁTICAS O FRAMEWORKS</a:t>
          </a:r>
          <a:r>
            <a:rPr lang="es-MX" sz="1400" b="1" kern="1200" dirty="0"/>
            <a:t>: </a:t>
          </a:r>
          <a:r>
            <a:rPr lang="es-MX" sz="1400" b="0" kern="1200" dirty="0"/>
            <a:t>SISTEMAS SIN GRAN DIVERSIDAD DE ELEMENTOS NI PROPIEDADES EMERGENTES. EJEMPLO: ROCA</a:t>
          </a:r>
          <a:endParaRPr lang="en-US" sz="1400" b="0" kern="1200" dirty="0"/>
        </a:p>
        <a:p>
          <a:pPr marL="114300" lvl="1" indent="-114300" algn="l" defTabSz="622300">
            <a:lnSpc>
              <a:spcPct val="90000"/>
            </a:lnSpc>
            <a:spcBef>
              <a:spcPct val="0"/>
            </a:spcBef>
            <a:spcAft>
              <a:spcPct val="20000"/>
            </a:spcAft>
            <a:buChar char="•"/>
          </a:pPr>
          <a:r>
            <a:rPr lang="es-MX" sz="1400" b="1" u="sng" kern="1200" dirty="0">
              <a:effectLst>
                <a:outerShdw blurRad="38100" dist="38100" dir="2700000" algn="tl">
                  <a:srgbClr val="000000">
                    <a:alpha val="43137"/>
                  </a:srgbClr>
                </a:outerShdw>
              </a:effectLst>
            </a:rPr>
            <a:t>SISTEMAS DINÁMICOS SIMPLES O CLOCKWORKS</a:t>
          </a:r>
          <a:r>
            <a:rPr lang="es-MX" sz="1400" b="1" kern="1200" dirty="0"/>
            <a:t>: </a:t>
          </a:r>
          <a:r>
            <a:rPr lang="es-MX" sz="1400" b="0" kern="1200" dirty="0"/>
            <a:t>SISTEMAS DINÁMICOS QUE PRESENTAN MOVIMIENTOS PREDETERMINADOS Y  CON TENDENCIA AL EQUILIBRIO. EJEMPLO: EL MOVIMIENTO PLANETARIO.</a:t>
          </a:r>
          <a:endParaRPr lang="en-US" sz="1400" b="0" kern="1200" dirty="0"/>
        </a:p>
        <a:p>
          <a:pPr marL="114300" lvl="1" indent="-114300" algn="l" defTabSz="622300">
            <a:lnSpc>
              <a:spcPct val="90000"/>
            </a:lnSpc>
            <a:spcBef>
              <a:spcPct val="0"/>
            </a:spcBef>
            <a:spcAft>
              <a:spcPct val="20000"/>
            </a:spcAft>
            <a:buChar char="•"/>
          </a:pPr>
          <a:r>
            <a:rPr lang="es-MX" sz="1400" b="1" u="sng" kern="1200" dirty="0">
              <a:effectLst>
                <a:outerShdw blurRad="38100" dist="38100" dir="2700000" algn="tl">
                  <a:srgbClr val="000000">
                    <a:alpha val="43137"/>
                  </a:srgbClr>
                </a:outerShdw>
              </a:effectLst>
            </a:rPr>
            <a:t>SISTEMAS CIBERNÉTICOS O CONTROL MECHANISM</a:t>
          </a:r>
          <a:r>
            <a:rPr lang="es-MX" sz="1400" b="1" kern="1200" dirty="0"/>
            <a:t>: </a:t>
          </a:r>
          <a:r>
            <a:rPr lang="es-MX" sz="1400" b="0" kern="1200" dirty="0"/>
            <a:t>SON SISTEMAS QUE SE EQUILIBRAN MEDIANTE LA TRANSMISIÓN E INTERPRETACIÓN DE LA INFORMACIÓN. EJEMPLO: TERMOSTATO.</a:t>
          </a:r>
          <a:endParaRPr lang="en-US" sz="1400" b="0" kern="1200" dirty="0"/>
        </a:p>
        <a:p>
          <a:pPr marL="114300" lvl="1" indent="-114300" algn="l" defTabSz="622300">
            <a:lnSpc>
              <a:spcPct val="90000"/>
            </a:lnSpc>
            <a:spcBef>
              <a:spcPct val="0"/>
            </a:spcBef>
            <a:spcAft>
              <a:spcPct val="20000"/>
            </a:spcAft>
            <a:buChar char="•"/>
          </a:pPr>
          <a:r>
            <a:rPr lang="es-MX" sz="1400" b="1" u="sng" kern="1200" dirty="0">
              <a:effectLst>
                <a:outerShdw blurRad="38100" dist="38100" dir="2700000" algn="tl">
                  <a:srgbClr val="000000">
                    <a:alpha val="43137"/>
                  </a:srgbClr>
                </a:outerShdw>
              </a:effectLst>
            </a:rPr>
            <a:t>SISTEMAS ABIERTOS</a:t>
          </a:r>
          <a:r>
            <a:rPr lang="es-MX" sz="1400" b="1" kern="1200" dirty="0"/>
            <a:t>: </a:t>
          </a:r>
          <a:r>
            <a:rPr lang="es-MX" sz="1400" b="0" kern="1200" dirty="0"/>
            <a:t>SISTEMAS QUE SE RELACIONAN CON EL ENTORNO, POR LO QUE NO SOSTIENEN UN CONSTANTE EQUILIBRIO. SIN EMBARGO, SE AUTO MANTIENE LA ESTRUCTURA Y LA AUTO REPRODUCCIÓN. EJEMPLO: UNA CÉLULA.</a:t>
          </a:r>
          <a:endParaRPr lang="en-US" sz="1400" b="0" kern="1200" dirty="0"/>
        </a:p>
        <a:p>
          <a:pPr marL="114300" lvl="1" indent="-114300" algn="l" defTabSz="622300">
            <a:lnSpc>
              <a:spcPct val="90000"/>
            </a:lnSpc>
            <a:spcBef>
              <a:spcPct val="0"/>
            </a:spcBef>
            <a:spcAft>
              <a:spcPct val="20000"/>
            </a:spcAft>
            <a:buChar char="•"/>
          </a:pPr>
          <a:r>
            <a:rPr lang="es-MX" sz="1400" b="1" u="sng" kern="1200" dirty="0">
              <a:effectLst>
                <a:outerShdw blurRad="38100" dist="38100" dir="2700000" algn="tl">
                  <a:srgbClr val="000000">
                    <a:alpha val="43137"/>
                  </a:srgbClr>
                </a:outerShdw>
              </a:effectLst>
            </a:rPr>
            <a:t>NIVEL GENÉTICO SOCIAL:</a:t>
          </a:r>
          <a:r>
            <a:rPr lang="es-MX" sz="1400" b="1" u="none" kern="1200" dirty="0">
              <a:effectLst>
                <a:outerShdw blurRad="38100" dist="38100" dir="2700000" algn="tl">
                  <a:srgbClr val="000000">
                    <a:alpha val="43137"/>
                  </a:srgbClr>
                </a:outerShdw>
              </a:effectLst>
            </a:rPr>
            <a:t> </a:t>
          </a:r>
          <a:r>
            <a:rPr lang="es-MX" sz="1400" b="0" kern="1200" dirty="0"/>
            <a:t>SON ORGANISMOS INFERIORES QUE PRESENTAN DIFERENCIACIÓN DE FUNCIONES, EN LOS QUE PUEDE DISTINGUIRSE LA REPRODUCCIÓN DEL PROPIO SISTEMA Y DEL INDIVIDUO FUNCIONAL. EJEMPLO: LAS PLANTAS.</a:t>
          </a:r>
          <a:endParaRPr lang="en-US" sz="1400" b="0" kern="1200" dirty="0"/>
        </a:p>
        <a:p>
          <a:pPr marL="114300" lvl="1" indent="-114300" algn="l" defTabSz="622300">
            <a:lnSpc>
              <a:spcPct val="90000"/>
            </a:lnSpc>
            <a:spcBef>
              <a:spcPct val="0"/>
            </a:spcBef>
            <a:spcAft>
              <a:spcPct val="20000"/>
            </a:spcAft>
            <a:buChar char="•"/>
          </a:pPr>
          <a:r>
            <a:rPr lang="es-MX" sz="1400" b="1" u="sng" kern="1200" dirty="0">
              <a:effectLst>
                <a:outerShdw blurRad="38100" dist="38100" dir="2700000" algn="tl">
                  <a:srgbClr val="000000">
                    <a:alpha val="43137"/>
                  </a:srgbClr>
                </a:outerShdw>
              </a:effectLst>
            </a:rPr>
            <a:t>NIVEL ANIMAL</a:t>
          </a:r>
          <a:r>
            <a:rPr lang="es-MX" sz="1400" b="1" kern="1200" dirty="0"/>
            <a:t>: </a:t>
          </a:r>
          <a:r>
            <a:rPr lang="es-MX" sz="1400" b="0" kern="1200" dirty="0"/>
            <a:t>SON ORGANISMOS QUE POSEEN UNA MAYOR CAPACIDAD DE PROCESAMIENTO DE LA INFORMACIÓN DEL ENTORNO Y DEL PROPIO SISTEMA. HAY INCIDENTE CAPACIDAD DE APRENDIZAJE.</a:t>
          </a:r>
          <a:endParaRPr lang="en-US" sz="1400" b="0" kern="1200" dirty="0"/>
        </a:p>
        <a:p>
          <a:pPr marL="114300" lvl="1" indent="-114300" algn="l" defTabSz="622300">
            <a:lnSpc>
              <a:spcPct val="90000"/>
            </a:lnSpc>
            <a:spcBef>
              <a:spcPct val="0"/>
            </a:spcBef>
            <a:spcAft>
              <a:spcPct val="20000"/>
            </a:spcAft>
            <a:buChar char="•"/>
          </a:pPr>
          <a:r>
            <a:rPr lang="es-MX" sz="1400" b="1" u="sng" kern="1200" dirty="0">
              <a:effectLst>
                <a:outerShdw blurRad="38100" dist="38100" dir="2700000" algn="tl">
                  <a:srgbClr val="000000">
                    <a:alpha val="43137"/>
                  </a:srgbClr>
                </a:outerShdw>
              </a:effectLst>
            </a:rPr>
            <a:t>NIVEL HUMANO</a:t>
          </a:r>
          <a:r>
            <a:rPr lang="es-MX" sz="1400" b="1" kern="1200" dirty="0"/>
            <a:t>: </a:t>
          </a:r>
          <a:r>
            <a:rPr lang="es-MX" sz="1400" b="0" kern="1200" dirty="0"/>
            <a:t>ORGANISMOS DONDE APARECE EL LENGUAJE, EL SIMBOLISMO Y CON ÉL LA AUTOCONCIENCIA.</a:t>
          </a:r>
          <a:endParaRPr lang="en-US" sz="1400" b="0" kern="1200" dirty="0"/>
        </a:p>
        <a:p>
          <a:pPr marL="114300" lvl="1" indent="-114300" algn="l" defTabSz="622300">
            <a:lnSpc>
              <a:spcPct val="90000"/>
            </a:lnSpc>
            <a:spcBef>
              <a:spcPct val="0"/>
            </a:spcBef>
            <a:spcAft>
              <a:spcPct val="20000"/>
            </a:spcAft>
            <a:buChar char="•"/>
          </a:pPr>
          <a:r>
            <a:rPr lang="es-MX" sz="1400" b="1" u="sng" kern="1200" dirty="0">
              <a:effectLst>
                <a:outerShdw blurRad="38100" dist="38100" dir="2700000" algn="tl">
                  <a:srgbClr val="000000">
                    <a:alpha val="43137"/>
                  </a:srgbClr>
                </a:outerShdw>
              </a:effectLst>
            </a:rPr>
            <a:t>ORGANIZACIONES SOCIALES</a:t>
          </a:r>
          <a:r>
            <a:rPr lang="es-MX" sz="1400" b="1" kern="1200" dirty="0"/>
            <a:t>: </a:t>
          </a:r>
          <a:r>
            <a:rPr lang="es-MX" sz="1400" b="0" kern="1200" dirty="0"/>
            <a:t>LAS RELACIONES ENTRE HOMBRES CREAN ORGANIZACIONES QUE COMPARTEN CULTURA, HISTORIA, VALORES Y PROYECTAN UN FUTURO COMÚN. EJEMPLO: FAMILIA, EMPRESA.</a:t>
          </a:r>
          <a:endParaRPr lang="en-US" sz="1400" b="0" kern="1200" dirty="0"/>
        </a:p>
        <a:p>
          <a:pPr marL="114300" lvl="1" indent="-114300" algn="l" defTabSz="622300">
            <a:lnSpc>
              <a:spcPct val="90000"/>
            </a:lnSpc>
            <a:spcBef>
              <a:spcPct val="0"/>
            </a:spcBef>
            <a:spcAft>
              <a:spcPct val="20000"/>
            </a:spcAft>
            <a:buChar char="•"/>
          </a:pPr>
          <a:r>
            <a:rPr lang="es-MX" sz="1400" b="1" u="sng" kern="1200" dirty="0">
              <a:effectLst>
                <a:outerShdw blurRad="38100" dist="38100" dir="2700000" algn="tl">
                  <a:srgbClr val="000000">
                    <a:alpha val="43137"/>
                  </a:srgbClr>
                </a:outerShdw>
              </a:effectLst>
            </a:rPr>
            <a:t>SISTEMAS TRASCENDENTES</a:t>
          </a:r>
          <a:r>
            <a:rPr lang="es-MX" sz="1400" b="1" kern="1200" dirty="0"/>
            <a:t>: </a:t>
          </a:r>
          <a:r>
            <a:rPr lang="es-MX" sz="1400" b="0" kern="1200" dirty="0"/>
            <a:t>SON SISTEMAS DONDE SE ENCUENTRA LA ESENCIA, LO FINAL Y LO ABSOLUTO. (AUN NO DESCUBIERTOS)</a:t>
          </a:r>
          <a:endParaRPr lang="en-US" sz="1400" b="0" kern="1200" dirty="0"/>
        </a:p>
      </dsp:txBody>
      <dsp:txXfrm>
        <a:off x="0" y="609094"/>
        <a:ext cx="10496550" cy="372600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080F4-DFAD-4F00-9D6A-88632BBC77E4}">
      <dsp:nvSpPr>
        <dsp:cNvPr id="0" name=""/>
        <dsp:cNvSpPr/>
      </dsp:nvSpPr>
      <dsp:spPr>
        <a:xfrm>
          <a:off x="0" y="320464"/>
          <a:ext cx="10496550" cy="491399"/>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AR" sz="2100" kern="1200" dirty="0"/>
            <a:t>SEGÚN SU COMPLEJIDAD Y SU CARÁCTER DETERMINISTA O PROBABILÍSTICO (BEER): </a:t>
          </a:r>
          <a:endParaRPr lang="en-US" sz="2100" kern="1200" dirty="0"/>
        </a:p>
      </dsp:txBody>
      <dsp:txXfrm>
        <a:off x="23988" y="344452"/>
        <a:ext cx="10448574" cy="443423"/>
      </dsp:txXfrm>
    </dsp:sp>
    <dsp:sp modelId="{1AC0B244-3B82-47E0-8B6B-A7F3F29491C9}">
      <dsp:nvSpPr>
        <dsp:cNvPr id="0" name=""/>
        <dsp:cNvSpPr/>
      </dsp:nvSpPr>
      <dsp:spPr>
        <a:xfrm>
          <a:off x="0" y="811864"/>
          <a:ext cx="10496550" cy="3390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265"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s-MX" sz="1600" b="1" u="sng" kern="1200" dirty="0">
              <a:effectLst>
                <a:outerShdw blurRad="38100" dist="38100" dir="2700000" algn="tl">
                  <a:srgbClr val="000000">
                    <a:alpha val="43137"/>
                  </a:srgbClr>
                </a:outerShdw>
              </a:effectLst>
            </a:rPr>
            <a:t>SISTEMAS DETERMINISTA  SIMPLE:</a:t>
          </a:r>
          <a:r>
            <a:rPr lang="es-MX" sz="1600" b="0" u="none" kern="1200" dirty="0">
              <a:effectLst/>
            </a:rPr>
            <a:t> </a:t>
          </a:r>
          <a:r>
            <a:rPr lang="es-MX" sz="1600" b="0" u="none" kern="1200" dirty="0">
              <a:solidFill>
                <a:schemeClr val="tx1"/>
              </a:solidFill>
              <a:effectLst/>
            </a:rPr>
            <a:t>SON SISTEMAS QUE POSEE POCOS COMPONENTES E INTERRELACIONES ENTRE SUS ELEMENTOS Y CUYO COMPORTAMIENTO ES COMPLETAMENTE PREVISIBLE. EJEMPLO: EL BILLAR</a:t>
          </a:r>
          <a:endParaRPr lang="en-US" sz="1600" b="0" u="none" kern="1200" dirty="0">
            <a:solidFill>
              <a:schemeClr val="tx1"/>
            </a:solidFill>
            <a:effectLst/>
          </a:endParaRPr>
        </a:p>
        <a:p>
          <a:pPr marL="171450" lvl="1" indent="-171450" algn="l" defTabSz="711200">
            <a:lnSpc>
              <a:spcPct val="90000"/>
            </a:lnSpc>
            <a:spcBef>
              <a:spcPct val="0"/>
            </a:spcBef>
            <a:spcAft>
              <a:spcPct val="20000"/>
            </a:spcAft>
            <a:buChar char="•"/>
          </a:pPr>
          <a:r>
            <a:rPr lang="es-MX" sz="1600" b="1" u="sng" kern="1200" dirty="0">
              <a:effectLst>
                <a:outerShdw blurRad="38100" dist="38100" dir="2700000" algn="tl">
                  <a:srgbClr val="000000">
                    <a:alpha val="43137"/>
                  </a:srgbClr>
                </a:outerShdw>
              </a:effectLst>
            </a:rPr>
            <a:t>SISTEMAS DETERMINISTA COMPLEJO:</a:t>
          </a:r>
          <a:r>
            <a:rPr lang="es-MX" sz="1600" b="0" u="none" kern="1200" dirty="0">
              <a:effectLst/>
            </a:rPr>
            <a:t> </a:t>
          </a:r>
          <a:r>
            <a:rPr lang="es-MX" sz="1600" b="0" u="none" kern="1200" dirty="0">
              <a:solidFill>
                <a:schemeClr val="tx1"/>
              </a:solidFill>
              <a:effectLst/>
            </a:rPr>
            <a:t>ES EL COMPORTAMIENTO DE UN MECANISMO MUY COMPLEJO PERO MUY PREDECIBLE. EJEMPLO: LA CALCULADORA</a:t>
          </a:r>
          <a:endParaRPr lang="es-AR" sz="1600" b="0" u="none" kern="1200" dirty="0">
            <a:solidFill>
              <a:schemeClr val="tx1"/>
            </a:solidFill>
            <a:effectLst/>
          </a:endParaRPr>
        </a:p>
        <a:p>
          <a:pPr marL="171450" lvl="1" indent="-171450" algn="l" defTabSz="711200">
            <a:lnSpc>
              <a:spcPct val="90000"/>
            </a:lnSpc>
            <a:spcBef>
              <a:spcPct val="0"/>
            </a:spcBef>
            <a:spcAft>
              <a:spcPct val="20000"/>
            </a:spcAft>
            <a:buChar char="•"/>
          </a:pPr>
          <a:r>
            <a:rPr lang="es-MX" sz="1600" b="1" u="sng" kern="1200" dirty="0">
              <a:effectLst>
                <a:outerShdw blurRad="38100" dist="38100" dir="2700000" algn="tl">
                  <a:srgbClr val="000000">
                    <a:alpha val="43137"/>
                  </a:srgbClr>
                </a:outerShdw>
              </a:effectLst>
            </a:rPr>
            <a:t>SISTEMAS SIMPLE PROBABILÍSTICO:</a:t>
          </a:r>
          <a:r>
            <a:rPr lang="es-MX" sz="1600" b="0" u="none" kern="1200" dirty="0">
              <a:effectLst/>
            </a:rPr>
            <a:t> </a:t>
          </a:r>
          <a:r>
            <a:rPr lang="es-MX" sz="1600" b="0" u="none" kern="1200" dirty="0">
              <a:solidFill>
                <a:schemeClr val="tx1"/>
              </a:solidFill>
              <a:effectLst/>
            </a:rPr>
            <a:t>NO SE PUEDE PREDECIR. EJEMPLO: TIRAR UNA MONEDA</a:t>
          </a:r>
          <a:endParaRPr lang="es-AR" sz="1600" b="0" u="none" kern="1200" dirty="0">
            <a:solidFill>
              <a:schemeClr val="tx1"/>
            </a:solidFill>
            <a:effectLst/>
          </a:endParaRPr>
        </a:p>
        <a:p>
          <a:pPr marL="171450" lvl="1" indent="-171450" algn="l" defTabSz="711200">
            <a:lnSpc>
              <a:spcPct val="90000"/>
            </a:lnSpc>
            <a:spcBef>
              <a:spcPct val="0"/>
            </a:spcBef>
            <a:spcAft>
              <a:spcPct val="20000"/>
            </a:spcAft>
            <a:buChar char="•"/>
          </a:pPr>
          <a:r>
            <a:rPr lang="es-MX" sz="1600" b="1" u="sng" kern="1200" dirty="0">
              <a:effectLst>
                <a:outerShdw blurRad="38100" dist="38100" dir="2700000" algn="tl">
                  <a:srgbClr val="000000">
                    <a:alpha val="43137"/>
                  </a:srgbClr>
                </a:outerShdw>
              </a:effectLst>
            </a:rPr>
            <a:t>SISTEMAS COMPLEJO PROBABILÍSTICO:</a:t>
          </a:r>
          <a:r>
            <a:rPr lang="es-MX" sz="1600" b="0" u="none" kern="1200" dirty="0">
              <a:effectLst/>
            </a:rPr>
            <a:t> </a:t>
          </a:r>
          <a:r>
            <a:rPr lang="es-MX" sz="1600" b="0" u="none" kern="1200" dirty="0">
              <a:solidFill>
                <a:schemeClr val="tx1"/>
              </a:solidFill>
              <a:effectLst/>
            </a:rPr>
            <a:t>SISTEMA ALTAMENTE ELABORADO CUYOS ELEMENTOS ESTÁN MUY INTERCONECTADOS, SU COMPORTAMIENTO NO SE PUEDE PREDECIR, PERO PUEDE CARACTERIZARSE EN TÉRMINOS PROBABILÍSTICOS Y ASÍ SER DESCRIPTO. EJ.: CAUDAL DE UN RIO.</a:t>
          </a:r>
          <a:endParaRPr lang="es-AR" sz="1600" b="0" u="none" kern="1200" dirty="0">
            <a:solidFill>
              <a:schemeClr val="tx1"/>
            </a:solidFill>
            <a:effectLst/>
          </a:endParaRPr>
        </a:p>
        <a:p>
          <a:pPr marL="171450" lvl="1" indent="-171450" algn="l" defTabSz="711200">
            <a:lnSpc>
              <a:spcPct val="90000"/>
            </a:lnSpc>
            <a:spcBef>
              <a:spcPct val="0"/>
            </a:spcBef>
            <a:spcAft>
              <a:spcPct val="20000"/>
            </a:spcAft>
            <a:buChar char="•"/>
          </a:pPr>
          <a:r>
            <a:rPr lang="es-MX" sz="1600" b="1" u="sng" kern="1200" dirty="0">
              <a:effectLst>
                <a:outerShdw blurRad="38100" dist="38100" dir="2700000" algn="tl">
                  <a:srgbClr val="000000">
                    <a:alpha val="43137"/>
                  </a:srgbClr>
                </a:outerShdw>
              </a:effectLst>
            </a:rPr>
            <a:t>SISTEMAS EXCESIVAMENTE COMPLEJO Y DETERMINISTA:</a:t>
          </a:r>
          <a:r>
            <a:rPr lang="es-MX" sz="1600" b="0" u="none" kern="1200" dirty="0">
              <a:effectLst/>
            </a:rPr>
            <a:t> </a:t>
          </a:r>
          <a:r>
            <a:rPr lang="es-MX" sz="1600" b="0" u="none" kern="1200" dirty="0">
              <a:solidFill>
                <a:schemeClr val="tx1"/>
              </a:solidFill>
              <a:effectLst/>
            </a:rPr>
            <a:t>ES UNA CATEGORÍA VACÍA, YA QUE ALGO EXCESIVAMENTE NO SE PUEDE DESCRIBIR, Y POR LO TANTO PREDECIRSE DETERMINÍSTICAMENTE.</a:t>
          </a:r>
          <a:endParaRPr lang="es-AR" sz="1600" b="0" u="none" kern="1200" dirty="0">
            <a:solidFill>
              <a:schemeClr val="tx1"/>
            </a:solidFill>
            <a:effectLst/>
          </a:endParaRPr>
        </a:p>
        <a:p>
          <a:pPr marL="171450" lvl="1" indent="-171450" algn="l" defTabSz="711200">
            <a:lnSpc>
              <a:spcPct val="90000"/>
            </a:lnSpc>
            <a:spcBef>
              <a:spcPct val="0"/>
            </a:spcBef>
            <a:spcAft>
              <a:spcPct val="20000"/>
            </a:spcAft>
            <a:buChar char="•"/>
          </a:pPr>
          <a:r>
            <a:rPr lang="es-MX" sz="1600" b="1" u="sng" kern="1200" dirty="0">
              <a:effectLst>
                <a:outerShdw blurRad="38100" dist="38100" dir="2700000" algn="tl">
                  <a:srgbClr val="000000">
                    <a:alpha val="43137"/>
                  </a:srgbClr>
                </a:outerShdw>
              </a:effectLst>
            </a:rPr>
            <a:t>SISTEMAS EXCESIVAMENTE COMPLEJO Y PROBABILÍSTICO:</a:t>
          </a:r>
          <a:r>
            <a:rPr lang="es-MX" sz="1600" b="0" u="none" kern="1200" dirty="0">
              <a:effectLst/>
            </a:rPr>
            <a:t> </a:t>
          </a:r>
          <a:r>
            <a:rPr lang="es-MX" sz="1600" b="0" u="none" kern="1200" dirty="0">
              <a:solidFill>
                <a:schemeClr val="tx1"/>
              </a:solidFill>
              <a:effectLst/>
            </a:rPr>
            <a:t>NO SE PUEDE NI DESCRIBIR NI PRODUCIR DE FORMA EXACTA. EJEMPLO: LA ECONOMÍA DE UN PAÍS.</a:t>
          </a:r>
          <a:endParaRPr lang="es-AR" sz="1600" b="0" u="none" kern="1200" dirty="0">
            <a:solidFill>
              <a:schemeClr val="tx1"/>
            </a:solidFill>
            <a:effectLst/>
          </a:endParaRPr>
        </a:p>
        <a:p>
          <a:pPr marL="171450" lvl="1" indent="-171450" algn="l" defTabSz="711200">
            <a:lnSpc>
              <a:spcPct val="90000"/>
            </a:lnSpc>
            <a:spcBef>
              <a:spcPct val="0"/>
            </a:spcBef>
            <a:spcAft>
              <a:spcPct val="20000"/>
            </a:spcAft>
            <a:buChar char="•"/>
          </a:pPr>
          <a:endParaRPr lang="es-AR" sz="1600" b="1" u="sng" kern="1200" dirty="0">
            <a:effectLst>
              <a:outerShdw blurRad="38100" dist="38100" dir="2700000" algn="tl">
                <a:srgbClr val="000000">
                  <a:alpha val="43137"/>
                </a:srgbClr>
              </a:outerShdw>
            </a:effectLst>
          </a:endParaRPr>
        </a:p>
      </dsp:txBody>
      <dsp:txXfrm>
        <a:off x="0" y="811864"/>
        <a:ext cx="10496550" cy="339066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080F4-DFAD-4F00-9D6A-88632BBC77E4}">
      <dsp:nvSpPr>
        <dsp:cNvPr id="0" name=""/>
        <dsp:cNvSpPr/>
      </dsp:nvSpPr>
      <dsp:spPr>
        <a:xfrm>
          <a:off x="0" y="142535"/>
          <a:ext cx="10496550" cy="561599"/>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AR" sz="2400" kern="1200" dirty="0"/>
            <a:t>SEGÚN SU COMPORTAMIENTO (ACKOFF): </a:t>
          </a:r>
          <a:endParaRPr lang="en-US" sz="2400" kern="1200" dirty="0"/>
        </a:p>
      </dsp:txBody>
      <dsp:txXfrm>
        <a:off x="27415" y="169950"/>
        <a:ext cx="10441720" cy="506769"/>
      </dsp:txXfrm>
    </dsp:sp>
    <dsp:sp modelId="{1AC0B244-3B82-47E0-8B6B-A7F3F29491C9}">
      <dsp:nvSpPr>
        <dsp:cNvPr id="0" name=""/>
        <dsp:cNvSpPr/>
      </dsp:nvSpPr>
      <dsp:spPr>
        <a:xfrm>
          <a:off x="0" y="704135"/>
          <a:ext cx="10496550" cy="3676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265"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s-MX" sz="1900" b="1" u="sng" kern="1200" dirty="0">
              <a:effectLst>
                <a:outerShdw blurRad="38100" dist="38100" dir="2700000" algn="tl">
                  <a:srgbClr val="000000">
                    <a:alpha val="43137"/>
                  </a:srgbClr>
                </a:outerShdw>
              </a:effectLst>
            </a:rPr>
            <a:t>SISTEMAS QUE MANTIENEN SU ESTADO:</a:t>
          </a:r>
          <a:r>
            <a:rPr lang="es-MX" sz="1900" b="0" u="none" kern="1200" dirty="0">
              <a:effectLst/>
            </a:rPr>
            <a:t> SISTEMAS QUE SÓLO REACCIONAN. A CADA CAMBIO, CORRESPONDE UNA REACCIÓN ESPECÍFICA Y FIJA. EL COMPORTAMIENTO ES VARIABLE PERO DETERMINADO Y EL RESULTADO ES FIJO. EJEMPLO: TERMOSTATO.</a:t>
          </a:r>
          <a:endParaRPr lang="en-US" sz="1900" b="0" u="none" kern="1200" dirty="0">
            <a:solidFill>
              <a:schemeClr val="tx1"/>
            </a:solidFill>
            <a:effectLst/>
          </a:endParaRPr>
        </a:p>
        <a:p>
          <a:pPr marL="171450" lvl="1" indent="-171450" algn="l" defTabSz="844550">
            <a:lnSpc>
              <a:spcPct val="90000"/>
            </a:lnSpc>
            <a:spcBef>
              <a:spcPct val="0"/>
            </a:spcBef>
            <a:spcAft>
              <a:spcPct val="20000"/>
            </a:spcAft>
            <a:buChar char="•"/>
          </a:pPr>
          <a:r>
            <a:rPr lang="es-MX" sz="1900" b="1" u="sng" kern="1200" dirty="0">
              <a:effectLst>
                <a:outerShdw blurRad="38100" dist="38100" dir="2700000" algn="tl">
                  <a:srgbClr val="000000">
                    <a:alpha val="43137"/>
                  </a:srgbClr>
                </a:outerShdw>
              </a:effectLst>
            </a:rPr>
            <a:t>SISTEMAS QUE PERSIGUEN UNA O VARIAS METAS:</a:t>
          </a:r>
          <a:r>
            <a:rPr lang="es-MX" sz="1900" b="0" u="none" kern="1200" dirty="0">
              <a:effectLst/>
            </a:rPr>
            <a:t> SISTEMAS QUE RESPONDEN DE MANERA DIFERENTE AL MISMO TIPO DE CONDICIONES Y CAMBIOS. SU COMPORTAMIENTO ES VARIABLE PERO EL RESULTADO ES FIJO. EJEMPLO: STOCK DE UNA EMPRESA.</a:t>
          </a:r>
          <a:endParaRPr lang="es-AR" sz="1900" b="0" u="none" kern="1200" dirty="0">
            <a:effectLst/>
          </a:endParaRPr>
        </a:p>
        <a:p>
          <a:pPr marL="171450" lvl="1" indent="-171450" algn="l" defTabSz="844550">
            <a:lnSpc>
              <a:spcPct val="90000"/>
            </a:lnSpc>
            <a:spcBef>
              <a:spcPct val="0"/>
            </a:spcBef>
            <a:spcAft>
              <a:spcPct val="20000"/>
            </a:spcAft>
            <a:buChar char="•"/>
          </a:pPr>
          <a:r>
            <a:rPr lang="es-MX" sz="1900" b="1" u="sng" kern="1200" dirty="0">
              <a:effectLst>
                <a:outerShdw blurRad="38100" dist="38100" dir="2700000" algn="tl">
                  <a:srgbClr val="000000">
                    <a:alpha val="43137"/>
                  </a:srgbClr>
                </a:outerShdw>
              </a:effectLst>
            </a:rPr>
            <a:t>SISTEMAS CON UN PROPÓSITO</a:t>
          </a:r>
          <a:r>
            <a:rPr lang="es-MX" sz="1900" b="0" u="none" kern="1200" dirty="0">
              <a:effectLst/>
            </a:rPr>
            <a:t>: SISTEMAS QUE TIENEN MUCHAS METAS CON EL MISMO OBJETIVO. EL COMPORTAMIENTO ES VARIABLE. EJEMPLO: UN JUEGO.</a:t>
          </a:r>
          <a:endParaRPr lang="es-AR" sz="1900" b="0" u="none" kern="1200" dirty="0">
            <a:effectLst/>
          </a:endParaRPr>
        </a:p>
        <a:p>
          <a:pPr marL="171450" lvl="1" indent="-171450" algn="l" defTabSz="844550">
            <a:lnSpc>
              <a:spcPct val="90000"/>
            </a:lnSpc>
            <a:spcBef>
              <a:spcPct val="0"/>
            </a:spcBef>
            <a:spcAft>
              <a:spcPct val="20000"/>
            </a:spcAft>
            <a:buChar char="•"/>
          </a:pPr>
          <a:r>
            <a:rPr lang="es-MX" sz="1900" b="1" u="sng" kern="1200" dirty="0">
              <a:effectLst>
                <a:outerShdw blurRad="38100" dist="38100" dir="2700000" algn="tl">
                  <a:srgbClr val="000000">
                    <a:alpha val="43137"/>
                  </a:srgbClr>
                </a:outerShdw>
              </a:effectLst>
            </a:rPr>
            <a:t>SISTEMAS CON VOLUNTAD</a:t>
          </a:r>
          <a:r>
            <a:rPr lang="es-MX" sz="1900" b="0" u="none" kern="1200" dirty="0">
              <a:effectLst/>
            </a:rPr>
            <a:t>: TIENEN VARIAS METAS Y UN PROPÓSITO, TIENEN LA OPCIÓN DE SELECCIONAR LA META QUE QUIERAN. EJEMPLO: LAS PERSONAS.</a:t>
          </a:r>
          <a:endParaRPr lang="es-AR" sz="1900" b="0" u="none" kern="1200" dirty="0">
            <a:effectLst/>
          </a:endParaRPr>
        </a:p>
        <a:p>
          <a:pPr marL="171450" lvl="1" indent="-171450" algn="l" defTabSz="844550">
            <a:lnSpc>
              <a:spcPct val="90000"/>
            </a:lnSpc>
            <a:spcBef>
              <a:spcPct val="0"/>
            </a:spcBef>
            <a:spcAft>
              <a:spcPct val="20000"/>
            </a:spcAft>
            <a:buChar char="•"/>
          </a:pPr>
          <a:endParaRPr lang="es-AR" sz="1900" b="1" u="sng" kern="1200" dirty="0">
            <a:effectLst>
              <a:outerShdw blurRad="38100" dist="38100" dir="2700000" algn="tl">
                <a:srgbClr val="000000">
                  <a:alpha val="43137"/>
                </a:srgbClr>
              </a:outerShdw>
            </a:effectLst>
          </a:endParaRPr>
        </a:p>
        <a:p>
          <a:pPr marL="171450" lvl="1" indent="-171450" algn="l" defTabSz="844550">
            <a:lnSpc>
              <a:spcPct val="90000"/>
            </a:lnSpc>
            <a:spcBef>
              <a:spcPct val="0"/>
            </a:spcBef>
            <a:spcAft>
              <a:spcPct val="20000"/>
            </a:spcAft>
            <a:buChar char="•"/>
          </a:pPr>
          <a:endParaRPr lang="es-AR" sz="1900" b="1" u="sng" kern="1200" dirty="0">
            <a:effectLst>
              <a:outerShdw blurRad="38100" dist="38100" dir="2700000" algn="tl">
                <a:srgbClr val="000000">
                  <a:alpha val="43137"/>
                </a:srgbClr>
              </a:outerShdw>
            </a:effectLst>
          </a:endParaRPr>
        </a:p>
      </dsp:txBody>
      <dsp:txXfrm>
        <a:off x="0" y="704135"/>
        <a:ext cx="10496550" cy="367632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DCA169-15AF-4C66-9834-C931583D7899}">
      <dsp:nvSpPr>
        <dsp:cNvPr id="0" name=""/>
        <dsp:cNvSpPr/>
      </dsp:nvSpPr>
      <dsp:spPr>
        <a:xfrm>
          <a:off x="0" y="413"/>
          <a:ext cx="10897386" cy="0"/>
        </a:xfrm>
        <a:prstGeom prst="line">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297386-2357-4ADA-86F8-880C7200BD3E}">
      <dsp:nvSpPr>
        <dsp:cNvPr id="0" name=""/>
        <dsp:cNvSpPr/>
      </dsp:nvSpPr>
      <dsp:spPr>
        <a:xfrm>
          <a:off x="0" y="413"/>
          <a:ext cx="10897386" cy="677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AR" sz="1700" b="1" u="sng" kern="1200"/>
            <a:t>PERMIABILIDAD</a:t>
          </a:r>
          <a:r>
            <a:rPr lang="es-AR" sz="1700" kern="1200"/>
            <a:t>: ES LA INTERACCIÓN QUE TIENE EL SISTEMA CON EL MEDIO. CUANTO MÁS PERMEABILIDAD, MÁS INTERACCIÓN Y MÁS ABIERTO EL SISTEMA ESTARÁ.</a:t>
          </a:r>
          <a:endParaRPr lang="en-US" sz="1700" kern="1200"/>
        </a:p>
      </dsp:txBody>
      <dsp:txXfrm>
        <a:off x="0" y="413"/>
        <a:ext cx="10897386" cy="677348"/>
      </dsp:txXfrm>
    </dsp:sp>
    <dsp:sp modelId="{752E3079-2A46-4AD5-B469-01DBEF176E70}">
      <dsp:nvSpPr>
        <dsp:cNvPr id="0" name=""/>
        <dsp:cNvSpPr/>
      </dsp:nvSpPr>
      <dsp:spPr>
        <a:xfrm>
          <a:off x="0" y="677761"/>
          <a:ext cx="10897386" cy="0"/>
        </a:xfrm>
        <a:prstGeom prst="line">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87195F-3C47-4BA7-84D9-33BE9A936B03}">
      <dsp:nvSpPr>
        <dsp:cNvPr id="0" name=""/>
        <dsp:cNvSpPr/>
      </dsp:nvSpPr>
      <dsp:spPr>
        <a:xfrm>
          <a:off x="0" y="677761"/>
          <a:ext cx="10897386" cy="677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AR" sz="1700" b="1" u="sng" kern="1200" dirty="0"/>
            <a:t>SUBSISTEMA</a:t>
          </a:r>
          <a:r>
            <a:rPr lang="es-AR" sz="1700" kern="1200" dirty="0"/>
            <a:t>: CONJUNTOS ELEMENTOS Y RELACIONES QUE RESPONDEN A ESTRUCTURAS Y FUNCIONES ESPECIALIZADAS DENTRO DE UN SISTEMA MAYOR. </a:t>
          </a:r>
          <a:endParaRPr lang="en-US" sz="1700" kern="1200" dirty="0"/>
        </a:p>
      </dsp:txBody>
      <dsp:txXfrm>
        <a:off x="0" y="677761"/>
        <a:ext cx="10897386" cy="677348"/>
      </dsp:txXfrm>
    </dsp:sp>
    <dsp:sp modelId="{A4C40909-10DC-4135-9E23-CF5DF1F7892A}">
      <dsp:nvSpPr>
        <dsp:cNvPr id="0" name=""/>
        <dsp:cNvSpPr/>
      </dsp:nvSpPr>
      <dsp:spPr>
        <a:xfrm>
          <a:off x="0" y="1355110"/>
          <a:ext cx="10897386" cy="0"/>
        </a:xfrm>
        <a:prstGeom prst="line">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FCF396-669A-4428-9095-B47FC910A29F}">
      <dsp:nvSpPr>
        <dsp:cNvPr id="0" name=""/>
        <dsp:cNvSpPr/>
      </dsp:nvSpPr>
      <dsp:spPr>
        <a:xfrm>
          <a:off x="0" y="1355110"/>
          <a:ext cx="10897386" cy="677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AR" sz="1700" b="1" u="sng" kern="1200"/>
            <a:t>SUPRASISTEMA</a:t>
          </a:r>
          <a:r>
            <a:rPr lang="es-AR" sz="1700" kern="1200"/>
            <a:t>: SISTEMAS QUE ABARCAN AL SISTEMA QUE SE TOMA COMO PUNTO DE REFERENCIA (A OTROS SISTEMAS).</a:t>
          </a:r>
          <a:endParaRPr lang="en-US" sz="1700" kern="1200"/>
        </a:p>
      </dsp:txBody>
      <dsp:txXfrm>
        <a:off x="0" y="1355110"/>
        <a:ext cx="10897386" cy="677348"/>
      </dsp:txXfrm>
    </dsp:sp>
    <dsp:sp modelId="{B794F129-AF55-4A9A-BCF8-84AC28D0F1EC}">
      <dsp:nvSpPr>
        <dsp:cNvPr id="0" name=""/>
        <dsp:cNvSpPr/>
      </dsp:nvSpPr>
      <dsp:spPr>
        <a:xfrm>
          <a:off x="0" y="2032458"/>
          <a:ext cx="10897386" cy="0"/>
        </a:xfrm>
        <a:prstGeom prst="line">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EE5F95-6759-4F9B-AAEA-1121BDFC6449}">
      <dsp:nvSpPr>
        <dsp:cNvPr id="0" name=""/>
        <dsp:cNvSpPr/>
      </dsp:nvSpPr>
      <dsp:spPr>
        <a:xfrm>
          <a:off x="0" y="2032458"/>
          <a:ext cx="10897386" cy="677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AR" sz="1700" b="1" u="sng" kern="1200"/>
            <a:t>RANGO</a:t>
          </a:r>
          <a:r>
            <a:rPr lang="es-AR" sz="1700" kern="1200"/>
            <a:t>: JERARQUIZACIÓN ESTRUCTURAL DE ACUERDO AL GRADO DE COMPLEJIDAD DE LOS SISTEMAS.</a:t>
          </a:r>
          <a:endParaRPr lang="en-US" sz="1700" kern="1200"/>
        </a:p>
      </dsp:txBody>
      <dsp:txXfrm>
        <a:off x="0" y="2032458"/>
        <a:ext cx="10897386" cy="677348"/>
      </dsp:txXfrm>
    </dsp:sp>
    <dsp:sp modelId="{D84D775A-CB98-41DF-98F7-727C3BF7313E}">
      <dsp:nvSpPr>
        <dsp:cNvPr id="0" name=""/>
        <dsp:cNvSpPr/>
      </dsp:nvSpPr>
      <dsp:spPr>
        <a:xfrm>
          <a:off x="0" y="2709807"/>
          <a:ext cx="10897386" cy="0"/>
        </a:xfrm>
        <a:prstGeom prst="line">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3443F6-E7C2-46EA-B1A6-D377D01813A9}">
      <dsp:nvSpPr>
        <dsp:cNvPr id="0" name=""/>
        <dsp:cNvSpPr/>
      </dsp:nvSpPr>
      <dsp:spPr>
        <a:xfrm>
          <a:off x="0" y="2709807"/>
          <a:ext cx="10897386" cy="677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AR" sz="1700" b="1" u="sng" kern="1200" dirty="0"/>
            <a:t>RECURSIVIDAD</a:t>
          </a:r>
          <a:r>
            <a:rPr lang="es-AR" sz="1700" kern="1200" dirty="0"/>
            <a:t>: TODO SISTEMA CONTIENE DENTRO DE SÍ MISMO OTROS SISTEMAS (SUBSISTEMAS) QUE POSEEN FUNCIONES Y CARACTERÍSTICAS SIMILARES AL SISTEMA SUPERIOR EN QUE ESTÁN CONTENIDOS. </a:t>
          </a:r>
          <a:endParaRPr lang="en-US" sz="1700" kern="1200" dirty="0"/>
        </a:p>
      </dsp:txBody>
      <dsp:txXfrm>
        <a:off x="0" y="2709807"/>
        <a:ext cx="10897386" cy="6773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9621B9-1ABE-4105-B895-986A264FBB33}">
      <dsp:nvSpPr>
        <dsp:cNvPr id="0" name=""/>
        <dsp:cNvSpPr/>
      </dsp:nvSpPr>
      <dsp:spPr>
        <a:xfrm>
          <a:off x="0" y="11587"/>
          <a:ext cx="6254749" cy="1311862"/>
        </a:xfrm>
        <a:prstGeom prst="roundRect">
          <a:avLst/>
        </a:prstGeom>
        <a:solidFill>
          <a:schemeClr val="tx2">
            <a:lumMod val="50000"/>
            <a:lumOff val="5000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1" u="sng" kern="1200" dirty="0"/>
            <a:t>DATO</a:t>
          </a:r>
          <a:r>
            <a:rPr lang="es-ES" sz="1600" kern="1200" dirty="0"/>
            <a:t>: REPRESENTACIÓN FORMAL DE UN HECHO O CONCEPTO.</a:t>
          </a:r>
          <a:endParaRPr lang="en-US" sz="1600" kern="1200" dirty="0"/>
        </a:p>
      </dsp:txBody>
      <dsp:txXfrm>
        <a:off x="64040" y="75627"/>
        <a:ext cx="6126669" cy="1183782"/>
      </dsp:txXfrm>
    </dsp:sp>
    <dsp:sp modelId="{B0E11337-1E62-4244-9834-A5BD49493AE9}">
      <dsp:nvSpPr>
        <dsp:cNvPr id="0" name=""/>
        <dsp:cNvSpPr/>
      </dsp:nvSpPr>
      <dsp:spPr>
        <a:xfrm>
          <a:off x="0" y="1369529"/>
          <a:ext cx="6254749" cy="1311862"/>
        </a:xfrm>
        <a:prstGeom prst="roundRect">
          <a:avLst/>
        </a:prstGeom>
        <a:solidFill>
          <a:srgbClr val="FF990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1" u="sng" kern="1200" dirty="0"/>
            <a:t>NOTICIA</a:t>
          </a:r>
          <a:r>
            <a:rPr lang="es-ES" sz="1600" kern="1200" dirty="0"/>
            <a:t>: RESULTA DE LA CARGA DE SIGNIFICADO (SENTIDO, CONTEXTO Y UTILIDAD) PUESTA EN UN DATO. ES DECIR, ES EL PRODUCTO DEL ANÁLISIS (RECOLECCIÓN, CLASIFICACIÓN E INTERPRETACIÓN) DE UN DATO.</a:t>
          </a:r>
          <a:endParaRPr lang="en-US" sz="1600" kern="1200" dirty="0"/>
        </a:p>
      </dsp:txBody>
      <dsp:txXfrm>
        <a:off x="64040" y="1433569"/>
        <a:ext cx="6126669" cy="1183782"/>
      </dsp:txXfrm>
    </dsp:sp>
    <dsp:sp modelId="{5CAC2A5D-CDAD-45D3-B45A-81EC34DDB7E5}">
      <dsp:nvSpPr>
        <dsp:cNvPr id="0" name=""/>
        <dsp:cNvSpPr/>
      </dsp:nvSpPr>
      <dsp:spPr>
        <a:xfrm>
          <a:off x="0" y="2727472"/>
          <a:ext cx="6254749" cy="1311862"/>
        </a:xfrm>
        <a:prstGeom prst="roundRect">
          <a:avLst/>
        </a:prstGeom>
        <a:solidFill>
          <a:schemeClr val="tx2">
            <a:lumMod val="75000"/>
            <a:lumOff val="2500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1" u="sng" kern="1200" dirty="0"/>
            <a:t>CONOCIMIENTO</a:t>
          </a:r>
          <a:r>
            <a:rPr lang="es-ES" sz="1600" kern="1200" dirty="0"/>
            <a:t>: RESULTADO DE UN PROCESO DE SÍNTESIS EN EL CUÁL LAS NOTICIAS SE COMPARAN Y SE COMBINAN ENTRE SÍ.</a:t>
          </a:r>
          <a:endParaRPr lang="en-US" sz="1600" kern="1200" dirty="0"/>
        </a:p>
      </dsp:txBody>
      <dsp:txXfrm>
        <a:off x="64040" y="2791512"/>
        <a:ext cx="6126669" cy="1183782"/>
      </dsp:txXfrm>
    </dsp:sp>
    <dsp:sp modelId="{7D2E1F7E-7E1E-487E-B3EF-E88F0B695ABD}">
      <dsp:nvSpPr>
        <dsp:cNvPr id="0" name=""/>
        <dsp:cNvSpPr/>
      </dsp:nvSpPr>
      <dsp:spPr>
        <a:xfrm>
          <a:off x="0" y="4085415"/>
          <a:ext cx="6254749" cy="1311862"/>
        </a:xfrm>
        <a:prstGeom prst="roundRect">
          <a:avLst/>
        </a:prstGeom>
        <a:solidFill>
          <a:schemeClr val="tx2">
            <a:lumMod val="90000"/>
            <a:lumOff val="1000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1" u="sng" kern="1200" dirty="0"/>
            <a:t>SABIDURÍA</a:t>
          </a:r>
          <a:r>
            <a:rPr lang="es-ES" sz="1600" kern="1200" dirty="0"/>
            <a:t>: ESTADO DE LA INFORMACIÓN, TODAVÍA NO INVOLUCRADO EN LOS SISTEMAS DE INFORMACIÓN, QUE COMPRENDE LA CAPACIDAD DE APLICAR SENTIDO, JUICIOS DE VALOR Y DOTAR A LOS CONOCIMIENTOS DE UNA ÉTICA (ÚNICAMENTE LOS HUMANOS PUEDEN).</a:t>
          </a:r>
          <a:endParaRPr lang="en-US" sz="1600" kern="1200" dirty="0"/>
        </a:p>
      </dsp:txBody>
      <dsp:txXfrm>
        <a:off x="64040" y="4149455"/>
        <a:ext cx="6126669" cy="118378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A63525-3515-47B0-BFF7-04A138A19977}">
      <dsp:nvSpPr>
        <dsp:cNvPr id="0" name=""/>
        <dsp:cNvSpPr/>
      </dsp:nvSpPr>
      <dsp:spPr>
        <a:xfrm>
          <a:off x="155279" y="1143816"/>
          <a:ext cx="1306466" cy="13064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59C089-46E0-4B06-A7D0-4E4097926EA5}">
      <dsp:nvSpPr>
        <dsp:cNvPr id="0" name=""/>
        <dsp:cNvSpPr/>
      </dsp:nvSpPr>
      <dsp:spPr>
        <a:xfrm>
          <a:off x="429637" y="1418174"/>
          <a:ext cx="757750" cy="757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F7A17F-A75B-4CA8-A5CB-9D3A69C90C58}">
      <dsp:nvSpPr>
        <dsp:cNvPr id="0" name=""/>
        <dsp:cNvSpPr/>
      </dsp:nvSpPr>
      <dsp:spPr>
        <a:xfrm>
          <a:off x="1741703" y="1143816"/>
          <a:ext cx="3079529" cy="1306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s-MX" sz="1100" kern="1200"/>
            <a:t>EL PRODUCTO-SOLUCION ES UN ARTEFACTO CONSTRUIDO PARA RESOLVER UN PROBLEMA EN UN DETERMINADO CONTEXTO ESPECIFICO DE UNA ORGANIZACIÓN, SU DISEÑO DEBE CONSIDERARSE EN LA CARACTERISITICAS DE ESTA. </a:t>
          </a:r>
          <a:endParaRPr lang="en-US" sz="1100" kern="1200"/>
        </a:p>
      </dsp:txBody>
      <dsp:txXfrm>
        <a:off x="1741703" y="1143816"/>
        <a:ext cx="3079529" cy="1306466"/>
      </dsp:txXfrm>
    </dsp:sp>
    <dsp:sp modelId="{DE3798EC-024E-419A-A78B-99618A2A4725}">
      <dsp:nvSpPr>
        <dsp:cNvPr id="0" name=""/>
        <dsp:cNvSpPr/>
      </dsp:nvSpPr>
      <dsp:spPr>
        <a:xfrm>
          <a:off x="5357817" y="1143816"/>
          <a:ext cx="1306466" cy="13064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F1AAC2-3ABF-4F12-91D7-A28CAE9AAACF}">
      <dsp:nvSpPr>
        <dsp:cNvPr id="0" name=""/>
        <dsp:cNvSpPr/>
      </dsp:nvSpPr>
      <dsp:spPr>
        <a:xfrm>
          <a:off x="5632175" y="1418174"/>
          <a:ext cx="757750" cy="757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DB14A9-52B6-4E58-B1FB-3525F3F9CFCA}">
      <dsp:nvSpPr>
        <dsp:cNvPr id="0" name=""/>
        <dsp:cNvSpPr/>
      </dsp:nvSpPr>
      <dsp:spPr>
        <a:xfrm>
          <a:off x="6944241" y="1143816"/>
          <a:ext cx="3079529" cy="1306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s-MX" sz="1100" kern="1200"/>
            <a:t>UN PRODUCTO-SOLUCIÓN, DENTRO DE SU ELABORACIÓN, QUE NO HAYA VALORADO LAS COMPLEJIDADES DE LA ORGANIZACIÓN, TIENE MENOS POSIBILIDADES DE SOLUCIONAR EL PROBLEMA POR EL CUAL SE LO HA CONSTRUIDO. CUANTO MAS ARRAIGADO ESTE EL PEDIDO A UN ORIGEN EN LA ALTA GERENCIA, MAS COMPLEJAS SERAN LAS SOLUCIONES.</a:t>
          </a:r>
          <a:endParaRPr lang="en-US" sz="1100" kern="1200"/>
        </a:p>
      </dsp:txBody>
      <dsp:txXfrm>
        <a:off x="6944241" y="1143816"/>
        <a:ext cx="3079529" cy="130646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A14466-04FA-4D2E-B8EA-2FE67ED346CF}">
      <dsp:nvSpPr>
        <dsp:cNvPr id="0" name=""/>
        <dsp:cNvSpPr/>
      </dsp:nvSpPr>
      <dsp:spPr>
        <a:xfrm>
          <a:off x="0" y="14512"/>
          <a:ext cx="6254749" cy="1310400"/>
        </a:xfrm>
        <a:prstGeom prst="round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MX" sz="1600" b="1" u="sng" kern="1200" dirty="0">
              <a:effectLst>
                <a:outerShdw blurRad="38100" dist="38100" dir="2700000" algn="tl">
                  <a:srgbClr val="000000">
                    <a:alpha val="43137"/>
                  </a:srgbClr>
                </a:outerShdw>
              </a:effectLst>
            </a:rPr>
            <a:t>MISION</a:t>
          </a:r>
          <a:r>
            <a:rPr lang="es-MX" sz="1600" kern="1200" dirty="0"/>
            <a:t>: ES LA RAZON DE SER Y EL PORQUE ESTA ESTABLECIDO. COMPETE AL PRESENTE, DEFINE EL NEGOCIO, EL PUBLICO-CLIENTE, LAS NECESIDADES QUE CUBRE, EL MERCADO QUE INSERTA Y LA IMAGEN QUE PROYECTA EN ÉL. EN RESUMEN, DEFINE LA NATURALEZA DEL NEGOCIO Y MARCA SU RUMBO.</a:t>
          </a:r>
          <a:endParaRPr lang="en-US" sz="1600" kern="1200" dirty="0"/>
        </a:p>
      </dsp:txBody>
      <dsp:txXfrm>
        <a:off x="63968" y="78480"/>
        <a:ext cx="6126813" cy="1182464"/>
      </dsp:txXfrm>
    </dsp:sp>
    <dsp:sp modelId="{44CF3050-77D5-4DC5-AF56-69F41C4EAD01}">
      <dsp:nvSpPr>
        <dsp:cNvPr id="0" name=""/>
        <dsp:cNvSpPr/>
      </dsp:nvSpPr>
      <dsp:spPr>
        <a:xfrm>
          <a:off x="0" y="1370992"/>
          <a:ext cx="6254749" cy="1310400"/>
        </a:xfrm>
        <a:prstGeom prst="roundRect">
          <a:avLst/>
        </a:prstGeom>
        <a:solidFill>
          <a:schemeClr val="accent5">
            <a:hueOff val="6371560"/>
            <a:satOff val="-13612"/>
            <a:lumOff val="-5686"/>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MX" sz="1600" b="1" u="sng" kern="1200" dirty="0">
              <a:effectLst>
                <a:outerShdw blurRad="38100" dist="38100" dir="2700000" algn="tl">
                  <a:srgbClr val="000000">
                    <a:alpha val="43137"/>
                  </a:srgbClr>
                </a:outerShdw>
              </a:effectLst>
            </a:rPr>
            <a:t>OBJETIVOS</a:t>
          </a:r>
          <a:r>
            <a:rPr lang="es-MX" sz="1600" kern="1200" dirty="0"/>
            <a:t>: TRADUCE LA MISIÓN Y SOSTIENE LA VISIÓN A LO LARGO DEL TIEMPO, ES EL ESTADO QUE SE DESEA ALCANZAR A FUTURO, EL FIN QUE LA ORGANIZACIÓN PERSIGUE.</a:t>
          </a:r>
          <a:endParaRPr lang="en-US" sz="1600" kern="1200" dirty="0"/>
        </a:p>
      </dsp:txBody>
      <dsp:txXfrm>
        <a:off x="63968" y="1434960"/>
        <a:ext cx="6126813" cy="1182464"/>
      </dsp:txXfrm>
    </dsp:sp>
    <dsp:sp modelId="{463239E4-C232-438E-B804-8F54F1BB1CA3}">
      <dsp:nvSpPr>
        <dsp:cNvPr id="0" name=""/>
        <dsp:cNvSpPr/>
      </dsp:nvSpPr>
      <dsp:spPr>
        <a:xfrm>
          <a:off x="0" y="2727472"/>
          <a:ext cx="6254749" cy="1310400"/>
        </a:xfrm>
        <a:prstGeom prst="roundRect">
          <a:avLst/>
        </a:prstGeom>
        <a:solidFill>
          <a:schemeClr val="accent5">
            <a:hueOff val="12743121"/>
            <a:satOff val="-27225"/>
            <a:lumOff val="-11373"/>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MX" sz="1600" b="1" u="sng" kern="1200" dirty="0">
              <a:effectLst>
                <a:outerShdw blurRad="38100" dist="38100" dir="2700000" algn="tl">
                  <a:srgbClr val="000000">
                    <a:alpha val="43137"/>
                  </a:srgbClr>
                </a:outerShdw>
              </a:effectLst>
            </a:rPr>
            <a:t>METAS</a:t>
          </a:r>
          <a:r>
            <a:rPr lang="es-MX" sz="1600" kern="1200" dirty="0"/>
            <a:t>: ES EL OBJETIVO PUESTO EN MARCHA. PROCESOS QUE CONDUCEN AL LOGRO Y AL CUMPLIMIENTO DEL OBJETIVO EXPRESADO.</a:t>
          </a:r>
          <a:endParaRPr lang="en-US" sz="1600" kern="1200" dirty="0"/>
        </a:p>
      </dsp:txBody>
      <dsp:txXfrm>
        <a:off x="63968" y="2791440"/>
        <a:ext cx="6126813" cy="1182464"/>
      </dsp:txXfrm>
    </dsp:sp>
    <dsp:sp modelId="{1B3E0B7A-7430-4437-B267-FAF19720C638}">
      <dsp:nvSpPr>
        <dsp:cNvPr id="0" name=""/>
        <dsp:cNvSpPr/>
      </dsp:nvSpPr>
      <dsp:spPr>
        <a:xfrm>
          <a:off x="0" y="4083952"/>
          <a:ext cx="6254749" cy="1310400"/>
        </a:xfrm>
        <a:prstGeom prst="roundRect">
          <a:avLst/>
        </a:prstGeom>
        <a:solidFill>
          <a:schemeClr val="accent5">
            <a:hueOff val="19114680"/>
            <a:satOff val="-40837"/>
            <a:lumOff val="-1705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MX" sz="1600" b="1" u="sng" kern="1200" dirty="0">
              <a:effectLst>
                <a:outerShdw blurRad="38100" dist="38100" dir="2700000" algn="tl">
                  <a:srgbClr val="000000">
                    <a:alpha val="43137"/>
                  </a:srgbClr>
                </a:outerShdw>
              </a:effectLst>
            </a:rPr>
            <a:t>VISIÓN</a:t>
          </a:r>
          <a:r>
            <a:rPr lang="es-MX" sz="1600" kern="1200" dirty="0"/>
            <a:t>: RUMBO QUE SE PREVEE TOMAR, PARA TOMAR LAS DECISIONES ESTRATEGICAS DE CRECIMIENTO. ES UNA EXPRESIÓN A LARGO PLAZO, UN CONCEPTO A FUTURO PARA GUIAR Y CONTROLAR LAS COSAS DEASEADAS.</a:t>
          </a:r>
          <a:endParaRPr lang="en-US" sz="1600" kern="1200" dirty="0"/>
        </a:p>
      </dsp:txBody>
      <dsp:txXfrm>
        <a:off x="63968" y="4147920"/>
        <a:ext cx="6126813" cy="1182464"/>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9D4553-9370-4153-8DD5-23E2340C9AF9}">
      <dsp:nvSpPr>
        <dsp:cNvPr id="0" name=""/>
        <dsp:cNvSpPr/>
      </dsp:nvSpPr>
      <dsp:spPr>
        <a:xfrm>
          <a:off x="674461" y="328"/>
          <a:ext cx="3784340" cy="2403056"/>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8E3432-B667-481B-BB95-013D45006D69}">
      <dsp:nvSpPr>
        <dsp:cNvPr id="0" name=""/>
        <dsp:cNvSpPr/>
      </dsp:nvSpPr>
      <dsp:spPr>
        <a:xfrm>
          <a:off x="1094943" y="399786"/>
          <a:ext cx="3784340" cy="2403056"/>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b="1" u="sng" kern="1200" dirty="0">
              <a:effectLst>
                <a:outerShdw blurRad="38100" dist="38100" dir="2700000" algn="tl">
                  <a:srgbClr val="000000">
                    <a:alpha val="43137"/>
                  </a:srgbClr>
                </a:outerShdw>
              </a:effectLst>
            </a:rPr>
            <a:t>POLITICA</a:t>
          </a:r>
          <a:r>
            <a:rPr lang="es-MX" sz="1800" kern="1200" dirty="0"/>
            <a:t>: MARCA EL RUMBO A SEGUIR PERO NO EL “COMO”. PROCURA UNIR VERTICALMENTE LOS NIVELES JERÁRQUICOS DE UNA ORGANIZACIÓN, OTORGANDO PAUTAS PARA LA TOMA DE DECISIONES DE FORMA EXPLÍCITA O TACITA.</a:t>
          </a:r>
          <a:endParaRPr lang="en-US" sz="1800" kern="1200" dirty="0"/>
        </a:p>
      </dsp:txBody>
      <dsp:txXfrm>
        <a:off x="1165326" y="470169"/>
        <a:ext cx="3643574" cy="2262290"/>
      </dsp:txXfrm>
    </dsp:sp>
    <dsp:sp modelId="{B5FC9576-F351-4C98-9089-4C52044C9A2B}">
      <dsp:nvSpPr>
        <dsp:cNvPr id="0" name=""/>
        <dsp:cNvSpPr/>
      </dsp:nvSpPr>
      <dsp:spPr>
        <a:xfrm>
          <a:off x="5299766" y="328"/>
          <a:ext cx="3784340" cy="2403056"/>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D68ABA-878B-43F3-B665-727E667F4D36}">
      <dsp:nvSpPr>
        <dsp:cNvPr id="0" name=""/>
        <dsp:cNvSpPr/>
      </dsp:nvSpPr>
      <dsp:spPr>
        <a:xfrm>
          <a:off x="5720248" y="399786"/>
          <a:ext cx="3784340" cy="2403056"/>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b="1" u="sng" kern="1200" dirty="0">
              <a:effectLst>
                <a:outerShdw blurRad="38100" dist="38100" dir="2700000" algn="tl">
                  <a:srgbClr val="000000">
                    <a:alpha val="43137"/>
                  </a:srgbClr>
                </a:outerShdw>
              </a:effectLst>
            </a:rPr>
            <a:t>ESTRATEGÍAS</a:t>
          </a:r>
          <a:r>
            <a:rPr lang="es-MX" sz="1800" kern="1200" dirty="0"/>
            <a:t>: GUÍAS GENERALES A LARGO PLAZO QUE ESTABLECEN UN MODELO INTEGRANDO Y COHERENTE DE TOMA DE DECISIONES, QUE ABARCA TODAS LAS AREÁS Y LOS MIEMBROS DE LA ORGANIZACIÓN.</a:t>
          </a:r>
          <a:endParaRPr lang="en-US" sz="1800" kern="1200" dirty="0"/>
        </a:p>
      </dsp:txBody>
      <dsp:txXfrm>
        <a:off x="5790631" y="470169"/>
        <a:ext cx="3643574" cy="226229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F1E7CC-91D1-4968-B1A4-6613F9B9B77B}">
      <dsp:nvSpPr>
        <dsp:cNvPr id="0" name=""/>
        <dsp:cNvSpPr/>
      </dsp:nvSpPr>
      <dsp:spPr>
        <a:xfrm>
          <a:off x="0" y="4071538"/>
          <a:ext cx="6254749" cy="1336369"/>
        </a:xfrm>
        <a:prstGeom prst="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a:t>LA POLITICA ES UN CONJUNTO DE REGLAS Y REGULACIONES COMUNES , QUE SE FORMAN COMO BASE PARA LA TOMA DE DECISIONES DIA A DIA.</a:t>
          </a:r>
          <a:endParaRPr lang="en-US" sz="1500" kern="1200"/>
        </a:p>
      </dsp:txBody>
      <dsp:txXfrm>
        <a:off x="0" y="4071538"/>
        <a:ext cx="6254749" cy="1336369"/>
      </dsp:txXfrm>
    </dsp:sp>
    <dsp:sp modelId="{DF213B40-B9B7-4B1F-8F96-899925852111}">
      <dsp:nvSpPr>
        <dsp:cNvPr id="0" name=""/>
        <dsp:cNvSpPr/>
      </dsp:nvSpPr>
      <dsp:spPr>
        <a:xfrm rot="10800000">
          <a:off x="0" y="2036247"/>
          <a:ext cx="6254749" cy="2055337"/>
        </a:xfrm>
        <a:prstGeom prst="upArrowCallout">
          <a:avLst/>
        </a:prstGeom>
        <a:solidFill>
          <a:schemeClr val="accent5">
            <a:hueOff val="9557340"/>
            <a:satOff val="-20419"/>
            <a:lumOff val="-852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a:t>EN SI LA ESTRATEGIA ES EL MEJOR PLAN OPTADO POR UNA SERIE DE PLANES, CON EL FIN DE ALCANZAR LAS METAS Y OBJETIVOS DE LA ORGANIZACIÓN.</a:t>
          </a:r>
          <a:endParaRPr lang="en-US" sz="1500" kern="1200"/>
        </a:p>
      </dsp:txBody>
      <dsp:txXfrm rot="10800000">
        <a:off x="0" y="2036247"/>
        <a:ext cx="6254749" cy="1335496"/>
      </dsp:txXfrm>
    </dsp:sp>
    <dsp:sp modelId="{520B566E-8152-4500-8978-D54538AD0D7A}">
      <dsp:nvSpPr>
        <dsp:cNvPr id="0" name=""/>
        <dsp:cNvSpPr/>
      </dsp:nvSpPr>
      <dsp:spPr>
        <a:xfrm rot="10800000">
          <a:off x="0" y="956"/>
          <a:ext cx="6254749" cy="2055337"/>
        </a:xfrm>
        <a:prstGeom prst="upArrowCallout">
          <a:avLst/>
        </a:prstGeom>
        <a:solidFill>
          <a:schemeClr val="accent5">
            <a:hueOff val="19114680"/>
            <a:satOff val="-40837"/>
            <a:lumOff val="-1705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dirty="0"/>
            <a:t>LAS ESTRATEGIAS ESTABLECEN EL MODELO ÚNICO DE CRITERIOS PARA TODA LA ORGANIZACIÓN MIENTRAS QUE LA POLITICA CONSTITUYE EL REVISTE EN EL TRABAJO INTERELACIONADO DE TODOS, OTORGANDO PAUTAS PARA LA TOMA DE DECISIONES. AMBOS ESTAN ORIENTADOS AL ARMADO DE PLANES. </a:t>
          </a:r>
          <a:endParaRPr lang="en-US" sz="1500" kern="1200" dirty="0"/>
        </a:p>
      </dsp:txBody>
      <dsp:txXfrm rot="10800000">
        <a:off x="0" y="956"/>
        <a:ext cx="6254749" cy="1335496"/>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54369B-0E52-478F-B9CD-23C155EA62FC}">
      <dsp:nvSpPr>
        <dsp:cNvPr id="0" name=""/>
        <dsp:cNvSpPr/>
      </dsp:nvSpPr>
      <dsp:spPr>
        <a:xfrm>
          <a:off x="0" y="1161802"/>
          <a:ext cx="3075384" cy="1952869"/>
        </a:xfrm>
        <a:prstGeom prst="roundRect">
          <a:avLst>
            <a:gd name="adj" fmla="val 10000"/>
          </a:avLst>
        </a:prstGeom>
        <a:solidFill>
          <a:schemeClr val="accent3">
            <a:shade val="80000"/>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E2C2CD-8C30-4482-9FEF-9917E00D298F}">
      <dsp:nvSpPr>
        <dsp:cNvPr id="0" name=""/>
        <dsp:cNvSpPr/>
      </dsp:nvSpPr>
      <dsp:spPr>
        <a:xfrm>
          <a:off x="341709" y="1486426"/>
          <a:ext cx="3075384" cy="1952869"/>
        </a:xfrm>
        <a:prstGeom prst="roundRect">
          <a:avLst>
            <a:gd name="adj" fmla="val 10000"/>
          </a:avLst>
        </a:prstGeom>
        <a:solidFill>
          <a:schemeClr val="lt1">
            <a:alpha val="90000"/>
            <a:hueOff val="0"/>
            <a:satOff val="0"/>
            <a:lumOff val="0"/>
            <a:alphaOff val="0"/>
          </a:schemeClr>
        </a:solidFill>
        <a:ln w="12700" cap="flat" cmpd="sng" algn="in">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b="1" u="sng" kern="1200" dirty="0">
              <a:effectLst>
                <a:outerShdw blurRad="38100" dist="38100" dir="2700000" algn="tl">
                  <a:srgbClr val="000000">
                    <a:alpha val="43137"/>
                  </a:srgbClr>
                </a:outerShdw>
              </a:effectLst>
            </a:rPr>
            <a:t>EXPECTATIVAS</a:t>
          </a:r>
          <a:r>
            <a:rPr lang="es-MX" sz="1100" kern="1200" dirty="0"/>
            <a:t>: DESEOS DE QUE UNA PERSONA DEPOSITA SOBRE UN OBJETO, SUJETO O EVENTO PARTICULAR. SI ESTOS SE MATERIALIZAN SE PASAN AL CAMPO DE REQUISITOS. LAS EXPECTATIVAS CAMBIAN A LO LARGO DEL TIEMPO CONFORME SE TRANSFORMEN NUESTRAS PRIORIDADES.</a:t>
          </a:r>
          <a:endParaRPr lang="en-US" sz="1100" kern="1200" dirty="0"/>
        </a:p>
      </dsp:txBody>
      <dsp:txXfrm>
        <a:off x="398907" y="1543624"/>
        <a:ext cx="2960988" cy="1838473"/>
      </dsp:txXfrm>
    </dsp:sp>
    <dsp:sp modelId="{0B5270EB-3779-41B4-B216-3834307B9543}">
      <dsp:nvSpPr>
        <dsp:cNvPr id="0" name=""/>
        <dsp:cNvSpPr/>
      </dsp:nvSpPr>
      <dsp:spPr>
        <a:xfrm>
          <a:off x="3758803" y="1161802"/>
          <a:ext cx="3075384" cy="1952869"/>
        </a:xfrm>
        <a:prstGeom prst="roundRect">
          <a:avLst>
            <a:gd name="adj" fmla="val 10000"/>
          </a:avLst>
        </a:prstGeom>
        <a:solidFill>
          <a:schemeClr val="accent3">
            <a:shade val="80000"/>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6084BE-15DC-4564-A224-07EC82CCEB9B}">
      <dsp:nvSpPr>
        <dsp:cNvPr id="0" name=""/>
        <dsp:cNvSpPr/>
      </dsp:nvSpPr>
      <dsp:spPr>
        <a:xfrm>
          <a:off x="4100512" y="1486426"/>
          <a:ext cx="3075384" cy="1952869"/>
        </a:xfrm>
        <a:prstGeom prst="roundRect">
          <a:avLst>
            <a:gd name="adj" fmla="val 10000"/>
          </a:avLst>
        </a:prstGeom>
        <a:solidFill>
          <a:schemeClr val="lt1">
            <a:alpha val="90000"/>
            <a:hueOff val="0"/>
            <a:satOff val="0"/>
            <a:lumOff val="0"/>
            <a:alphaOff val="0"/>
          </a:schemeClr>
        </a:solidFill>
        <a:ln w="12700" cap="flat" cmpd="sng" algn="in">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b="1" u="sng" kern="1200" dirty="0">
              <a:effectLst>
                <a:outerShdw blurRad="38100" dist="38100" dir="2700000" algn="tl">
                  <a:srgbClr val="000000">
                    <a:alpha val="43137"/>
                  </a:srgbClr>
                </a:outerShdw>
              </a:effectLst>
            </a:rPr>
            <a:t>REQUERIMIENTO</a:t>
          </a:r>
          <a:r>
            <a:rPr lang="es-MX" sz="1100" kern="1200" dirty="0"/>
            <a:t>: CONJUNTO DE PERCEPCIONES EXTERNAS PARA QUE EL OBJETO SEA RECONOCIDO COMO LO QUE ES. ES LA PERSPECTIVA DEL CLIENTE.</a:t>
          </a:r>
          <a:endParaRPr lang="en-US" sz="1100" kern="1200" dirty="0"/>
        </a:p>
      </dsp:txBody>
      <dsp:txXfrm>
        <a:off x="4157710" y="1543624"/>
        <a:ext cx="2960988" cy="1838473"/>
      </dsp:txXfrm>
    </dsp:sp>
    <dsp:sp modelId="{DD961B64-DD27-4D2C-BA98-CD892F69E86C}">
      <dsp:nvSpPr>
        <dsp:cNvPr id="0" name=""/>
        <dsp:cNvSpPr/>
      </dsp:nvSpPr>
      <dsp:spPr>
        <a:xfrm>
          <a:off x="7517606" y="1161802"/>
          <a:ext cx="3075384" cy="1952869"/>
        </a:xfrm>
        <a:prstGeom prst="roundRect">
          <a:avLst>
            <a:gd name="adj" fmla="val 10000"/>
          </a:avLst>
        </a:prstGeom>
        <a:solidFill>
          <a:schemeClr val="accent3">
            <a:shade val="80000"/>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AD805C-0BD5-46A8-8CE8-2D34125470DE}">
      <dsp:nvSpPr>
        <dsp:cNvPr id="0" name=""/>
        <dsp:cNvSpPr/>
      </dsp:nvSpPr>
      <dsp:spPr>
        <a:xfrm>
          <a:off x="7859315" y="1486426"/>
          <a:ext cx="3075384" cy="1952869"/>
        </a:xfrm>
        <a:prstGeom prst="roundRect">
          <a:avLst>
            <a:gd name="adj" fmla="val 10000"/>
          </a:avLst>
        </a:prstGeom>
        <a:solidFill>
          <a:schemeClr val="lt1">
            <a:alpha val="90000"/>
            <a:hueOff val="0"/>
            <a:satOff val="0"/>
            <a:lumOff val="0"/>
            <a:alphaOff val="0"/>
          </a:schemeClr>
        </a:solidFill>
        <a:ln w="12700" cap="flat" cmpd="sng" algn="in">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b="1" u="sng" kern="1200" dirty="0">
              <a:effectLst>
                <a:outerShdw blurRad="38100" dist="38100" dir="2700000" algn="tl">
                  <a:srgbClr val="000000">
                    <a:alpha val="43137"/>
                  </a:srgbClr>
                </a:outerShdw>
              </a:effectLst>
            </a:rPr>
            <a:t>REQUISITO</a:t>
          </a:r>
          <a:r>
            <a:rPr lang="es-MX" sz="900" kern="1200" dirty="0"/>
            <a:t>: CONDICIÓN DE CUMPLIMIENTO PARA SER ALGO. SON LAS CARACTERISTICAS INHERENTES A UN OBJETO PARA SER CONSIDERADO COMO TAL. LOS REQUISITOS TIENEN VARIABILIDAD EN EL TIEMPO Y DETONAN O GENERAN OTRO CONJUNTO DE REQUISITOS ASOCIADOS A ÉL. BASICAMENTE ESTABLECEN VINCULOS DE TRAZABILIDAD,  AL MODIFICAR O ALTERAR UN REQUISITO, SE MODIFICA O ALTERAN AQUELLOS RELACIONADOS A ÉL.</a:t>
          </a:r>
          <a:endParaRPr lang="en-US" sz="900" kern="1200" dirty="0"/>
        </a:p>
      </dsp:txBody>
      <dsp:txXfrm>
        <a:off x="7916513" y="1543624"/>
        <a:ext cx="2960988" cy="1838473"/>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4C589-733B-41D4-9D57-6FF808BD8223}">
      <dsp:nvSpPr>
        <dsp:cNvPr id="0" name=""/>
        <dsp:cNvSpPr/>
      </dsp:nvSpPr>
      <dsp:spPr>
        <a:xfrm>
          <a:off x="2160759" y="1420"/>
          <a:ext cx="1933230" cy="1256600"/>
        </a:xfrm>
        <a:prstGeom prst="round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kern="1200"/>
            <a:t>LA </a:t>
          </a:r>
          <a:r>
            <a:rPr lang="es-ES" sz="900" b="1" kern="1200"/>
            <a:t>EDUCCIÓN</a:t>
          </a:r>
          <a:r>
            <a:rPr lang="es-ES" sz="900" kern="1200"/>
            <a:t> (LA FUENTE ES UN INDIVIDUO) Y LA </a:t>
          </a:r>
          <a:r>
            <a:rPr lang="es-ES" sz="900" b="1" kern="1200"/>
            <a:t>EXTRACCIÓN</a:t>
          </a:r>
          <a:r>
            <a:rPr lang="es-ES" sz="900" kern="1200"/>
            <a:t> (LA FUENTE ES ESCRITA) SON TÉCNICAS DE OBTENCION DE INFORMACION PARA LA DEFINICION DE REQUISITOS.</a:t>
          </a:r>
          <a:endParaRPr lang="en-US" sz="900" kern="1200"/>
        </a:p>
      </dsp:txBody>
      <dsp:txXfrm>
        <a:off x="2222101" y="62762"/>
        <a:ext cx="1810546" cy="1133916"/>
      </dsp:txXfrm>
    </dsp:sp>
    <dsp:sp modelId="{E884EACD-C18D-4FD1-87E2-83F82BD22561}">
      <dsp:nvSpPr>
        <dsp:cNvPr id="0" name=""/>
        <dsp:cNvSpPr/>
      </dsp:nvSpPr>
      <dsp:spPr>
        <a:xfrm>
          <a:off x="1052663" y="629720"/>
          <a:ext cx="4149423" cy="4149423"/>
        </a:xfrm>
        <a:custGeom>
          <a:avLst/>
          <a:gdLst/>
          <a:ahLst/>
          <a:cxnLst/>
          <a:rect l="0" t="0" r="0" b="0"/>
          <a:pathLst>
            <a:path>
              <a:moveTo>
                <a:pt x="3055232" y="246322"/>
              </a:moveTo>
              <a:arcTo wR="2074711" hR="2074711" stAng="17892214" swAng="2624009"/>
            </a:path>
          </a:pathLst>
        </a:custGeom>
        <a:noFill/>
        <a:ln w="6350" cap="flat" cmpd="sng" algn="in">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D0E9CC2-B756-43B4-B2F6-546D4CE3545E}">
      <dsp:nvSpPr>
        <dsp:cNvPr id="0" name=""/>
        <dsp:cNvSpPr/>
      </dsp:nvSpPr>
      <dsp:spPr>
        <a:xfrm>
          <a:off x="4235471" y="2076132"/>
          <a:ext cx="1933230" cy="1256600"/>
        </a:xfrm>
        <a:prstGeom prst="roundRect">
          <a:avLst/>
        </a:prstGeom>
        <a:solidFill>
          <a:schemeClr val="accent5">
            <a:hueOff val="6371560"/>
            <a:satOff val="-13612"/>
            <a:lumOff val="-5686"/>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s-AR" sz="900" b="1" u="sng" kern="1200" dirty="0">
              <a:effectLst>
                <a:outerShdw blurRad="38100" dist="38100" dir="2700000" algn="tl">
                  <a:srgbClr val="000000">
                    <a:alpha val="43137"/>
                  </a:srgbClr>
                </a:outerShdw>
              </a:effectLst>
            </a:rPr>
            <a:t>SEGÚN LA FUENTE</a:t>
          </a:r>
          <a:r>
            <a:rPr lang="es-AR" sz="900" kern="1200" dirty="0"/>
            <a:t>:</a:t>
          </a:r>
          <a:endParaRPr lang="en-US" sz="900" kern="1200" dirty="0"/>
        </a:p>
        <a:p>
          <a:pPr marL="57150" lvl="1" indent="-57150" algn="l" defTabSz="311150">
            <a:lnSpc>
              <a:spcPct val="90000"/>
            </a:lnSpc>
            <a:spcBef>
              <a:spcPct val="0"/>
            </a:spcBef>
            <a:spcAft>
              <a:spcPct val="15000"/>
            </a:spcAft>
            <a:buChar char="•"/>
          </a:pPr>
          <a:r>
            <a:rPr lang="es-AR" sz="700" kern="1200" dirty="0"/>
            <a:t>DEFINIDO POR EL CLIENTE: RESPONDE A LAS PERSEPCIONES DEL USUARIO.</a:t>
          </a:r>
          <a:endParaRPr lang="en-US" sz="700" kern="1200" dirty="0"/>
        </a:p>
        <a:p>
          <a:pPr marL="57150" lvl="1" indent="-57150" algn="l" defTabSz="311150">
            <a:lnSpc>
              <a:spcPct val="90000"/>
            </a:lnSpc>
            <a:spcBef>
              <a:spcPct val="0"/>
            </a:spcBef>
            <a:spcAft>
              <a:spcPct val="15000"/>
            </a:spcAft>
            <a:buChar char="•"/>
          </a:pPr>
          <a:endParaRPr lang="en-US" sz="700" kern="1200" dirty="0"/>
        </a:p>
        <a:p>
          <a:pPr marL="57150" lvl="1" indent="-57150" algn="l" defTabSz="311150">
            <a:lnSpc>
              <a:spcPct val="90000"/>
            </a:lnSpc>
            <a:spcBef>
              <a:spcPct val="0"/>
            </a:spcBef>
            <a:spcAft>
              <a:spcPct val="15000"/>
            </a:spcAft>
            <a:buChar char="•"/>
          </a:pPr>
          <a:r>
            <a:rPr lang="es-AR" sz="700" kern="1200" dirty="0"/>
            <a:t>DEFINIDO POR EL GRUPO DE DESARROLLO: TRASCIENDE LAS PERSEPCIONES DEL CLIENTE, AUNQUE TRABAJA EN BASE A ELLAS.	</a:t>
          </a:r>
          <a:endParaRPr lang="en-US" sz="700" kern="1200" dirty="0"/>
        </a:p>
      </dsp:txBody>
      <dsp:txXfrm>
        <a:off x="4296813" y="2137474"/>
        <a:ext cx="1810546" cy="1133916"/>
      </dsp:txXfrm>
    </dsp:sp>
    <dsp:sp modelId="{1965159E-47CD-428B-8E81-26F4C93835C0}">
      <dsp:nvSpPr>
        <dsp:cNvPr id="0" name=""/>
        <dsp:cNvSpPr/>
      </dsp:nvSpPr>
      <dsp:spPr>
        <a:xfrm>
          <a:off x="1052663" y="629720"/>
          <a:ext cx="4149423" cy="4149423"/>
        </a:xfrm>
        <a:custGeom>
          <a:avLst/>
          <a:gdLst/>
          <a:ahLst/>
          <a:cxnLst/>
          <a:rect l="0" t="0" r="0" b="0"/>
          <a:pathLst>
            <a:path>
              <a:moveTo>
                <a:pt x="4047174" y="2718000"/>
              </a:moveTo>
              <a:arcTo wR="2074711" hR="2074711" stAng="1083777" swAng="2624009"/>
            </a:path>
          </a:pathLst>
        </a:custGeom>
        <a:noFill/>
        <a:ln w="6350" cap="flat" cmpd="sng" algn="in">
          <a:solidFill>
            <a:schemeClr val="accent5">
              <a:hueOff val="6371560"/>
              <a:satOff val="-13612"/>
              <a:lumOff val="-5686"/>
              <a:alphaOff val="0"/>
            </a:schemeClr>
          </a:solidFill>
          <a:prstDash val="solid"/>
        </a:ln>
        <a:effectLst/>
      </dsp:spPr>
      <dsp:style>
        <a:lnRef idx="1">
          <a:scrgbClr r="0" g="0" b="0"/>
        </a:lnRef>
        <a:fillRef idx="0">
          <a:scrgbClr r="0" g="0" b="0"/>
        </a:fillRef>
        <a:effectRef idx="0">
          <a:scrgbClr r="0" g="0" b="0"/>
        </a:effectRef>
        <a:fontRef idx="minor"/>
      </dsp:style>
    </dsp:sp>
    <dsp:sp modelId="{3EB2F3F5-C13F-476B-8F26-A4EC01264922}">
      <dsp:nvSpPr>
        <dsp:cNvPr id="0" name=""/>
        <dsp:cNvSpPr/>
      </dsp:nvSpPr>
      <dsp:spPr>
        <a:xfrm>
          <a:off x="2160759" y="4150844"/>
          <a:ext cx="1933230" cy="1256600"/>
        </a:xfrm>
        <a:prstGeom prst="roundRect">
          <a:avLst/>
        </a:prstGeom>
        <a:solidFill>
          <a:schemeClr val="accent5">
            <a:hueOff val="12743121"/>
            <a:satOff val="-27225"/>
            <a:lumOff val="-11373"/>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s-AR" sz="900" b="1" u="sng" kern="1200" dirty="0">
              <a:effectLst>
                <a:outerShdw blurRad="38100" dist="38100" dir="2700000" algn="tl">
                  <a:srgbClr val="000000">
                    <a:alpha val="43137"/>
                  </a:srgbClr>
                </a:outerShdw>
              </a:effectLst>
            </a:rPr>
            <a:t>SEGÚN LA UTILIDAD</a:t>
          </a:r>
          <a:r>
            <a:rPr lang="es-AR" sz="900" kern="1200" dirty="0"/>
            <a:t>: </a:t>
          </a:r>
          <a:endParaRPr lang="en-US" sz="900" kern="1200" dirty="0"/>
        </a:p>
        <a:p>
          <a:pPr marL="57150" lvl="1" indent="-57150" algn="l" defTabSz="311150">
            <a:lnSpc>
              <a:spcPct val="90000"/>
            </a:lnSpc>
            <a:spcBef>
              <a:spcPct val="0"/>
            </a:spcBef>
            <a:spcAft>
              <a:spcPct val="15000"/>
            </a:spcAft>
            <a:buChar char="•"/>
          </a:pPr>
          <a:r>
            <a:rPr lang="es-AR" sz="700" kern="1200" dirty="0"/>
            <a:t>REQUISITO FUNCIONAL: CARACTERISTICA UTILITARIA SOBRE EL QUEHACER.</a:t>
          </a:r>
          <a:endParaRPr lang="en-US" sz="700" kern="1200" dirty="0"/>
        </a:p>
        <a:p>
          <a:pPr marL="57150" lvl="1" indent="-57150" algn="l" defTabSz="311150">
            <a:lnSpc>
              <a:spcPct val="90000"/>
            </a:lnSpc>
            <a:spcBef>
              <a:spcPct val="0"/>
            </a:spcBef>
            <a:spcAft>
              <a:spcPct val="15000"/>
            </a:spcAft>
            <a:buChar char="•"/>
          </a:pPr>
          <a:endParaRPr lang="en-US" sz="700" kern="1200" dirty="0"/>
        </a:p>
        <a:p>
          <a:pPr marL="57150" lvl="1" indent="-57150" algn="l" defTabSz="311150">
            <a:lnSpc>
              <a:spcPct val="90000"/>
            </a:lnSpc>
            <a:spcBef>
              <a:spcPct val="0"/>
            </a:spcBef>
            <a:spcAft>
              <a:spcPct val="15000"/>
            </a:spcAft>
            <a:buChar char="•"/>
          </a:pPr>
          <a:r>
            <a:rPr lang="es-AR" sz="700" kern="1200" dirty="0"/>
            <a:t>REQUISITO NO FUNCIONAL: ALUDE A LAS CARACTERISTICAS CON LAS QUE SE LES DA CUERPO A ESE QUEHACER.</a:t>
          </a:r>
          <a:endParaRPr lang="en-US" sz="700" kern="1200" dirty="0"/>
        </a:p>
      </dsp:txBody>
      <dsp:txXfrm>
        <a:off x="2222101" y="4212186"/>
        <a:ext cx="1810546" cy="1133916"/>
      </dsp:txXfrm>
    </dsp:sp>
    <dsp:sp modelId="{E7D5131C-CB17-43D8-9EA2-B0FA984982E3}">
      <dsp:nvSpPr>
        <dsp:cNvPr id="0" name=""/>
        <dsp:cNvSpPr/>
      </dsp:nvSpPr>
      <dsp:spPr>
        <a:xfrm>
          <a:off x="1052663" y="629720"/>
          <a:ext cx="4149423" cy="4149423"/>
        </a:xfrm>
        <a:custGeom>
          <a:avLst/>
          <a:gdLst/>
          <a:ahLst/>
          <a:cxnLst/>
          <a:rect l="0" t="0" r="0" b="0"/>
          <a:pathLst>
            <a:path>
              <a:moveTo>
                <a:pt x="1094191" y="3903101"/>
              </a:moveTo>
              <a:arcTo wR="2074711" hR="2074711" stAng="7092214" swAng="2624009"/>
            </a:path>
          </a:pathLst>
        </a:custGeom>
        <a:noFill/>
        <a:ln w="6350" cap="flat" cmpd="sng" algn="in">
          <a:solidFill>
            <a:schemeClr val="accent5">
              <a:hueOff val="12743121"/>
              <a:satOff val="-27225"/>
              <a:lumOff val="-11373"/>
              <a:alphaOff val="0"/>
            </a:schemeClr>
          </a:solidFill>
          <a:prstDash val="solid"/>
        </a:ln>
        <a:effectLst/>
      </dsp:spPr>
      <dsp:style>
        <a:lnRef idx="1">
          <a:scrgbClr r="0" g="0" b="0"/>
        </a:lnRef>
        <a:fillRef idx="0">
          <a:scrgbClr r="0" g="0" b="0"/>
        </a:fillRef>
        <a:effectRef idx="0">
          <a:scrgbClr r="0" g="0" b="0"/>
        </a:effectRef>
        <a:fontRef idx="minor"/>
      </dsp:style>
    </dsp:sp>
    <dsp:sp modelId="{7017C5CB-692D-4049-A956-FFA6C0527094}">
      <dsp:nvSpPr>
        <dsp:cNvPr id="0" name=""/>
        <dsp:cNvSpPr/>
      </dsp:nvSpPr>
      <dsp:spPr>
        <a:xfrm>
          <a:off x="86047" y="2076132"/>
          <a:ext cx="1933230" cy="1256600"/>
        </a:xfrm>
        <a:prstGeom prst="roundRect">
          <a:avLst/>
        </a:prstGeom>
        <a:solidFill>
          <a:schemeClr val="accent5">
            <a:hueOff val="19114680"/>
            <a:satOff val="-40837"/>
            <a:lumOff val="-1705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s-AR" sz="900" b="1" u="sng" kern="1200" dirty="0">
              <a:effectLst>
                <a:outerShdw blurRad="38100" dist="38100" dir="2700000" algn="tl">
                  <a:srgbClr val="000000">
                    <a:alpha val="43137"/>
                  </a:srgbClr>
                </a:outerShdw>
              </a:effectLst>
            </a:rPr>
            <a:t>SEGÚN SU NIVEL DE OBLIGATORIEDAD</a:t>
          </a:r>
          <a:r>
            <a:rPr lang="es-AR" sz="900" kern="1200" dirty="0"/>
            <a:t>:</a:t>
          </a:r>
          <a:endParaRPr lang="en-US" sz="900" kern="1200" dirty="0"/>
        </a:p>
        <a:p>
          <a:pPr marL="57150" lvl="1" indent="-57150" algn="l" defTabSz="311150">
            <a:lnSpc>
              <a:spcPct val="90000"/>
            </a:lnSpc>
            <a:spcBef>
              <a:spcPct val="0"/>
            </a:spcBef>
            <a:spcAft>
              <a:spcPct val="15000"/>
            </a:spcAft>
            <a:buChar char="•"/>
          </a:pPr>
          <a:r>
            <a:rPr lang="es-AR" sz="700" kern="1200" dirty="0"/>
            <a:t>REQUISITOS OBLIGATORIOS: DEBEN CUMPLIRSE SIN EXCEPCIÓN.</a:t>
          </a:r>
          <a:endParaRPr lang="en-US" sz="700" kern="1200" dirty="0"/>
        </a:p>
        <a:p>
          <a:pPr marL="57150" lvl="1" indent="-57150" algn="l" defTabSz="311150">
            <a:lnSpc>
              <a:spcPct val="90000"/>
            </a:lnSpc>
            <a:spcBef>
              <a:spcPct val="0"/>
            </a:spcBef>
            <a:spcAft>
              <a:spcPct val="15000"/>
            </a:spcAft>
            <a:buChar char="•"/>
          </a:pPr>
          <a:r>
            <a:rPr lang="es-AR" sz="700" kern="1200"/>
            <a:t>REQUISITOS DESEADOS: NO PONE RIESGO A LOS OBJETIVOS DEL PROYECTO, YA QUE NO SE VINCULA CON LAS CARACTERISTICAS FUNCIONALES. SU PRESENCIA LO BENEFICIA.</a:t>
          </a:r>
          <a:endParaRPr lang="en-US" sz="700" kern="1200"/>
        </a:p>
      </dsp:txBody>
      <dsp:txXfrm>
        <a:off x="147389" y="2137474"/>
        <a:ext cx="1810546" cy="1133916"/>
      </dsp:txXfrm>
    </dsp:sp>
    <dsp:sp modelId="{16AAE569-474B-4C8A-9369-75A0DAA540D4}">
      <dsp:nvSpPr>
        <dsp:cNvPr id="0" name=""/>
        <dsp:cNvSpPr/>
      </dsp:nvSpPr>
      <dsp:spPr>
        <a:xfrm>
          <a:off x="1052663" y="629720"/>
          <a:ext cx="4149423" cy="4149423"/>
        </a:xfrm>
        <a:custGeom>
          <a:avLst/>
          <a:gdLst/>
          <a:ahLst/>
          <a:cxnLst/>
          <a:rect l="0" t="0" r="0" b="0"/>
          <a:pathLst>
            <a:path>
              <a:moveTo>
                <a:pt x="102249" y="1431423"/>
              </a:moveTo>
              <a:arcTo wR="2074711" hR="2074711" stAng="11883777" swAng="2624009"/>
            </a:path>
          </a:pathLst>
        </a:custGeom>
        <a:noFill/>
        <a:ln w="6350" cap="flat" cmpd="sng" algn="in">
          <a:solidFill>
            <a:schemeClr val="accent5">
              <a:hueOff val="19114680"/>
              <a:satOff val="-40837"/>
              <a:lumOff val="-17059"/>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4C71A-9E42-49A5-B069-1CFCD71FAFA4}">
      <dsp:nvSpPr>
        <dsp:cNvPr id="0" name=""/>
        <dsp:cNvSpPr/>
      </dsp:nvSpPr>
      <dsp:spPr>
        <a:xfrm>
          <a:off x="0" y="3081345"/>
          <a:ext cx="10613877" cy="1011366"/>
        </a:xfrm>
        <a:prstGeom prst="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MX" sz="1900" kern="1200"/>
            <a:t>EL GERENTE ADMINISTRA?</a:t>
          </a:r>
          <a:endParaRPr lang="en-US" sz="1900" kern="1200"/>
        </a:p>
      </dsp:txBody>
      <dsp:txXfrm>
        <a:off x="0" y="3081345"/>
        <a:ext cx="10613877" cy="546137"/>
      </dsp:txXfrm>
    </dsp:sp>
    <dsp:sp modelId="{FD37EA59-B7A1-433D-9695-2B1592596B1C}">
      <dsp:nvSpPr>
        <dsp:cNvPr id="0" name=""/>
        <dsp:cNvSpPr/>
      </dsp:nvSpPr>
      <dsp:spPr>
        <a:xfrm>
          <a:off x="0" y="3607255"/>
          <a:ext cx="10613877" cy="465228"/>
        </a:xfrm>
        <a:prstGeom prst="rect">
          <a:avLst/>
        </a:prstGeom>
        <a:solidFill>
          <a:schemeClr val="accent2">
            <a:tint val="40000"/>
            <a:alpha val="90000"/>
            <a:hueOff val="0"/>
            <a:satOff val="0"/>
            <a:lumOff val="0"/>
            <a:alphaOff val="0"/>
          </a:schemeClr>
        </a:solidFill>
        <a:ln w="12700"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s-MX" sz="1000" kern="1200"/>
            <a:t>SI, DEBIDO A QUE ES ALGUIEN QUE COORDINA Y SUPERVISA EL TRABAJO DE OTRAS PERSONAS TAL QUE ESTAS LOGREN LOS OBJETIVOS DE LA ORGANIZACIÓN.</a:t>
          </a:r>
          <a:endParaRPr lang="en-US" sz="1000" kern="1200"/>
        </a:p>
      </dsp:txBody>
      <dsp:txXfrm>
        <a:off x="0" y="3607255"/>
        <a:ext cx="10613877" cy="465228"/>
      </dsp:txXfrm>
    </dsp:sp>
    <dsp:sp modelId="{717423F3-105A-4458-BFE8-1E469FA8BA00}">
      <dsp:nvSpPr>
        <dsp:cNvPr id="0" name=""/>
        <dsp:cNvSpPr/>
      </dsp:nvSpPr>
      <dsp:spPr>
        <a:xfrm rot="10800000">
          <a:off x="0" y="1541034"/>
          <a:ext cx="10613877" cy="1555481"/>
        </a:xfrm>
        <a:prstGeom prst="upArrowCallout">
          <a:avLst/>
        </a:prstGeom>
        <a:solidFill>
          <a:schemeClr val="accent2">
            <a:hueOff val="-3799047"/>
            <a:satOff val="8413"/>
            <a:lumOff val="11568"/>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MX" sz="1900" kern="1200"/>
            <a:t>A QUE LLAMAMOS EFICIENCIA Y EFICACIA?</a:t>
          </a:r>
          <a:endParaRPr lang="en-US" sz="1900" kern="1200"/>
        </a:p>
      </dsp:txBody>
      <dsp:txXfrm rot="-10800000">
        <a:off x="0" y="1541034"/>
        <a:ext cx="10613877" cy="545973"/>
      </dsp:txXfrm>
    </dsp:sp>
    <dsp:sp modelId="{E62D0E47-75F1-4B03-A2A3-AD94B3077F67}">
      <dsp:nvSpPr>
        <dsp:cNvPr id="0" name=""/>
        <dsp:cNvSpPr/>
      </dsp:nvSpPr>
      <dsp:spPr>
        <a:xfrm>
          <a:off x="0" y="2087008"/>
          <a:ext cx="5306938" cy="465088"/>
        </a:xfrm>
        <a:prstGeom prst="rect">
          <a:avLst/>
        </a:prstGeom>
        <a:solidFill>
          <a:schemeClr val="accent2">
            <a:tint val="40000"/>
            <a:alpha val="90000"/>
            <a:hueOff val="-2582030"/>
            <a:satOff val="10771"/>
            <a:lumOff val="1623"/>
            <a:alphaOff val="0"/>
          </a:schemeClr>
        </a:solidFill>
        <a:ln w="12700" cap="flat" cmpd="sng" algn="in">
          <a:solidFill>
            <a:schemeClr val="accent2">
              <a:tint val="40000"/>
              <a:alpha val="90000"/>
              <a:hueOff val="-2582030"/>
              <a:satOff val="10771"/>
              <a:lumOff val="162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s-MX" sz="1000" b="1" kern="1200" dirty="0">
              <a:effectLst>
                <a:outerShdw blurRad="38100" dist="38100" dir="2700000" algn="tl">
                  <a:srgbClr val="000000">
                    <a:alpha val="43137"/>
                  </a:srgbClr>
                </a:outerShdw>
              </a:effectLst>
            </a:rPr>
            <a:t>EFICIENCIA</a:t>
          </a:r>
          <a:r>
            <a:rPr lang="es-MX" sz="1000" kern="1200" dirty="0"/>
            <a:t> ES OBTENER MEJORES RESULTADOS A TRAVES DE LA MENOR CANTIDAD DE RECURSOS.</a:t>
          </a:r>
          <a:endParaRPr lang="en-US" sz="1000" kern="1200" dirty="0"/>
        </a:p>
      </dsp:txBody>
      <dsp:txXfrm>
        <a:off x="0" y="2087008"/>
        <a:ext cx="5306938" cy="465088"/>
      </dsp:txXfrm>
    </dsp:sp>
    <dsp:sp modelId="{2145F65A-A6BC-477B-AFC0-F018DB1A1CC2}">
      <dsp:nvSpPr>
        <dsp:cNvPr id="0" name=""/>
        <dsp:cNvSpPr/>
      </dsp:nvSpPr>
      <dsp:spPr>
        <a:xfrm>
          <a:off x="5306938" y="2087008"/>
          <a:ext cx="5306938" cy="465088"/>
        </a:xfrm>
        <a:prstGeom prst="rect">
          <a:avLst/>
        </a:prstGeom>
        <a:solidFill>
          <a:schemeClr val="accent2">
            <a:tint val="40000"/>
            <a:alpha val="90000"/>
            <a:hueOff val="-5164060"/>
            <a:satOff val="21541"/>
            <a:lumOff val="3245"/>
            <a:alphaOff val="0"/>
          </a:schemeClr>
        </a:solidFill>
        <a:ln w="12700" cap="flat" cmpd="sng" algn="in">
          <a:solidFill>
            <a:schemeClr val="accent2">
              <a:tint val="40000"/>
              <a:alpha val="90000"/>
              <a:hueOff val="-5164060"/>
              <a:satOff val="21541"/>
              <a:lumOff val="32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s-MX" sz="1000" b="1" kern="1200" dirty="0">
              <a:effectLst>
                <a:outerShdw blurRad="38100" dist="38100" dir="2700000" algn="tl">
                  <a:srgbClr val="000000">
                    <a:alpha val="43137"/>
                  </a:srgbClr>
                </a:outerShdw>
              </a:effectLst>
            </a:rPr>
            <a:t>EFICACIA</a:t>
          </a:r>
          <a:r>
            <a:rPr lang="es-MX" sz="1000" kern="1200" dirty="0"/>
            <a:t> ES REALIZAR LAS ACTIVIDADES QUE AYUDARÁN A LA ORGANIZACIÓN A ALCANZAR SUS METAS. TIENE QUE VER CON LOS FINES O LOGROS DE LOS OBJETIVOS DE LA ORGANIZACIÓN.</a:t>
          </a:r>
          <a:endParaRPr lang="en-US" sz="1000" kern="1200" dirty="0"/>
        </a:p>
      </dsp:txBody>
      <dsp:txXfrm>
        <a:off x="5306938" y="2087008"/>
        <a:ext cx="5306938" cy="465088"/>
      </dsp:txXfrm>
    </dsp:sp>
    <dsp:sp modelId="{83A63042-0D24-4020-AC23-6405CCB5D269}">
      <dsp:nvSpPr>
        <dsp:cNvPr id="0" name=""/>
        <dsp:cNvSpPr/>
      </dsp:nvSpPr>
      <dsp:spPr>
        <a:xfrm rot="10800000">
          <a:off x="0" y="723"/>
          <a:ext cx="10613877" cy="1555481"/>
        </a:xfrm>
        <a:prstGeom prst="upArrowCallout">
          <a:avLst/>
        </a:prstGeom>
        <a:solidFill>
          <a:schemeClr val="accent2">
            <a:hueOff val="-7598094"/>
            <a:satOff val="16827"/>
            <a:lumOff val="23137"/>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MX" sz="1900" kern="1200"/>
            <a:t>QUE ES LA ADMINISTRACIÓN?</a:t>
          </a:r>
          <a:endParaRPr lang="en-US" sz="1900" kern="1200"/>
        </a:p>
      </dsp:txBody>
      <dsp:txXfrm rot="-10800000">
        <a:off x="0" y="723"/>
        <a:ext cx="10613877" cy="545973"/>
      </dsp:txXfrm>
    </dsp:sp>
    <dsp:sp modelId="{FF4FA4F8-76EF-4638-8EC3-1F530FFE2A15}">
      <dsp:nvSpPr>
        <dsp:cNvPr id="0" name=""/>
        <dsp:cNvSpPr/>
      </dsp:nvSpPr>
      <dsp:spPr>
        <a:xfrm>
          <a:off x="0" y="546697"/>
          <a:ext cx="10613877" cy="465088"/>
        </a:xfrm>
        <a:prstGeom prst="rect">
          <a:avLst/>
        </a:prstGeom>
        <a:solidFill>
          <a:schemeClr val="accent2">
            <a:tint val="40000"/>
            <a:alpha val="90000"/>
            <a:hueOff val="-7746090"/>
            <a:satOff val="32312"/>
            <a:lumOff val="4868"/>
            <a:alphaOff val="0"/>
          </a:schemeClr>
        </a:solidFill>
        <a:ln w="12700" cap="flat" cmpd="sng" algn="in">
          <a:solidFill>
            <a:schemeClr val="accent2">
              <a:tint val="40000"/>
              <a:alpha val="90000"/>
              <a:hueOff val="-7746090"/>
              <a:satOff val="32312"/>
              <a:lumOff val="48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s-MX" sz="1000" kern="1200" dirty="0"/>
            <a:t>INVOLUCRA LA COORDINACIÓN Y SUPERVISIÓN DE LAS ACTIVIDADES DE OTROS, DE TAL FORMA QUE ESTAS SE LLEVEN A CABO DE MANERA EFICAZ Y EFICIENTE.</a:t>
          </a:r>
          <a:endParaRPr lang="en-US" sz="1000" kern="1200" dirty="0"/>
        </a:p>
      </dsp:txBody>
      <dsp:txXfrm>
        <a:off x="0" y="546697"/>
        <a:ext cx="10613877" cy="465088"/>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551A-4C47-495A-8527-A9394313FBEA}">
      <dsp:nvSpPr>
        <dsp:cNvPr id="0" name=""/>
        <dsp:cNvSpPr/>
      </dsp:nvSpPr>
      <dsp:spPr>
        <a:xfrm>
          <a:off x="555560" y="0"/>
          <a:ext cx="5255998" cy="1387793"/>
        </a:xfrm>
        <a:prstGeom prst="roundRect">
          <a:avLst>
            <a:gd name="adj" fmla="val 10000"/>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1" u="sng" kern="1200" dirty="0">
              <a:effectLst>
                <a:outerShdw blurRad="38100" dist="38100" dir="2700000" algn="tl">
                  <a:srgbClr val="000000">
                    <a:alpha val="43137"/>
                  </a:srgbClr>
                </a:outerShdw>
              </a:effectLst>
            </a:rPr>
            <a:t>GERENTES DE NIVEL ALTO</a:t>
          </a:r>
          <a:r>
            <a:rPr lang="es-ES" sz="1600" kern="1200" dirty="0"/>
            <a:t>: SON LOS RESPONSABLES DE TOMAR DECISIONES, ESTABLECER PLANES Y OBJETIVOS QUE AFECTAN A TODA LA ORGANIZACIÓN. ES EL NIVEL MÁS ALTO DE LA ESTRUCTURA ORGANIZACIONAL.</a:t>
          </a:r>
          <a:endParaRPr lang="en-US" sz="1600" kern="1200" dirty="0"/>
        </a:p>
      </dsp:txBody>
      <dsp:txXfrm>
        <a:off x="596207" y="40647"/>
        <a:ext cx="5174704" cy="1306499"/>
      </dsp:txXfrm>
    </dsp:sp>
    <dsp:sp modelId="{20E80140-37B6-47B3-9C1E-34F8EF2EF317}">
      <dsp:nvSpPr>
        <dsp:cNvPr id="0" name=""/>
        <dsp:cNvSpPr/>
      </dsp:nvSpPr>
      <dsp:spPr>
        <a:xfrm rot="5362244">
          <a:off x="2934764" y="1422488"/>
          <a:ext cx="520454" cy="62450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3006782" y="1474519"/>
        <a:ext cx="374705" cy="364318"/>
      </dsp:txXfrm>
    </dsp:sp>
    <dsp:sp modelId="{000F6E3B-0FD9-4D01-B7A0-B2FEE957ECA5}">
      <dsp:nvSpPr>
        <dsp:cNvPr id="0" name=""/>
        <dsp:cNvSpPr/>
      </dsp:nvSpPr>
      <dsp:spPr>
        <a:xfrm>
          <a:off x="578424" y="2081691"/>
          <a:ext cx="5255998" cy="1387793"/>
        </a:xfrm>
        <a:prstGeom prst="roundRect">
          <a:avLst>
            <a:gd name="adj" fmla="val 10000"/>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1" u="sng" kern="1200" dirty="0">
              <a:effectLst>
                <a:outerShdw blurRad="38100" dist="38100" dir="2700000" algn="tl">
                  <a:srgbClr val="000000">
                    <a:alpha val="43137"/>
                  </a:srgbClr>
                </a:outerShdw>
              </a:effectLst>
            </a:rPr>
            <a:t>GERENTES DE NIVEL MEDIO</a:t>
          </a:r>
          <a:r>
            <a:rPr lang="es-ES" sz="1600" kern="1200" dirty="0"/>
            <a:t>: AQUELLOS QUE DIRIGEN EL TRABAJO DE LOS GERENTES DE PRIMERA LÍNEA.</a:t>
          </a:r>
          <a:endParaRPr lang="en-US" sz="1600" kern="1200" dirty="0"/>
        </a:p>
      </dsp:txBody>
      <dsp:txXfrm>
        <a:off x="619071" y="2122338"/>
        <a:ext cx="5174704" cy="1306499"/>
      </dsp:txXfrm>
    </dsp:sp>
    <dsp:sp modelId="{96182A22-427F-4FBB-9E5D-C6DC5BB5370A}">
      <dsp:nvSpPr>
        <dsp:cNvPr id="0" name=""/>
        <dsp:cNvSpPr/>
      </dsp:nvSpPr>
      <dsp:spPr>
        <a:xfrm rot="5437756">
          <a:off x="2934764" y="3504179"/>
          <a:ext cx="520454" cy="624507"/>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3008496" y="3556210"/>
        <a:ext cx="374705" cy="364318"/>
      </dsp:txXfrm>
    </dsp:sp>
    <dsp:sp modelId="{0C4C63A5-3C53-4BCB-8931-BB6BFBF6E1EC}">
      <dsp:nvSpPr>
        <dsp:cNvPr id="0" name=""/>
        <dsp:cNvSpPr/>
      </dsp:nvSpPr>
      <dsp:spPr>
        <a:xfrm>
          <a:off x="555560" y="4163381"/>
          <a:ext cx="5255998" cy="1387793"/>
        </a:xfrm>
        <a:prstGeom prst="roundRect">
          <a:avLst>
            <a:gd name="adj" fmla="val 10000"/>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MX" sz="1600" b="1" u="sng" kern="1200" dirty="0">
              <a:effectLst>
                <a:outerShdw blurRad="38100" dist="38100" dir="2700000" algn="tl">
                  <a:srgbClr val="000000">
                    <a:alpha val="43137"/>
                  </a:srgbClr>
                </a:outerShdw>
              </a:effectLst>
            </a:rPr>
            <a:t>GERENTES DE PRIMERA LÍNEA</a:t>
          </a:r>
          <a:r>
            <a:rPr lang="es-MX" sz="1600" b="1" kern="1200" dirty="0"/>
            <a:t>: DIRIGEN TRABAJO DEL PERSONAL DE LA ORGANIZACIÓN O DEL SERVICIO AL CLIENTE. ES EL NIVEL MÁS BAJO DE LA ADMINISTRACIÓN</a:t>
          </a:r>
          <a:endParaRPr lang="es-AR" sz="1600" b="1" kern="1200" dirty="0"/>
        </a:p>
        <a:p>
          <a:pPr marL="0" lvl="0" indent="0" algn="ctr" defTabSz="711200">
            <a:lnSpc>
              <a:spcPct val="90000"/>
            </a:lnSpc>
            <a:spcBef>
              <a:spcPct val="0"/>
            </a:spcBef>
            <a:spcAft>
              <a:spcPct val="35000"/>
            </a:spcAft>
            <a:buNone/>
          </a:pPr>
          <a:endParaRPr lang="en-US" sz="1600" kern="1200" dirty="0"/>
        </a:p>
      </dsp:txBody>
      <dsp:txXfrm>
        <a:off x="596207" y="4204028"/>
        <a:ext cx="5174704" cy="1306499"/>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358676-548F-4A3E-8E80-BD72D5D69A85}">
      <dsp:nvSpPr>
        <dsp:cNvPr id="0" name=""/>
        <dsp:cNvSpPr/>
      </dsp:nvSpPr>
      <dsp:spPr>
        <a:xfrm rot="5400000">
          <a:off x="6220483" y="-2380663"/>
          <a:ext cx="1402541" cy="6514592"/>
        </a:xfrm>
        <a:prstGeom prst="round2SameRect">
          <a:avLst/>
        </a:prstGeom>
        <a:solidFill>
          <a:schemeClr val="accent2">
            <a:tint val="40000"/>
            <a:alpha val="90000"/>
            <a:hueOff val="0"/>
            <a:satOff val="0"/>
            <a:lumOff val="0"/>
            <a:alphaOff val="0"/>
          </a:schemeClr>
        </a:solidFill>
        <a:ln w="12700"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s-MX" sz="1200" b="1" u="sng" kern="1200" dirty="0">
              <a:effectLst>
                <a:outerShdw blurRad="38100" dist="38100" dir="2700000" algn="tl">
                  <a:srgbClr val="000000">
                    <a:alpha val="43137"/>
                  </a:srgbClr>
                </a:outerShdw>
              </a:effectLst>
            </a:rPr>
            <a:t>INTERPERSONALES</a:t>
          </a:r>
          <a:r>
            <a:rPr lang="es-MX" sz="1200" kern="1200" dirty="0"/>
            <a:t>: AQUELLOS QUE INVOLUCRAN PERSONAS (SUBORDINADOS Y PERSONAS AJENAS A LA ORG). ESTOS SON: REPRESENTANTE, LÍDER Y ENLACE.</a:t>
          </a:r>
          <a:endParaRPr lang="en-US" sz="1200" kern="1200" dirty="0"/>
        </a:p>
        <a:p>
          <a:pPr marL="114300" lvl="1" indent="-114300" algn="l" defTabSz="533400">
            <a:lnSpc>
              <a:spcPct val="90000"/>
            </a:lnSpc>
            <a:spcBef>
              <a:spcPct val="0"/>
            </a:spcBef>
            <a:spcAft>
              <a:spcPct val="15000"/>
            </a:spcAft>
            <a:buChar char="•"/>
          </a:pPr>
          <a:r>
            <a:rPr lang="es-MX" sz="1200" b="1" u="sng" kern="1200" dirty="0">
              <a:effectLst>
                <a:outerShdw blurRad="38100" dist="38100" dir="2700000" algn="tl">
                  <a:srgbClr val="000000">
                    <a:alpha val="43137"/>
                  </a:srgbClr>
                </a:outerShdw>
              </a:effectLst>
            </a:rPr>
            <a:t>INFORMATIVOS</a:t>
          </a:r>
          <a:r>
            <a:rPr lang="es-MX" sz="1200" kern="1200" dirty="0"/>
            <a:t>: AQUELLOS QUE REUNEN, RECIBEN Y TRANSMITEN INFORMACIÓN. ESTOS SON: MONITOR, PORTAVOZ, DIFUSOR.</a:t>
          </a:r>
          <a:endParaRPr lang="en-US" sz="1200" kern="1200" dirty="0"/>
        </a:p>
        <a:p>
          <a:pPr marL="114300" lvl="1" indent="-114300" algn="l" defTabSz="533400">
            <a:lnSpc>
              <a:spcPct val="90000"/>
            </a:lnSpc>
            <a:spcBef>
              <a:spcPct val="0"/>
            </a:spcBef>
            <a:spcAft>
              <a:spcPct val="15000"/>
            </a:spcAft>
            <a:buChar char="•"/>
          </a:pPr>
          <a:r>
            <a:rPr lang="es-MX" sz="1200" b="1" u="sng" kern="1200" dirty="0">
              <a:effectLst>
                <a:outerShdw blurRad="38100" dist="38100" dir="2700000" algn="tl">
                  <a:srgbClr val="000000">
                    <a:alpha val="43137"/>
                  </a:srgbClr>
                </a:outerShdw>
              </a:effectLst>
            </a:rPr>
            <a:t>DECISORIOS</a:t>
          </a:r>
          <a:r>
            <a:rPr lang="es-MX" sz="1200" kern="1200" dirty="0"/>
            <a:t>: CONLLEVAN A LA TOMA DE DECISIONES O ELECCIONES. ESTOS SON: EMPRENDEDOR, MANEJADOR DE PROBLEMAS, ASIGNADOR DE RECURSOS Y NEGOCIADOR.</a:t>
          </a:r>
          <a:endParaRPr lang="en-US" sz="1200" kern="1200" dirty="0"/>
        </a:p>
      </dsp:txBody>
      <dsp:txXfrm rot="-5400000">
        <a:off x="3664458" y="243828"/>
        <a:ext cx="6446126" cy="1265609"/>
      </dsp:txXfrm>
    </dsp:sp>
    <dsp:sp modelId="{C25A2B84-73D8-4CA3-96E1-468535475FBB}">
      <dsp:nvSpPr>
        <dsp:cNvPr id="0" name=""/>
        <dsp:cNvSpPr/>
      </dsp:nvSpPr>
      <dsp:spPr>
        <a:xfrm>
          <a:off x="0" y="43"/>
          <a:ext cx="3664458" cy="1753176"/>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s-MX" sz="3300" b="1" kern="1200" dirty="0">
              <a:effectLst>
                <a:outerShdw blurRad="38100" dist="38100" dir="2700000" algn="tl">
                  <a:srgbClr val="000000">
                    <a:alpha val="43137"/>
                  </a:srgbClr>
                </a:outerShdw>
              </a:effectLst>
            </a:rPr>
            <a:t>ROLES</a:t>
          </a:r>
          <a:endParaRPr lang="en-US" sz="3300" b="1" kern="1200" dirty="0">
            <a:effectLst>
              <a:outerShdw blurRad="38100" dist="38100" dir="2700000" algn="tl">
                <a:srgbClr val="000000">
                  <a:alpha val="43137"/>
                </a:srgbClr>
              </a:outerShdw>
            </a:effectLst>
          </a:endParaRPr>
        </a:p>
      </dsp:txBody>
      <dsp:txXfrm>
        <a:off x="85583" y="85626"/>
        <a:ext cx="3493292" cy="1582010"/>
      </dsp:txXfrm>
    </dsp:sp>
    <dsp:sp modelId="{9BF7248C-02EA-4765-AD50-5D8114C3B103}">
      <dsp:nvSpPr>
        <dsp:cNvPr id="0" name=""/>
        <dsp:cNvSpPr/>
      </dsp:nvSpPr>
      <dsp:spPr>
        <a:xfrm rot="5400000">
          <a:off x="6220483" y="-539828"/>
          <a:ext cx="1402541" cy="6514592"/>
        </a:xfrm>
        <a:prstGeom prst="round2SameRect">
          <a:avLst/>
        </a:prstGeom>
        <a:solidFill>
          <a:schemeClr val="accent3">
            <a:tint val="40000"/>
            <a:alpha val="90000"/>
            <a:hueOff val="0"/>
            <a:satOff val="0"/>
            <a:lumOff val="0"/>
            <a:alphaOff val="0"/>
          </a:schemeClr>
        </a:solidFill>
        <a:ln w="12700" cap="flat" cmpd="sng" algn="in">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s-MX" sz="1200" b="1" u="sng" kern="1200" dirty="0">
              <a:effectLst>
                <a:outerShdw blurRad="38100" dist="38100" dir="2700000" algn="tl">
                  <a:srgbClr val="000000">
                    <a:alpha val="43137"/>
                  </a:srgbClr>
                </a:outerShdw>
              </a:effectLst>
            </a:rPr>
            <a:t>TÉCNICAS</a:t>
          </a:r>
          <a:r>
            <a:rPr lang="es-MX" sz="1200" kern="1200" dirty="0"/>
            <a:t>: CONOCIMIENTO ESPECIFICO DEL TRABAJO Y LAS TÉCNICAS PARA REALIZAR COMPETENTEMENTE LAS TAREAS LABORALES.</a:t>
          </a:r>
          <a:endParaRPr lang="en-US" sz="1200" kern="1200" dirty="0"/>
        </a:p>
        <a:p>
          <a:pPr marL="114300" lvl="1" indent="-114300" algn="l" defTabSz="533400">
            <a:lnSpc>
              <a:spcPct val="90000"/>
            </a:lnSpc>
            <a:spcBef>
              <a:spcPct val="0"/>
            </a:spcBef>
            <a:spcAft>
              <a:spcPct val="15000"/>
            </a:spcAft>
            <a:buChar char="•"/>
          </a:pPr>
          <a:r>
            <a:rPr lang="es-MX" sz="1200" b="1" u="sng" kern="1200" dirty="0">
              <a:effectLst>
                <a:outerShdw blurRad="38100" dist="38100" dir="2700000" algn="tl">
                  <a:srgbClr val="000000">
                    <a:alpha val="43137"/>
                  </a:srgbClr>
                </a:outerShdw>
              </a:effectLst>
            </a:rPr>
            <a:t>HUMANAS</a:t>
          </a:r>
          <a:r>
            <a:rPr lang="es-MX" sz="1200" kern="1200" dirty="0"/>
            <a:t>: INVOLUCRAN LA CAPACIDAD DE TRABAJAR BIEN CON OTRAS PERSONAS DE FORMA GRUPAL O INDIVIDUAL.</a:t>
          </a:r>
          <a:endParaRPr lang="en-US" sz="1200" kern="1200" dirty="0"/>
        </a:p>
        <a:p>
          <a:pPr marL="114300" lvl="1" indent="-114300" algn="l" defTabSz="533400">
            <a:lnSpc>
              <a:spcPct val="90000"/>
            </a:lnSpc>
            <a:spcBef>
              <a:spcPct val="0"/>
            </a:spcBef>
            <a:spcAft>
              <a:spcPct val="15000"/>
            </a:spcAft>
            <a:buChar char="•"/>
          </a:pPr>
          <a:r>
            <a:rPr lang="es-MX" sz="1200" b="1" u="sng" kern="1200" dirty="0">
              <a:effectLst>
                <a:outerShdw blurRad="38100" dist="38100" dir="2700000" algn="tl">
                  <a:srgbClr val="000000">
                    <a:alpha val="43137"/>
                  </a:srgbClr>
                </a:outerShdw>
              </a:effectLst>
            </a:rPr>
            <a:t>CONCEPTUALES</a:t>
          </a:r>
          <a:r>
            <a:rPr lang="es-MX" sz="1200" kern="1200" dirty="0"/>
            <a:t>: SE UTILIZA PARA PENSAR Y CONCEPTUALIZAR SITUACIONES ABSTRACTAS Y COMPLEJAS. A TRAVÉS DE ELLAS LOS GERENTES VEN A LA ORGANIZACIÓN COMO UN TODO.</a:t>
          </a:r>
          <a:endParaRPr lang="en-US" sz="1200" kern="1200" dirty="0"/>
        </a:p>
      </dsp:txBody>
      <dsp:txXfrm rot="-5400000">
        <a:off x="3664458" y="2084663"/>
        <a:ext cx="6446126" cy="1265609"/>
      </dsp:txXfrm>
    </dsp:sp>
    <dsp:sp modelId="{4AF0E954-B7BD-4B88-A60C-E100CE2BE36F}">
      <dsp:nvSpPr>
        <dsp:cNvPr id="0" name=""/>
        <dsp:cNvSpPr/>
      </dsp:nvSpPr>
      <dsp:spPr>
        <a:xfrm>
          <a:off x="0" y="1840879"/>
          <a:ext cx="3664458" cy="1753176"/>
        </a:xfrm>
        <a:prstGeom prst="roundRect">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s-MX" sz="3300" b="1" kern="1200" dirty="0">
              <a:effectLst>
                <a:outerShdw blurRad="38100" dist="38100" dir="2700000" algn="tl">
                  <a:srgbClr val="000000">
                    <a:alpha val="43137"/>
                  </a:srgbClr>
                </a:outerShdw>
              </a:effectLst>
            </a:rPr>
            <a:t>HABILIDADES</a:t>
          </a:r>
          <a:r>
            <a:rPr lang="es-MX" sz="3300" kern="1200" dirty="0"/>
            <a:t> </a:t>
          </a:r>
          <a:endParaRPr lang="en-US" sz="3300" kern="1200" dirty="0"/>
        </a:p>
      </dsp:txBody>
      <dsp:txXfrm>
        <a:off x="85583" y="1926462"/>
        <a:ext cx="3493292" cy="1582010"/>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905C2B-4E4B-4D0D-B55D-B53B4ECB9BEC}">
      <dsp:nvSpPr>
        <dsp:cNvPr id="0" name=""/>
        <dsp:cNvSpPr/>
      </dsp:nvSpPr>
      <dsp:spPr>
        <a:xfrm>
          <a:off x="1724" y="14579"/>
          <a:ext cx="5304503" cy="4377740"/>
        </a:xfrm>
        <a:prstGeom prst="roundRect">
          <a:avLst>
            <a:gd name="adj" fmla="val 10000"/>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s-MX" sz="2700" b="1" u="sng" kern="1200" dirty="0">
              <a:effectLst>
                <a:outerShdw blurRad="38100" dist="38100" dir="2700000" algn="tl">
                  <a:srgbClr val="000000">
                    <a:alpha val="43137"/>
                  </a:srgbClr>
                </a:outerShdw>
              </a:effectLst>
            </a:rPr>
            <a:t>PROGRAMADAS</a:t>
          </a:r>
          <a:r>
            <a:rPr lang="es-MX" sz="2700" kern="1200" dirty="0"/>
            <a:t>: DECISIONES REPETITIVAS QUE SE PUEDEN MANEJAR CON UN MÉTODO DE RUTINA, SE UTILIZAN CUANDO EL PROBLEMA ES SENCILLO, CONOCIDO Y FÁCILMENTE DEFINIDO.</a:t>
          </a:r>
          <a:endParaRPr lang="en-US" sz="2700" kern="1200" dirty="0"/>
        </a:p>
      </dsp:txBody>
      <dsp:txXfrm>
        <a:off x="129944" y="142799"/>
        <a:ext cx="5048063" cy="4121300"/>
      </dsp:txXfrm>
    </dsp:sp>
    <dsp:sp modelId="{30F43B2E-01CC-4B0D-9415-C668027DC0EA}">
      <dsp:nvSpPr>
        <dsp:cNvPr id="0" name=""/>
        <dsp:cNvSpPr/>
      </dsp:nvSpPr>
      <dsp:spPr>
        <a:xfrm>
          <a:off x="5906322" y="14579"/>
          <a:ext cx="4632953" cy="4352826"/>
        </a:xfrm>
        <a:prstGeom prst="roundRect">
          <a:avLst>
            <a:gd name="adj" fmla="val 10000"/>
          </a:avLst>
        </a:prstGeom>
        <a:solidFill>
          <a:schemeClr val="accent4">
            <a:hueOff val="8977625"/>
            <a:satOff val="-22594"/>
            <a:lumOff val="9608"/>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s-MX" sz="2700" b="1" u="sng" kern="1200" dirty="0">
              <a:effectLst>
                <a:outerShdw blurRad="38100" dist="38100" dir="2700000" algn="tl">
                  <a:srgbClr val="000000">
                    <a:alpha val="43137"/>
                  </a:srgbClr>
                </a:outerShdw>
              </a:effectLst>
            </a:rPr>
            <a:t>NO PROGRAMADAS</a:t>
          </a:r>
          <a:r>
            <a:rPr lang="es-MX" sz="2700" kern="1200" dirty="0"/>
            <a:t>: DECISIONES ÚNICAS Y NO RECURRENTES QUE NO REQUIEREN UNA SOLUCIÓN A LA MEDIDA, SON USADOS CUANDO LOS PROBLEMAS SON NUEVOS O INUSUALES Y PARA LOS CUALES LA INFORMACIÓN ES AMBIGUA O INCOMPLETA.</a:t>
          </a:r>
          <a:endParaRPr lang="en-US" sz="2700" kern="1200" dirty="0"/>
        </a:p>
      </dsp:txBody>
      <dsp:txXfrm>
        <a:off x="6033812" y="142069"/>
        <a:ext cx="4377973" cy="40978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A03A33-193A-4ADA-8F36-FA3AD5C4028E}">
      <dsp:nvSpPr>
        <dsp:cNvPr id="0" name=""/>
        <dsp:cNvSpPr/>
      </dsp:nvSpPr>
      <dsp:spPr>
        <a:xfrm>
          <a:off x="0" y="2169229"/>
          <a:ext cx="10179050" cy="1423249"/>
        </a:xfrm>
        <a:prstGeom prst="rect">
          <a:avLst/>
        </a:prstGeom>
        <a:solidFill>
          <a:schemeClr val="tx2">
            <a:lumMod val="90000"/>
            <a:lumOff val="1000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s-ES" sz="1700" b="1" u="sng" kern="1200" dirty="0"/>
            <a:t>CICLO DE VIDA</a:t>
          </a:r>
          <a:r>
            <a:rPr lang="es-ES" sz="1700" b="1" kern="1200" dirty="0"/>
            <a:t>: </a:t>
          </a:r>
          <a:r>
            <a:rPr lang="es-AR" sz="1700" kern="1200" dirty="0"/>
            <a:t>ESTADOS INTERMEDIOS QUE ATRAVIESA UN OBJETO/ELEMENTO DESDE QUE NACE HASTA QUE MUERE.</a:t>
          </a:r>
          <a:endParaRPr lang="en-US" sz="1700" kern="1200" dirty="0"/>
        </a:p>
      </dsp:txBody>
      <dsp:txXfrm>
        <a:off x="0" y="2169229"/>
        <a:ext cx="10179050" cy="1423249"/>
      </dsp:txXfrm>
    </dsp:sp>
    <dsp:sp modelId="{FD16439E-7648-4511-9632-8D394256C127}">
      <dsp:nvSpPr>
        <dsp:cNvPr id="0" name=""/>
        <dsp:cNvSpPr/>
      </dsp:nvSpPr>
      <dsp:spPr>
        <a:xfrm rot="10800000">
          <a:off x="0" y="1620"/>
          <a:ext cx="10179050" cy="2188957"/>
        </a:xfrm>
        <a:prstGeom prst="upArrowCallou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s-ES" sz="1700" kern="1200"/>
            <a:t>ES MENOS ABARCATIVA QUE LA INGENIERÍA EN SISTEMAS (QUE SE ENCARGA TANTO DE PRESENTAR SOLUCIONES TANTO A NIVEL SOFTWARE O HARDWARE COMO TAMBIÉN SOLUCIONES NO INFORMATIZADAS, COMO LA TERCERIZACIÓN DE UN PROCESO EMPRESARIAL) DEBIDO A QUE ÚNICAMENTE COMPRENDE TODOS LOS ASPECTOS DE LA PRODUCCIÓN DEL SOFTWARE EN TODO SU </a:t>
          </a:r>
          <a:r>
            <a:rPr lang="es-ES" sz="1700" b="1" kern="1200"/>
            <a:t>CICLO DE VIDA ÚTIL.</a:t>
          </a:r>
          <a:endParaRPr lang="en-US" sz="1700" kern="1200"/>
        </a:p>
      </dsp:txBody>
      <dsp:txXfrm rot="10800000">
        <a:off x="0" y="1620"/>
        <a:ext cx="10179050" cy="1422319"/>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435A0A-EE3C-4125-83C3-90BC3C9EACAD}">
      <dsp:nvSpPr>
        <dsp:cNvPr id="0" name=""/>
        <dsp:cNvSpPr/>
      </dsp:nvSpPr>
      <dsp:spPr>
        <a:xfrm>
          <a:off x="0" y="282529"/>
          <a:ext cx="10179050" cy="1474200"/>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MX" sz="2800" b="1" u="sng" kern="1200" dirty="0">
              <a:effectLst>
                <a:outerShdw blurRad="38100" dist="38100" dir="2700000" algn="tl">
                  <a:srgbClr val="000000">
                    <a:alpha val="43137"/>
                  </a:srgbClr>
                </a:outerShdw>
              </a:effectLst>
            </a:rPr>
            <a:t>PENSAMIENTO LINEAL</a:t>
          </a:r>
          <a:r>
            <a:rPr lang="es-MX" sz="2800" kern="1200" dirty="0"/>
            <a:t>: PREFERENCIA DE UNA PERSONA POR UTILIZAR INFORMACIÓN EXTERNA Y PROCESARLA A TRAVÉS DE DEL PENSAMIENTO RACIONAL Y LÓGICO.</a:t>
          </a:r>
          <a:endParaRPr lang="en-US" sz="2800" kern="1200" dirty="0"/>
        </a:p>
      </dsp:txBody>
      <dsp:txXfrm>
        <a:off x="71965" y="354494"/>
        <a:ext cx="10035120" cy="1330270"/>
      </dsp:txXfrm>
    </dsp:sp>
    <dsp:sp modelId="{323F9A57-FE17-438F-B23C-D0C2831AA91C}">
      <dsp:nvSpPr>
        <dsp:cNvPr id="0" name=""/>
        <dsp:cNvSpPr/>
      </dsp:nvSpPr>
      <dsp:spPr>
        <a:xfrm>
          <a:off x="0" y="1837370"/>
          <a:ext cx="10179050" cy="1474200"/>
        </a:xfrm>
        <a:prstGeom prst="roundRect">
          <a:avLst/>
        </a:prstGeom>
        <a:solidFill>
          <a:schemeClr val="accent2">
            <a:hueOff val="-7598094"/>
            <a:satOff val="16827"/>
            <a:lumOff val="23137"/>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MX" sz="2800" b="1" u="sng" kern="1200" dirty="0">
              <a:effectLst>
                <a:outerShdw blurRad="38100" dist="38100" dir="2700000" algn="tl">
                  <a:srgbClr val="000000">
                    <a:alpha val="43137"/>
                  </a:srgbClr>
                </a:outerShdw>
              </a:effectLst>
            </a:rPr>
            <a:t>PENSAMIENTO NO LINEAL</a:t>
          </a:r>
          <a:r>
            <a:rPr lang="es-MX" sz="2800" kern="1200" dirty="0"/>
            <a:t>: </a:t>
          </a:r>
          <a:r>
            <a:rPr lang="es-AR" sz="2800" kern="1200" dirty="0"/>
            <a:t>PREFERENCIA POR FUENTES INTERNAS Y POR PROCESAR LA INFORMACIÓN CON INTUICIÓN, SENSACIONES Y CORAZONADAS</a:t>
          </a:r>
          <a:endParaRPr lang="en-US" sz="2800" kern="1200" dirty="0"/>
        </a:p>
      </dsp:txBody>
      <dsp:txXfrm>
        <a:off x="71965" y="1909335"/>
        <a:ext cx="10035120" cy="1330270"/>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1C636C-1B54-4D6D-9DDC-9A1EB50BA19F}">
      <dsp:nvSpPr>
        <dsp:cNvPr id="0" name=""/>
        <dsp:cNvSpPr/>
      </dsp:nvSpPr>
      <dsp:spPr>
        <a:xfrm>
          <a:off x="1121205" y="1290"/>
          <a:ext cx="2479972" cy="1487983"/>
        </a:xfrm>
        <a:prstGeom prst="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dirty="0">
              <a:effectLst>
                <a:outerShdw blurRad="38100" dist="38100" dir="2700000" algn="tl">
                  <a:srgbClr val="000000">
                    <a:alpha val="43137"/>
                  </a:srgbClr>
                </a:outerShdw>
              </a:effectLst>
            </a:rPr>
            <a:t>ESTRATÉGICOS</a:t>
          </a:r>
          <a:r>
            <a:rPr lang="es-AR" sz="1400" b="1" kern="1200" dirty="0"/>
            <a:t>:</a:t>
          </a:r>
          <a:r>
            <a:rPr lang="es-AR" sz="1400" kern="1200" dirty="0"/>
            <a:t> SE APLICAN A TODA LA ORGANIZACIÓN Y ESTABLECEN SUS OBJETIVOS GENERALES. SON AMPLIOS.</a:t>
          </a:r>
          <a:endParaRPr lang="en-US" sz="1400" kern="1200" dirty="0"/>
        </a:p>
      </dsp:txBody>
      <dsp:txXfrm>
        <a:off x="1121205" y="1290"/>
        <a:ext cx="2479972" cy="1487983"/>
      </dsp:txXfrm>
    </dsp:sp>
    <dsp:sp modelId="{1EF591EB-4B71-4D44-BD97-9FF76C1DC4F7}">
      <dsp:nvSpPr>
        <dsp:cNvPr id="0" name=""/>
        <dsp:cNvSpPr/>
      </dsp:nvSpPr>
      <dsp:spPr>
        <a:xfrm>
          <a:off x="3849174" y="1290"/>
          <a:ext cx="2479972" cy="1487983"/>
        </a:xfrm>
        <a:prstGeom prst="rect">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dirty="0">
              <a:effectLst>
                <a:outerShdw blurRad="38100" dist="38100" dir="2700000" algn="tl">
                  <a:srgbClr val="000000">
                    <a:alpha val="43137"/>
                  </a:srgbClr>
                </a:outerShdw>
              </a:effectLst>
            </a:rPr>
            <a:t>OPERACIONALES</a:t>
          </a:r>
          <a:r>
            <a:rPr lang="es-AR" sz="1400" b="1" kern="1200" dirty="0"/>
            <a:t>:</a:t>
          </a:r>
          <a:r>
            <a:rPr lang="es-AR" sz="1400" kern="1200" dirty="0"/>
            <a:t> ABARCAN UN ÁREA OPERATIVA PARTICULAR DE LA ORGANIZACIÓN. SON LIMITADOS.</a:t>
          </a:r>
          <a:endParaRPr lang="en-US" sz="1400" kern="1200" dirty="0"/>
        </a:p>
      </dsp:txBody>
      <dsp:txXfrm>
        <a:off x="3849174" y="1290"/>
        <a:ext cx="2479972" cy="1487983"/>
      </dsp:txXfrm>
    </dsp:sp>
    <dsp:sp modelId="{31A51C3D-B6E5-4E25-A636-7931D45FAFB7}">
      <dsp:nvSpPr>
        <dsp:cNvPr id="0" name=""/>
        <dsp:cNvSpPr/>
      </dsp:nvSpPr>
      <dsp:spPr>
        <a:xfrm>
          <a:off x="6577144" y="1290"/>
          <a:ext cx="2479972" cy="1487983"/>
        </a:xfrm>
        <a:prstGeom prst="rect">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dirty="0">
              <a:effectLst>
                <a:outerShdw blurRad="38100" dist="38100" dir="2700000" algn="tl">
                  <a:srgbClr val="000000">
                    <a:alpha val="43137"/>
                  </a:srgbClr>
                </a:outerShdw>
              </a:effectLst>
            </a:rPr>
            <a:t>ESPECÍFICOS</a:t>
          </a:r>
          <a:r>
            <a:rPr lang="es-AR" sz="1400" b="1" kern="1200" dirty="0"/>
            <a:t>:</a:t>
          </a:r>
          <a:r>
            <a:rPr lang="es-AR" sz="1400" kern="1200" dirty="0"/>
            <a:t>  ESTÁN CLARAMENTE DEFINIDOS Y QUE NO DAN LUGAR A INTERPRETACIONES</a:t>
          </a:r>
          <a:endParaRPr lang="en-US" sz="1400" kern="1200" dirty="0"/>
        </a:p>
      </dsp:txBody>
      <dsp:txXfrm>
        <a:off x="6577144" y="1290"/>
        <a:ext cx="2479972" cy="1487983"/>
      </dsp:txXfrm>
    </dsp:sp>
    <dsp:sp modelId="{29B35F5D-3F0B-4438-9511-9E7CD3F156F8}">
      <dsp:nvSpPr>
        <dsp:cNvPr id="0" name=""/>
        <dsp:cNvSpPr/>
      </dsp:nvSpPr>
      <dsp:spPr>
        <a:xfrm>
          <a:off x="1121205" y="1737270"/>
          <a:ext cx="2479972" cy="1487983"/>
        </a:xfrm>
        <a:prstGeom prst="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dirty="0">
              <a:effectLst>
                <a:outerShdw blurRad="38100" dist="38100" dir="2700000" algn="tl">
                  <a:srgbClr val="000000">
                    <a:alpha val="43137"/>
                  </a:srgbClr>
                </a:outerShdw>
              </a:effectLst>
            </a:rPr>
            <a:t>DE LARGO PLAZO</a:t>
          </a:r>
          <a:r>
            <a:rPr lang="es-AR" sz="1400" b="1" kern="1200" dirty="0"/>
            <a:t>:</a:t>
          </a:r>
          <a:r>
            <a:rPr lang="es-AR" sz="1400" kern="1200" dirty="0"/>
            <a:t> SU PERÍODO ES MAYOR A TRES AÑOS.</a:t>
          </a:r>
          <a:endParaRPr lang="en-US" sz="1400" kern="1200" dirty="0"/>
        </a:p>
      </dsp:txBody>
      <dsp:txXfrm>
        <a:off x="1121205" y="1737270"/>
        <a:ext cx="2479972" cy="1487983"/>
      </dsp:txXfrm>
    </dsp:sp>
    <dsp:sp modelId="{4DAEC5C4-9788-4B26-A0F5-716C97F1AEFB}">
      <dsp:nvSpPr>
        <dsp:cNvPr id="0" name=""/>
        <dsp:cNvSpPr/>
      </dsp:nvSpPr>
      <dsp:spPr>
        <a:xfrm>
          <a:off x="3849174" y="1737270"/>
          <a:ext cx="2479972" cy="1487983"/>
        </a:xfrm>
        <a:prstGeom prst="rect">
          <a:avLst/>
        </a:prstGeom>
        <a:solidFill>
          <a:schemeClr val="accent6">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dirty="0">
              <a:effectLst>
                <a:outerShdw blurRad="38100" dist="38100" dir="2700000" algn="tl">
                  <a:srgbClr val="000000">
                    <a:alpha val="43137"/>
                  </a:srgbClr>
                </a:outerShdw>
              </a:effectLst>
            </a:rPr>
            <a:t>CORTO PLAZO</a:t>
          </a:r>
          <a:r>
            <a:rPr lang="es-AR" sz="1400" b="1" kern="1200" dirty="0"/>
            <a:t>:</a:t>
          </a:r>
          <a:r>
            <a:rPr lang="es-AR" sz="1400" kern="1200" dirty="0"/>
            <a:t> ABARCAN UN AÑO O MENOS.</a:t>
          </a:r>
          <a:endParaRPr lang="en-US" sz="1400" kern="1200" dirty="0"/>
        </a:p>
      </dsp:txBody>
      <dsp:txXfrm>
        <a:off x="3849174" y="1737270"/>
        <a:ext cx="2479972" cy="1487983"/>
      </dsp:txXfrm>
    </dsp:sp>
    <dsp:sp modelId="{5C76D5D4-ADE6-4D67-A712-BD044E2C192D}">
      <dsp:nvSpPr>
        <dsp:cNvPr id="0" name=""/>
        <dsp:cNvSpPr/>
      </dsp:nvSpPr>
      <dsp:spPr>
        <a:xfrm>
          <a:off x="6577144" y="1737270"/>
          <a:ext cx="2479972" cy="1487983"/>
        </a:xfrm>
        <a:prstGeom prst="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dirty="0">
              <a:effectLst>
                <a:outerShdw blurRad="38100" dist="38100" dir="2700000" algn="tl">
                  <a:srgbClr val="000000">
                    <a:alpha val="43137"/>
                  </a:srgbClr>
                </a:outerShdw>
              </a:effectLst>
            </a:rPr>
            <a:t>DIRECCIONALES</a:t>
          </a:r>
          <a:r>
            <a:rPr lang="es-AR" sz="1400" b="1" kern="1200" dirty="0"/>
            <a:t>:</a:t>
          </a:r>
          <a:r>
            <a:rPr lang="es-AR" sz="1400" kern="1200" dirty="0"/>
            <a:t> SON FLEXIBLES Y ESTABLECEN PAUTAS GENERALES.</a:t>
          </a:r>
          <a:endParaRPr lang="en-US" sz="1400" kern="1200" dirty="0"/>
        </a:p>
      </dsp:txBody>
      <dsp:txXfrm>
        <a:off x="6577144" y="1737270"/>
        <a:ext cx="2479972" cy="1487983"/>
      </dsp:txXfrm>
    </dsp:sp>
    <dsp:sp modelId="{C992C950-B4A1-4211-B4B8-803FD6180258}">
      <dsp:nvSpPr>
        <dsp:cNvPr id="0" name=""/>
        <dsp:cNvSpPr/>
      </dsp:nvSpPr>
      <dsp:spPr>
        <a:xfrm>
          <a:off x="2485190" y="3473251"/>
          <a:ext cx="2479972" cy="1487983"/>
        </a:xfrm>
        <a:prstGeom prst="rect">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dirty="0">
              <a:effectLst>
                <a:outerShdw blurRad="38100" dist="38100" dir="2700000" algn="tl">
                  <a:srgbClr val="000000">
                    <a:alpha val="43137"/>
                  </a:srgbClr>
                </a:outerShdw>
              </a:effectLst>
            </a:rPr>
            <a:t>ÚNICO</a:t>
          </a:r>
          <a:r>
            <a:rPr lang="es-AR" sz="1400" b="1" kern="1200" dirty="0"/>
            <a:t>:</a:t>
          </a:r>
          <a:r>
            <a:rPr lang="es-AR" sz="1400" kern="1200" dirty="0"/>
            <a:t> SE UTILIZA UNA SOLA VEZ Y ESTÁ DISEÑADO ESPECÍFICAMENTE PARA LOGRAR LAS NECESIDADES DE UNA SITUACIÓN ÚNICA.</a:t>
          </a:r>
          <a:endParaRPr lang="en-US" sz="1400" kern="1200" dirty="0"/>
        </a:p>
      </dsp:txBody>
      <dsp:txXfrm>
        <a:off x="2485190" y="3473251"/>
        <a:ext cx="2479972" cy="1487983"/>
      </dsp:txXfrm>
    </dsp:sp>
    <dsp:sp modelId="{9578B0B1-0257-4FD6-880B-6BDDDDDFAB6B}">
      <dsp:nvSpPr>
        <dsp:cNvPr id="0" name=""/>
        <dsp:cNvSpPr/>
      </dsp:nvSpPr>
      <dsp:spPr>
        <a:xfrm>
          <a:off x="5213159" y="3473251"/>
          <a:ext cx="2479972" cy="1487983"/>
        </a:xfrm>
        <a:prstGeom prst="rect">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dirty="0">
              <a:effectLst>
                <a:outerShdw blurRad="38100" dist="38100" dir="2700000" algn="tl">
                  <a:srgbClr val="000000">
                    <a:alpha val="43137"/>
                  </a:srgbClr>
                </a:outerShdw>
              </a:effectLst>
            </a:rPr>
            <a:t>PERMANENTES</a:t>
          </a:r>
          <a:r>
            <a:rPr lang="es-AR" sz="1400" b="1" kern="1200" dirty="0"/>
            <a:t>:</a:t>
          </a:r>
          <a:r>
            <a:rPr lang="es-AR" sz="1400" kern="1200" dirty="0"/>
            <a:t> SON PLANES QUE SE UTILIZAN VARIAS VECES Y QUE PROPORCIONAN UNA GUÍA PARA LAS ACTIVIDADES QUE SE REALIZAN REPETIDAMENTE.</a:t>
          </a:r>
          <a:endParaRPr lang="en-US" sz="1400" kern="1200" dirty="0"/>
        </a:p>
      </dsp:txBody>
      <dsp:txXfrm>
        <a:off x="5213159" y="3473251"/>
        <a:ext cx="2479972" cy="1487983"/>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17B985-DC97-4234-9A91-7D0F693EE8E7}">
      <dsp:nvSpPr>
        <dsp:cNvPr id="0" name=""/>
        <dsp:cNvSpPr/>
      </dsp:nvSpPr>
      <dsp:spPr>
        <a:xfrm>
          <a:off x="0" y="438"/>
          <a:ext cx="10178321" cy="10264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BE1EA8-F017-4650-9498-97F3BC2FD573}">
      <dsp:nvSpPr>
        <dsp:cNvPr id="0" name=""/>
        <dsp:cNvSpPr/>
      </dsp:nvSpPr>
      <dsp:spPr>
        <a:xfrm>
          <a:off x="310513" y="231398"/>
          <a:ext cx="564569" cy="5645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148FEE-C314-4DFE-AB32-23497CBA72EA}">
      <dsp:nvSpPr>
        <dsp:cNvPr id="0" name=""/>
        <dsp:cNvSpPr/>
      </dsp:nvSpPr>
      <dsp:spPr>
        <a:xfrm>
          <a:off x="1185595" y="438"/>
          <a:ext cx="8992726" cy="1026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637" tIns="108637" rIns="108637" bIns="108637" numCol="1" spcCol="1270" anchor="ctr" anchorCtr="0">
          <a:noAutofit/>
        </a:bodyPr>
        <a:lstStyle/>
        <a:p>
          <a:pPr marL="0" lvl="0" indent="0" algn="l" defTabSz="800100">
            <a:lnSpc>
              <a:spcPct val="100000"/>
            </a:lnSpc>
            <a:spcBef>
              <a:spcPct val="0"/>
            </a:spcBef>
            <a:spcAft>
              <a:spcPct val="35000"/>
            </a:spcAft>
            <a:buNone/>
          </a:pPr>
          <a:r>
            <a:rPr lang="es-MX" sz="1800" b="1" u="sng" kern="1200" dirty="0">
              <a:effectLst>
                <a:outerShdw blurRad="38100" dist="38100" dir="2700000" algn="tl">
                  <a:srgbClr val="000000">
                    <a:alpha val="43137"/>
                  </a:srgbClr>
                </a:outerShdw>
              </a:effectLst>
            </a:rPr>
            <a:t>ESTABLECIMIENTO TRADICIONAL</a:t>
          </a:r>
          <a:r>
            <a:rPr lang="es-MX" sz="1800" kern="1200" dirty="0"/>
            <a:t>:  OBJETIVOS ESTABLECIDOS POR LOS GERENTES DE ALTO NIVEL FLUYEN HACIA ABAJO EN LA ORGANIZACIÓN Y SE CONVIERTEN EN SUB-OBJETIVOS PARA CADA AREA DE LA ORGANIZACIÓN.</a:t>
          </a:r>
          <a:endParaRPr lang="en-US" sz="1800" kern="1200" dirty="0"/>
        </a:p>
      </dsp:txBody>
      <dsp:txXfrm>
        <a:off x="1185595" y="438"/>
        <a:ext cx="8992726" cy="1026489"/>
      </dsp:txXfrm>
    </dsp:sp>
    <dsp:sp modelId="{DC9EE647-EC80-4339-A4F3-90D036FECD28}">
      <dsp:nvSpPr>
        <dsp:cNvPr id="0" name=""/>
        <dsp:cNvSpPr/>
      </dsp:nvSpPr>
      <dsp:spPr>
        <a:xfrm>
          <a:off x="0" y="1283550"/>
          <a:ext cx="10178321" cy="10264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B29413-6F70-4B52-A1B1-B4F8B193308F}">
      <dsp:nvSpPr>
        <dsp:cNvPr id="0" name=""/>
        <dsp:cNvSpPr/>
      </dsp:nvSpPr>
      <dsp:spPr>
        <a:xfrm>
          <a:off x="310513" y="1514510"/>
          <a:ext cx="564569" cy="5645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42A616-36C8-4179-92F5-54076D2EA3FB}">
      <dsp:nvSpPr>
        <dsp:cNvPr id="0" name=""/>
        <dsp:cNvSpPr/>
      </dsp:nvSpPr>
      <dsp:spPr>
        <a:xfrm>
          <a:off x="1185595" y="1283550"/>
          <a:ext cx="8992726" cy="1026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637" tIns="108637" rIns="108637" bIns="108637" numCol="1" spcCol="1270" anchor="ctr" anchorCtr="0">
          <a:noAutofit/>
        </a:bodyPr>
        <a:lstStyle/>
        <a:p>
          <a:pPr marL="0" lvl="0" indent="0" algn="l" defTabSz="800100">
            <a:lnSpc>
              <a:spcPct val="100000"/>
            </a:lnSpc>
            <a:spcBef>
              <a:spcPct val="0"/>
            </a:spcBef>
            <a:spcAft>
              <a:spcPct val="35000"/>
            </a:spcAft>
            <a:buNone/>
          </a:pPr>
          <a:r>
            <a:rPr lang="es-AR" sz="1800" b="1" u="sng" kern="1200" dirty="0">
              <a:effectLst>
                <a:outerShdw blurRad="38100" dist="38100" dir="2700000" algn="tl">
                  <a:srgbClr val="000000">
                    <a:alpha val="43137"/>
                  </a:srgbClr>
                </a:outerShdw>
              </a:effectLst>
            </a:rPr>
            <a:t>CADENA DE MEDIOS Y FINES</a:t>
          </a:r>
          <a:r>
            <a:rPr lang="es-AR" sz="1800" kern="1200" dirty="0"/>
            <a:t>: RED INTEGRADA DE OBJETIVOS, LOS OBJETIVOS DE NIVEL ALTO ESTAN LIGADOS A LOS OBJETIVOS DE NIVEL BAJO, LOS CUALES SIRVEN COMO MEDIOS PARA SU CUMPLIMIENTO.</a:t>
          </a:r>
          <a:endParaRPr lang="en-US" sz="1800" kern="1200" dirty="0"/>
        </a:p>
      </dsp:txBody>
      <dsp:txXfrm>
        <a:off x="1185595" y="1283550"/>
        <a:ext cx="8992726" cy="1026489"/>
      </dsp:txXfrm>
    </dsp:sp>
    <dsp:sp modelId="{3BDE713B-3C03-471A-8C21-6A36CB2F7F75}">
      <dsp:nvSpPr>
        <dsp:cNvPr id="0" name=""/>
        <dsp:cNvSpPr/>
      </dsp:nvSpPr>
      <dsp:spPr>
        <a:xfrm>
          <a:off x="0" y="2566662"/>
          <a:ext cx="10178321" cy="10264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3897CC-4042-44EC-951E-89F1A788D885}">
      <dsp:nvSpPr>
        <dsp:cNvPr id="0" name=""/>
        <dsp:cNvSpPr/>
      </dsp:nvSpPr>
      <dsp:spPr>
        <a:xfrm>
          <a:off x="310513" y="2797622"/>
          <a:ext cx="564569" cy="5645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F28953-8C79-463F-8116-210FAE781685}">
      <dsp:nvSpPr>
        <dsp:cNvPr id="0" name=""/>
        <dsp:cNvSpPr/>
      </dsp:nvSpPr>
      <dsp:spPr>
        <a:xfrm>
          <a:off x="1185595" y="2566662"/>
          <a:ext cx="8992726" cy="1026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637" tIns="108637" rIns="108637" bIns="108637" numCol="1" spcCol="1270" anchor="ctr" anchorCtr="0">
          <a:noAutofit/>
        </a:bodyPr>
        <a:lstStyle/>
        <a:p>
          <a:pPr marL="0" lvl="0" indent="0" algn="l" defTabSz="800100">
            <a:lnSpc>
              <a:spcPct val="100000"/>
            </a:lnSpc>
            <a:spcBef>
              <a:spcPct val="0"/>
            </a:spcBef>
            <a:spcAft>
              <a:spcPct val="35000"/>
            </a:spcAft>
            <a:buNone/>
          </a:pPr>
          <a:r>
            <a:rPr lang="es-AR" sz="1800" b="1" u="sng" kern="1200" dirty="0">
              <a:effectLst>
                <a:outerShdw blurRad="38100" dist="38100" dir="2700000" algn="tl">
                  <a:srgbClr val="000000">
                    <a:alpha val="43137"/>
                  </a:srgbClr>
                </a:outerShdw>
              </a:effectLst>
            </a:rPr>
            <a:t>ADMINISTRACIÓN POR OBJETIVOS</a:t>
          </a:r>
          <a:r>
            <a:rPr lang="es-AR" sz="1800" kern="1200" dirty="0"/>
            <a:t>: PROCESO PARA EL ESTABLECIMIENTO DE ACUERDOS MUTUOS CON RESPECTO A LOS OBJETIVOS Y AL USO DE DICHOS OBJETIVOS PARA EVALUAR EL DESEMPEÑO DE LOS EMPLEADOS.</a:t>
          </a:r>
          <a:endParaRPr lang="en-US" sz="1800" kern="1200" dirty="0"/>
        </a:p>
      </dsp:txBody>
      <dsp:txXfrm>
        <a:off x="1185595" y="2566662"/>
        <a:ext cx="8992726" cy="1026489"/>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54015F-DCE0-465F-8516-9048243768D0}">
      <dsp:nvSpPr>
        <dsp:cNvPr id="0" name=""/>
        <dsp:cNvSpPr/>
      </dsp:nvSpPr>
      <dsp:spPr>
        <a:xfrm>
          <a:off x="0" y="3264536"/>
          <a:ext cx="6254749" cy="2141889"/>
        </a:xfrm>
        <a:prstGeom prst="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s-MX" sz="2600" kern="1200" dirty="0"/>
            <a:t>LA ADMINISTRACIÓN ESTRATEGICA INVOLUCRA TODAS LA FUNCIONES DE LA ADMINISTRACIÓN: PLANEACIÓN, ORGANIZACIÓN, DIRECCIÓN Y CONTROL.</a:t>
          </a:r>
          <a:endParaRPr lang="en-US" sz="2600" kern="1200" dirty="0"/>
        </a:p>
      </dsp:txBody>
      <dsp:txXfrm>
        <a:off x="0" y="3264536"/>
        <a:ext cx="6254749" cy="2141889"/>
      </dsp:txXfrm>
    </dsp:sp>
    <dsp:sp modelId="{91EF9795-4711-4473-9342-AD266889A5BF}">
      <dsp:nvSpPr>
        <dsp:cNvPr id="0" name=""/>
        <dsp:cNvSpPr/>
      </dsp:nvSpPr>
      <dsp:spPr>
        <a:xfrm rot="10800000">
          <a:off x="0" y="2439"/>
          <a:ext cx="6254749" cy="3294225"/>
        </a:xfrm>
        <a:prstGeom prst="upArrowCallout">
          <a:avLst/>
        </a:prstGeom>
        <a:solidFill>
          <a:schemeClr val="accent2">
            <a:hueOff val="-7598094"/>
            <a:satOff val="16827"/>
            <a:lumOff val="23137"/>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s-MX" sz="2600" kern="1200" dirty="0"/>
            <a:t>QUE ES LA ADMINISTRACIÓN ESTRATEGICA?</a:t>
          </a:r>
          <a:endParaRPr lang="en-US" sz="2600" kern="1200" dirty="0"/>
        </a:p>
      </dsp:txBody>
      <dsp:txXfrm rot="-10800000">
        <a:off x="0" y="2439"/>
        <a:ext cx="6254749" cy="1156273"/>
      </dsp:txXfrm>
    </dsp:sp>
    <dsp:sp modelId="{0EA270A0-B166-40E5-9E34-B61512F61828}">
      <dsp:nvSpPr>
        <dsp:cNvPr id="0" name=""/>
        <dsp:cNvSpPr/>
      </dsp:nvSpPr>
      <dsp:spPr>
        <a:xfrm>
          <a:off x="0" y="1158712"/>
          <a:ext cx="6254749" cy="984973"/>
        </a:xfrm>
        <a:prstGeom prst="rect">
          <a:avLst/>
        </a:prstGeom>
        <a:solidFill>
          <a:schemeClr val="accent2">
            <a:tint val="40000"/>
            <a:alpha val="90000"/>
            <a:hueOff val="0"/>
            <a:satOff val="0"/>
            <a:lumOff val="0"/>
            <a:alphaOff val="0"/>
          </a:schemeClr>
        </a:solidFill>
        <a:ln w="12700"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s-MX" sz="1400" kern="1200" dirty="0"/>
            <a:t>ES LO QUE HACEN LOS GERENTES PARA DESARROLLAR LAS ESTRATEGIAS DE UNA ORGANIZACIÓN, BASICAMENTE SON LOS PLANES RESPECTO A LA MANERA EN QUE LA ORGANIZACIÓN HARA CUALQUIER COSA QUE SEA NECESARIA PARA HACER EN EL NEGOCIO.</a:t>
          </a:r>
          <a:endParaRPr lang="en-US" sz="1400" kern="1200" dirty="0"/>
        </a:p>
      </dsp:txBody>
      <dsp:txXfrm>
        <a:off x="0" y="1158712"/>
        <a:ext cx="6254749" cy="984973"/>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6A8BB6-D3E6-4CAF-818E-C23C59CE8177}">
      <dsp:nvSpPr>
        <dsp:cNvPr id="0" name=""/>
        <dsp:cNvSpPr/>
      </dsp:nvSpPr>
      <dsp:spPr>
        <a:xfrm>
          <a:off x="0" y="348129"/>
          <a:ext cx="10178321" cy="1313906"/>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8071C5-C6A1-4260-9AE5-E00E9CE910BC}">
      <dsp:nvSpPr>
        <dsp:cNvPr id="0" name=""/>
        <dsp:cNvSpPr/>
      </dsp:nvSpPr>
      <dsp:spPr>
        <a:xfrm>
          <a:off x="397456" y="643758"/>
          <a:ext cx="722648" cy="7226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FE4C74-C9E4-4477-9584-286D7812E992}">
      <dsp:nvSpPr>
        <dsp:cNvPr id="0" name=""/>
        <dsp:cNvSpPr/>
      </dsp:nvSpPr>
      <dsp:spPr>
        <a:xfrm>
          <a:off x="1517562" y="348129"/>
          <a:ext cx="8660759" cy="1313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055" tIns="139055" rIns="139055" bIns="139055" numCol="1" spcCol="1270" anchor="ctr" anchorCtr="0">
          <a:noAutofit/>
        </a:bodyPr>
        <a:lstStyle/>
        <a:p>
          <a:pPr marL="0" lvl="0" indent="0" algn="l" defTabSz="622300">
            <a:lnSpc>
              <a:spcPct val="100000"/>
            </a:lnSpc>
            <a:spcBef>
              <a:spcPct val="0"/>
            </a:spcBef>
            <a:spcAft>
              <a:spcPct val="35000"/>
            </a:spcAft>
            <a:buNone/>
          </a:pPr>
          <a:r>
            <a:rPr lang="es-MX" sz="1400" b="1" u="sng" kern="1200" dirty="0">
              <a:effectLst>
                <a:outerShdw blurRad="38100" dist="38100" dir="2700000" algn="tl">
                  <a:srgbClr val="000000">
                    <a:alpha val="43137"/>
                  </a:srgbClr>
                </a:outerShdw>
              </a:effectLst>
            </a:rPr>
            <a:t>IDENTIFICAR LA MISIÓN</a:t>
          </a:r>
          <a:r>
            <a:rPr lang="es-MX" sz="1400" kern="1200" dirty="0"/>
            <a:t>: LOS GERENTES DEBEN IDENTIFICAR QUE ES LO QUE TIENE QUE HACER LA ORGANIZACIÓN EN EL NEGOCIO. TAMBIÉN, IDENTIFICAR SUS OBJETIVOS Y ESTRATEGÍAS.</a:t>
          </a:r>
          <a:endParaRPr lang="en-US" sz="1400" kern="1200" dirty="0"/>
        </a:p>
      </dsp:txBody>
      <dsp:txXfrm>
        <a:off x="1517562" y="348129"/>
        <a:ext cx="8660759" cy="1313906"/>
      </dsp:txXfrm>
    </dsp:sp>
    <dsp:sp modelId="{7B97A061-1B42-4C06-BB60-A05B02EDD05C}">
      <dsp:nvSpPr>
        <dsp:cNvPr id="0" name=""/>
        <dsp:cNvSpPr/>
      </dsp:nvSpPr>
      <dsp:spPr>
        <a:xfrm>
          <a:off x="0" y="1931555"/>
          <a:ext cx="10178321" cy="1313906"/>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6BD47B-3313-4E86-9B1E-C035F89627F7}">
      <dsp:nvSpPr>
        <dsp:cNvPr id="0" name=""/>
        <dsp:cNvSpPr/>
      </dsp:nvSpPr>
      <dsp:spPr>
        <a:xfrm>
          <a:off x="397456" y="2227184"/>
          <a:ext cx="722648" cy="7226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000862-9A03-4534-A79B-804873BD39FE}">
      <dsp:nvSpPr>
        <dsp:cNvPr id="0" name=""/>
        <dsp:cNvSpPr/>
      </dsp:nvSpPr>
      <dsp:spPr>
        <a:xfrm>
          <a:off x="1517562" y="1931555"/>
          <a:ext cx="8660759" cy="1313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055" tIns="139055" rIns="139055" bIns="139055" numCol="1" spcCol="1270" anchor="ctr" anchorCtr="0">
          <a:noAutofit/>
        </a:bodyPr>
        <a:lstStyle/>
        <a:p>
          <a:pPr marL="0" lvl="0" indent="0" algn="l" defTabSz="622300">
            <a:lnSpc>
              <a:spcPct val="100000"/>
            </a:lnSpc>
            <a:spcBef>
              <a:spcPct val="0"/>
            </a:spcBef>
            <a:spcAft>
              <a:spcPct val="35000"/>
            </a:spcAft>
            <a:buNone/>
          </a:pPr>
          <a:r>
            <a:rPr lang="es-AR" sz="1400" b="1" u="sng" kern="1200" dirty="0">
              <a:effectLst>
                <a:outerShdw blurRad="38100" dist="38100" dir="2700000" algn="tl">
                  <a:srgbClr val="000000">
                    <a:alpha val="43137"/>
                  </a:srgbClr>
                </a:outerShdw>
              </a:effectLst>
            </a:rPr>
            <a:t>REALIZAR UN ANÁLISIS EXTERNO</a:t>
          </a:r>
          <a:r>
            <a:rPr lang="es-AR" sz="1400" kern="1200" dirty="0"/>
            <a:t>: SE DEBE EXIMINAR LO ENTORNOS GENERALES COMO ESPECÍFICOS PARA REVISAR LA TENDENCIAS Y LOS CAMBIOS. DE ESTA MANERA AVERIGUAR LAS </a:t>
          </a:r>
          <a:r>
            <a:rPr lang="es-AR" sz="1400" b="1" kern="1200" dirty="0"/>
            <a:t>OPORTUNIDADES (TENDENCIAS POSITIVAS EN EL AMBIENTE EXTERNO)</a:t>
          </a:r>
          <a:r>
            <a:rPr lang="es-AR" sz="1400" kern="1200" dirty="0"/>
            <a:t> QUE LA ORGANIZACIÓN PUEDE EXPLOTAR Y LAS </a:t>
          </a:r>
          <a:r>
            <a:rPr lang="es-AR" sz="1400" b="1" kern="1200" dirty="0"/>
            <a:t>AMENAZAS (TENDENCIAS NEGATIVAS EN EL ENTORNO EXTERNO)</a:t>
          </a:r>
          <a:r>
            <a:rPr lang="es-AR" sz="1400" kern="1200" dirty="0"/>
            <a:t> CON LAS QUE SE PUEDE ENCONTRAR.</a:t>
          </a:r>
          <a:endParaRPr lang="en-US" sz="1400" kern="1200" dirty="0"/>
        </a:p>
      </dsp:txBody>
      <dsp:txXfrm>
        <a:off x="1517562" y="1931555"/>
        <a:ext cx="8660759" cy="1313906"/>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42D71E-7168-428C-8572-CFC79A02A93B}">
      <dsp:nvSpPr>
        <dsp:cNvPr id="0" name=""/>
        <dsp:cNvSpPr/>
      </dsp:nvSpPr>
      <dsp:spPr>
        <a:xfrm>
          <a:off x="338976" y="0"/>
          <a:ext cx="5316446" cy="1352355"/>
        </a:xfrm>
        <a:prstGeom prst="roundRect">
          <a:avLst>
            <a:gd name="adj" fmla="val 10000"/>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b="1" u="sng" kern="1200" dirty="0">
              <a:effectLst>
                <a:outerShdw blurRad="38100" dist="38100" dir="2700000" algn="tl">
                  <a:srgbClr val="000000">
                    <a:alpha val="43137"/>
                  </a:srgbClr>
                </a:outerShdw>
              </a:effectLst>
            </a:rPr>
            <a:t>FORMULACIÓN DE ESTRATEGÍAS</a:t>
          </a:r>
          <a:r>
            <a:rPr lang="es-MX" sz="1400" kern="1200" dirty="0"/>
            <a:t>: EN BASE A LOS ANÁLISIS REALIZADOS, LOS GERENTES ESTAN LISTOS PARA FORMULAR LAS ESTRATEGIAS APROPIADAS PARA EXPLOTAR LAS FORTALEZAS Y LAS OPORTUNIDADES DE LA ORGANIZACIÓN. Y AMORTIGUAR O PROTEGER LAS AMENAZAS EXTERNAS, O CORREGIR LAS DEBILIDADES CRITICAS INTERNAS QUE POSEE.</a:t>
          </a:r>
          <a:endParaRPr lang="en-US" sz="1400" kern="1200" dirty="0"/>
        </a:p>
      </dsp:txBody>
      <dsp:txXfrm>
        <a:off x="378585" y="39609"/>
        <a:ext cx="5237228" cy="1273137"/>
      </dsp:txXfrm>
    </dsp:sp>
    <dsp:sp modelId="{826651AA-2F69-4237-AAFA-FBDAE37CB052}">
      <dsp:nvSpPr>
        <dsp:cNvPr id="0" name=""/>
        <dsp:cNvSpPr/>
      </dsp:nvSpPr>
      <dsp:spPr>
        <a:xfrm rot="5400000">
          <a:off x="2743633" y="1386164"/>
          <a:ext cx="507133" cy="60855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2814632" y="1436877"/>
        <a:ext cx="365135" cy="354993"/>
      </dsp:txXfrm>
    </dsp:sp>
    <dsp:sp modelId="{1E46476F-CC1C-413C-BF93-20298E2C3C97}">
      <dsp:nvSpPr>
        <dsp:cNvPr id="0" name=""/>
        <dsp:cNvSpPr/>
      </dsp:nvSpPr>
      <dsp:spPr>
        <a:xfrm>
          <a:off x="338976" y="2028532"/>
          <a:ext cx="5316446" cy="1352355"/>
        </a:xfrm>
        <a:prstGeom prst="roundRect">
          <a:avLst>
            <a:gd name="adj" fmla="val 10000"/>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b="1" kern="1200" dirty="0">
              <a:effectLst>
                <a:outerShdw blurRad="38100" dist="38100" dir="2700000" algn="tl">
                  <a:srgbClr val="000000">
                    <a:alpha val="43137"/>
                  </a:srgbClr>
                </a:outerShdw>
              </a:effectLst>
            </a:rPr>
            <a:t>IMPLEMENTACIÓN DE ESTRATEGIAS</a:t>
          </a:r>
          <a:r>
            <a:rPr lang="es-MX" sz="1400" kern="1200" dirty="0"/>
            <a:t>.</a:t>
          </a:r>
          <a:endParaRPr lang="en-US" sz="1400" kern="1200" dirty="0"/>
        </a:p>
      </dsp:txBody>
      <dsp:txXfrm>
        <a:off x="378585" y="2068141"/>
        <a:ext cx="5237228" cy="1273137"/>
      </dsp:txXfrm>
    </dsp:sp>
    <dsp:sp modelId="{006302C3-E3A1-4C83-B257-1000586BCA0B}">
      <dsp:nvSpPr>
        <dsp:cNvPr id="0" name=""/>
        <dsp:cNvSpPr/>
      </dsp:nvSpPr>
      <dsp:spPr>
        <a:xfrm rot="5400000">
          <a:off x="2743633" y="3414697"/>
          <a:ext cx="507133" cy="60855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2814632" y="3465410"/>
        <a:ext cx="365135" cy="354993"/>
      </dsp:txXfrm>
    </dsp:sp>
    <dsp:sp modelId="{DBACF3A2-8F28-4139-A647-F36BDFA267E6}">
      <dsp:nvSpPr>
        <dsp:cNvPr id="0" name=""/>
        <dsp:cNvSpPr/>
      </dsp:nvSpPr>
      <dsp:spPr>
        <a:xfrm>
          <a:off x="338976" y="4057065"/>
          <a:ext cx="5316446" cy="1352355"/>
        </a:xfrm>
        <a:prstGeom prst="roundRect">
          <a:avLst>
            <a:gd name="adj" fmla="val 10000"/>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b="1" kern="1200" dirty="0">
              <a:effectLst>
                <a:outerShdw blurRad="38100" dist="38100" dir="2700000" algn="tl">
                  <a:srgbClr val="000000">
                    <a:alpha val="43137"/>
                  </a:srgbClr>
                </a:outerShdw>
              </a:effectLst>
            </a:rPr>
            <a:t>EVALUACIÓN DE RESULTADOS</a:t>
          </a:r>
          <a:r>
            <a:rPr lang="es-MX" sz="1400" kern="1200" dirty="0"/>
            <a:t>.</a:t>
          </a:r>
          <a:endParaRPr lang="en-US" sz="1400" kern="1200" dirty="0"/>
        </a:p>
      </dsp:txBody>
      <dsp:txXfrm>
        <a:off x="378585" y="4096674"/>
        <a:ext cx="5237228" cy="1273137"/>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CE71BF-875D-4124-987E-58C9B40A9642}">
      <dsp:nvSpPr>
        <dsp:cNvPr id="0" name=""/>
        <dsp:cNvSpPr/>
      </dsp:nvSpPr>
      <dsp:spPr>
        <a:xfrm>
          <a:off x="0" y="3767470"/>
          <a:ext cx="10178321" cy="900545"/>
        </a:xfrm>
        <a:prstGeom prst="rect">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s-MX" sz="2100" kern="1200" dirty="0"/>
            <a:t>EN AMBAS ESTRATEGIAS DE RENOVACIÓN SE REDUCEN COSTOS Y LA REESTRUCTURACIÓN DE OPERACIONES.</a:t>
          </a:r>
          <a:endParaRPr lang="en-US" sz="2100" kern="1200" dirty="0"/>
        </a:p>
      </dsp:txBody>
      <dsp:txXfrm>
        <a:off x="0" y="3767470"/>
        <a:ext cx="10178321" cy="900545"/>
      </dsp:txXfrm>
    </dsp:sp>
    <dsp:sp modelId="{CDB98EC4-0E02-4550-9E06-49B1FC4C3628}">
      <dsp:nvSpPr>
        <dsp:cNvPr id="0" name=""/>
        <dsp:cNvSpPr/>
      </dsp:nvSpPr>
      <dsp:spPr>
        <a:xfrm rot="10800000">
          <a:off x="0" y="1372672"/>
          <a:ext cx="10178321" cy="2408306"/>
        </a:xfrm>
        <a:prstGeom prst="upArrowCallout">
          <a:avLst/>
        </a:prstGeom>
        <a:solidFill>
          <a:schemeClr val="accent4">
            <a:hueOff val="4488813"/>
            <a:satOff val="-11297"/>
            <a:lumOff val="4804"/>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s-MX" sz="2100" b="1" u="sng" kern="1200" dirty="0">
              <a:effectLst>
                <a:outerShdw blurRad="38100" dist="38100" dir="2700000" algn="tl">
                  <a:srgbClr val="000000">
                    <a:alpha val="43137"/>
                  </a:srgbClr>
                </a:outerShdw>
              </a:effectLst>
            </a:rPr>
            <a:t>ESTRATEGIA DE RENOVACIÓN</a:t>
          </a:r>
          <a:r>
            <a:rPr lang="es-MX" sz="2100" kern="1200" dirty="0"/>
            <a:t>: BUSCA DETENER LA CAÍDA DEL DESEMPEÑO.</a:t>
          </a:r>
          <a:endParaRPr lang="en-US" sz="2100" kern="1200" dirty="0"/>
        </a:p>
      </dsp:txBody>
      <dsp:txXfrm rot="-10800000">
        <a:off x="0" y="1372672"/>
        <a:ext cx="10178321" cy="845315"/>
      </dsp:txXfrm>
    </dsp:sp>
    <dsp:sp modelId="{EE54CA67-870E-4682-A4E9-88B33E065C92}">
      <dsp:nvSpPr>
        <dsp:cNvPr id="0" name=""/>
        <dsp:cNvSpPr/>
      </dsp:nvSpPr>
      <dsp:spPr>
        <a:xfrm>
          <a:off x="1023" y="2236462"/>
          <a:ext cx="5099100" cy="682112"/>
        </a:xfrm>
        <a:prstGeom prst="rect">
          <a:avLst/>
        </a:prstGeom>
        <a:solidFill>
          <a:schemeClr val="accent4">
            <a:tint val="40000"/>
            <a:alpha val="90000"/>
            <a:hueOff val="0"/>
            <a:satOff val="0"/>
            <a:lumOff val="0"/>
            <a:alphaOff val="0"/>
          </a:schemeClr>
        </a:solidFill>
        <a:ln w="12700" cap="flat" cmpd="sng" algn="in">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s-MX" sz="1200" b="1" u="sng" kern="1200" dirty="0">
              <a:effectLst>
                <a:outerShdw blurRad="38100" dist="38100" dir="2700000" algn="tl">
                  <a:srgbClr val="000000">
                    <a:alpha val="43137"/>
                  </a:srgbClr>
                </a:outerShdw>
              </a:effectLst>
            </a:rPr>
            <a:t>DE REDUCCIÓN</a:t>
          </a:r>
          <a:r>
            <a:rPr lang="es-MX" sz="1200" kern="1200" dirty="0"/>
            <a:t>: ESTRATEGIA DE CORTA DURACIÓN UTILIZADA PARA PROBLEMAS DEL DESEMPEÑO. AYUDA ESTABILIZAR LAS OPERACIONES, REAVITALIZAR LOS RECURSOS Y LA CAPACIDADES DE LA ORGANIZACIÓN Y PREPARARLA PARA COMPETIR NUEVAMENTE.</a:t>
          </a:r>
          <a:endParaRPr lang="en-US" sz="1200" kern="1200" dirty="0"/>
        </a:p>
      </dsp:txBody>
      <dsp:txXfrm>
        <a:off x="1023" y="2236462"/>
        <a:ext cx="5099100" cy="682112"/>
      </dsp:txXfrm>
    </dsp:sp>
    <dsp:sp modelId="{EDF40CCB-CA87-4BA4-B264-3A056E1C2C1F}">
      <dsp:nvSpPr>
        <dsp:cNvPr id="0" name=""/>
        <dsp:cNvSpPr/>
      </dsp:nvSpPr>
      <dsp:spPr>
        <a:xfrm>
          <a:off x="5100124" y="2227357"/>
          <a:ext cx="5077174" cy="700321"/>
        </a:xfrm>
        <a:prstGeom prst="rect">
          <a:avLst/>
        </a:prstGeom>
        <a:solidFill>
          <a:schemeClr val="accent4">
            <a:tint val="40000"/>
            <a:alpha val="90000"/>
            <a:hueOff val="9206067"/>
            <a:satOff val="-15374"/>
            <a:lumOff val="1188"/>
            <a:alphaOff val="0"/>
          </a:schemeClr>
        </a:solidFill>
        <a:ln w="12700" cap="flat" cmpd="sng" algn="in">
          <a:solidFill>
            <a:schemeClr val="accent4">
              <a:tint val="40000"/>
              <a:alpha val="90000"/>
              <a:hueOff val="9206067"/>
              <a:satOff val="-15374"/>
              <a:lumOff val="11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s-MX" sz="1200" b="1" u="sng" kern="1200" dirty="0">
              <a:effectLst>
                <a:outerShdw blurRad="38100" dist="38100" dir="2700000" algn="tl">
                  <a:srgbClr val="000000">
                    <a:alpha val="43137"/>
                  </a:srgbClr>
                </a:outerShdw>
              </a:effectLst>
            </a:rPr>
            <a:t>DE RECUPERACIÓN</a:t>
          </a:r>
          <a:r>
            <a:rPr lang="es-MX" sz="1200" kern="1200" dirty="0"/>
            <a:t>: SE UTILIZA CUANDO LOS PROBLEMAS DE LA ORGANIZACIÓN SON MÁS SERIOS.</a:t>
          </a:r>
          <a:endParaRPr lang="en-US" sz="1200" kern="1200" dirty="0"/>
        </a:p>
      </dsp:txBody>
      <dsp:txXfrm>
        <a:off x="5100124" y="2227357"/>
        <a:ext cx="5077174" cy="700321"/>
      </dsp:txXfrm>
    </dsp:sp>
    <dsp:sp modelId="{449024E2-EF1B-4FAE-B490-F488430A2B91}">
      <dsp:nvSpPr>
        <dsp:cNvPr id="0" name=""/>
        <dsp:cNvSpPr/>
      </dsp:nvSpPr>
      <dsp:spPr>
        <a:xfrm rot="10800000">
          <a:off x="0" y="1141"/>
          <a:ext cx="10178321" cy="1385039"/>
        </a:xfrm>
        <a:prstGeom prst="upArrowCallout">
          <a:avLst/>
        </a:prstGeom>
        <a:solidFill>
          <a:schemeClr val="accent4">
            <a:hueOff val="8977625"/>
            <a:satOff val="-22594"/>
            <a:lumOff val="9608"/>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s-MX" sz="2100" b="1" u="sng" kern="1200" dirty="0">
              <a:effectLst>
                <a:outerShdw blurRad="38100" dist="38100" dir="2700000" algn="tl">
                  <a:srgbClr val="000000">
                    <a:alpha val="43137"/>
                  </a:srgbClr>
                </a:outerShdw>
              </a:effectLst>
            </a:rPr>
            <a:t>ESTRATEGIA DE ESTABILIDAD</a:t>
          </a:r>
          <a:r>
            <a:rPr lang="es-MX" sz="2100" kern="1200" dirty="0"/>
            <a:t>: LA ORGANIZACIÓN REALIZA LO QUE COMÚNMENTE HACE.</a:t>
          </a:r>
          <a:endParaRPr lang="en-US" sz="2100" kern="1200" dirty="0"/>
        </a:p>
      </dsp:txBody>
      <dsp:txXfrm rot="10800000">
        <a:off x="0" y="1141"/>
        <a:ext cx="10178321" cy="899957"/>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B72A3-6D30-4E3D-B0FD-A80FBEF3B424}">
      <dsp:nvSpPr>
        <dsp:cNvPr id="0" name=""/>
        <dsp:cNvSpPr/>
      </dsp:nvSpPr>
      <dsp:spPr>
        <a:xfrm>
          <a:off x="0" y="4436441"/>
          <a:ext cx="6254749" cy="970584"/>
        </a:xfrm>
        <a:prstGeom prst="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s-MX" sz="1200" b="1" u="sng" kern="1200" dirty="0">
              <a:effectLst>
                <a:outerShdw blurRad="38100" dist="38100" dir="2700000" algn="tl">
                  <a:srgbClr val="000000">
                    <a:alpha val="43137"/>
                  </a:srgbClr>
                </a:outerShdw>
              </a:effectLst>
            </a:rPr>
            <a:t>PERROS</a:t>
          </a:r>
          <a:r>
            <a:rPr lang="es-MX" sz="1200" kern="1200" dirty="0"/>
            <a:t>: BAJA TASA DE CRECIMIENTO Y SEGMENTO DE MERCADO (ESTÁN ESTANCADOS). A LARGO PLAZO, PUEDEN SER RENTABLES.</a:t>
          </a:r>
          <a:endParaRPr lang="en-US" sz="1200" kern="1200" dirty="0"/>
        </a:p>
      </dsp:txBody>
      <dsp:txXfrm>
        <a:off x="0" y="4436441"/>
        <a:ext cx="6254749" cy="970584"/>
      </dsp:txXfrm>
    </dsp:sp>
    <dsp:sp modelId="{0E645DB5-2A10-4DA6-932C-4CC4D7F0F695}">
      <dsp:nvSpPr>
        <dsp:cNvPr id="0" name=""/>
        <dsp:cNvSpPr/>
      </dsp:nvSpPr>
      <dsp:spPr>
        <a:xfrm rot="10800000">
          <a:off x="0" y="2958240"/>
          <a:ext cx="6254749" cy="1492759"/>
        </a:xfrm>
        <a:prstGeom prst="upArrowCallout">
          <a:avLst/>
        </a:prstGeom>
        <a:solidFill>
          <a:schemeClr val="accent2">
            <a:hueOff val="-2532698"/>
            <a:satOff val="5609"/>
            <a:lumOff val="7712"/>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s-MX" sz="1200" b="1" u="sng" kern="1200" dirty="0">
              <a:effectLst>
                <a:outerShdw blurRad="38100" dist="38100" dir="2700000" algn="tl">
                  <a:srgbClr val="000000">
                    <a:alpha val="43137"/>
                  </a:srgbClr>
                </a:outerShdw>
              </a:effectLst>
            </a:rPr>
            <a:t>SIGNOS DE INTERROGACIÓN</a:t>
          </a:r>
          <a:r>
            <a:rPr lang="es-MX" sz="1200" kern="1200" dirty="0"/>
            <a:t>: REDUCIDAD CUOTA DE MERCADO PERO ALTO CRECIMIENTO, CONSUME GRAN CANTIDAD DE INVERSIONES. SON NEGOCIOS NO EXPLORADOS O NO EXPLOTADOS PERO POSEEN UN GRAN POTENCIAL EN EL MERCADO Y CONVERTIRSE EN ESTRELLAS.</a:t>
          </a:r>
          <a:endParaRPr lang="en-US" sz="1200" kern="1200" dirty="0"/>
        </a:p>
      </dsp:txBody>
      <dsp:txXfrm rot="10800000">
        <a:off x="0" y="2958240"/>
        <a:ext cx="6254749" cy="969950"/>
      </dsp:txXfrm>
    </dsp:sp>
    <dsp:sp modelId="{AA76A762-B495-415A-B02C-05EDDBAB6BC4}">
      <dsp:nvSpPr>
        <dsp:cNvPr id="0" name=""/>
        <dsp:cNvSpPr/>
      </dsp:nvSpPr>
      <dsp:spPr>
        <a:xfrm rot="10800000">
          <a:off x="0" y="1480039"/>
          <a:ext cx="6254749" cy="1492759"/>
        </a:xfrm>
        <a:prstGeom prst="upArrowCallout">
          <a:avLst/>
        </a:prstGeom>
        <a:solidFill>
          <a:schemeClr val="accent2">
            <a:hueOff val="-5065396"/>
            <a:satOff val="11218"/>
            <a:lumOff val="15425"/>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s-MX" sz="1200" b="1" u="sng" kern="1200" dirty="0">
              <a:effectLst>
                <a:outerShdw blurRad="38100" dist="38100" dir="2700000" algn="tl">
                  <a:srgbClr val="000000">
                    <a:alpha val="43137"/>
                  </a:srgbClr>
                </a:outerShdw>
              </a:effectLst>
            </a:rPr>
            <a:t>VACAS</a:t>
          </a:r>
          <a:r>
            <a:rPr lang="es-MX" sz="1200" kern="1200" dirty="0"/>
            <a:t> </a:t>
          </a:r>
          <a:r>
            <a:rPr lang="es-MX" sz="1200" b="1" u="sng" kern="1200" dirty="0">
              <a:effectLst>
                <a:outerShdw blurRad="38100" dist="38100" dir="2700000" algn="tl">
                  <a:srgbClr val="000000">
                    <a:alpha val="43137"/>
                  </a:srgbClr>
                </a:outerShdw>
              </a:effectLst>
            </a:rPr>
            <a:t>LECHERAS</a:t>
          </a:r>
          <a:r>
            <a:rPr lang="es-MX" sz="1200" kern="1200" dirty="0"/>
            <a:t>: BAJA TASA DE CRECIMIENTO Y ALTA TASA DE PARTICIPACIÓN EN EL MERCADO. SON LOS NEGOCIOS MÁS RENTABLES, POR LO TANTO DEBEN SER “ORDEÑADAS” PARA GENERAR DINERO COMO SEA POSIBLE. SU TENDENCIA NO ES INNOVAR SI NO MANTENER LA CUOTA DE MERCADO ACTUAL (ALTA RENTABILIDAD CON BAJA INVERSIÓN).</a:t>
          </a:r>
          <a:endParaRPr lang="en-US" sz="1200" kern="1200" dirty="0"/>
        </a:p>
      </dsp:txBody>
      <dsp:txXfrm rot="10800000">
        <a:off x="0" y="1480039"/>
        <a:ext cx="6254749" cy="969950"/>
      </dsp:txXfrm>
    </dsp:sp>
    <dsp:sp modelId="{0951E8DD-786D-4E80-9625-B36080FD1B33}">
      <dsp:nvSpPr>
        <dsp:cNvPr id="0" name=""/>
        <dsp:cNvSpPr/>
      </dsp:nvSpPr>
      <dsp:spPr>
        <a:xfrm rot="10800000">
          <a:off x="0" y="1838"/>
          <a:ext cx="6254749" cy="1492759"/>
        </a:xfrm>
        <a:prstGeom prst="upArrowCallout">
          <a:avLst/>
        </a:prstGeom>
        <a:solidFill>
          <a:schemeClr val="accent2">
            <a:hueOff val="-7598094"/>
            <a:satOff val="16827"/>
            <a:lumOff val="23137"/>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s-MX" sz="1200" b="1" u="sng" kern="1200" dirty="0">
              <a:effectLst>
                <a:outerShdw blurRad="38100" dist="38100" dir="2700000" algn="tl">
                  <a:srgbClr val="000000">
                    <a:alpha val="43137"/>
                  </a:srgbClr>
                </a:outerShdw>
              </a:effectLst>
            </a:rPr>
            <a:t>ESTRELLAS</a:t>
          </a:r>
          <a:r>
            <a:rPr lang="es-MX" sz="1200" kern="1200" dirty="0"/>
            <a:t>: ALTO CRECIMIENTO Y ELEVADA CUOTA DE MERCADO. RENTABLES PERO REQUIEREN MUCHA INVERSIÓN. “BRILLAN” PERO SE LOS DESPLAZA FACILMENTE. </a:t>
          </a:r>
          <a:endParaRPr lang="en-US" sz="1200" kern="1200" dirty="0"/>
        </a:p>
      </dsp:txBody>
      <dsp:txXfrm rot="10800000">
        <a:off x="0" y="1838"/>
        <a:ext cx="6254749" cy="969950"/>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9D5A8D-629C-4F9A-B2D3-C26E766C81D6}">
      <dsp:nvSpPr>
        <dsp:cNvPr id="0" name=""/>
        <dsp:cNvSpPr/>
      </dsp:nvSpPr>
      <dsp:spPr>
        <a:xfrm>
          <a:off x="991288" y="840029"/>
          <a:ext cx="927820" cy="9278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761E4F-CA2E-4621-8E66-7A376F063AA5}">
      <dsp:nvSpPr>
        <dsp:cNvPr id="0" name=""/>
        <dsp:cNvSpPr/>
      </dsp:nvSpPr>
      <dsp:spPr>
        <a:xfrm>
          <a:off x="424287" y="2190203"/>
          <a:ext cx="2061822" cy="1465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MX" sz="1100" kern="1200" dirty="0"/>
            <a:t>LA </a:t>
          </a:r>
          <a:r>
            <a:rPr lang="es-MX" sz="1100" b="1" kern="1200" dirty="0">
              <a:effectLst>
                <a:outerShdw blurRad="38100" dist="38100" dir="2700000" algn="tl">
                  <a:srgbClr val="000000">
                    <a:alpha val="43137"/>
                  </a:srgbClr>
                </a:outerShdw>
              </a:effectLst>
            </a:rPr>
            <a:t>ESTRATEGIA DE COMPETITIVIDAD </a:t>
          </a:r>
          <a:r>
            <a:rPr lang="es-MX" sz="1100" kern="1200" dirty="0"/>
            <a:t>ES LA FORMA EN QUE LA ORGANIZACIÓN COMPETIRÁ EN SUS NEGOCIOS.</a:t>
          </a:r>
          <a:endParaRPr lang="en-US" sz="1100" kern="1200" dirty="0"/>
        </a:p>
      </dsp:txBody>
      <dsp:txXfrm>
        <a:off x="424287" y="2190203"/>
        <a:ext cx="2061822" cy="1465059"/>
      </dsp:txXfrm>
    </dsp:sp>
    <dsp:sp modelId="{B541BB41-C4F3-4FB1-A461-3F9A8A531482}">
      <dsp:nvSpPr>
        <dsp:cNvPr id="0" name=""/>
        <dsp:cNvSpPr/>
      </dsp:nvSpPr>
      <dsp:spPr>
        <a:xfrm>
          <a:off x="3413930" y="840029"/>
          <a:ext cx="927820" cy="9278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9F526E-B06D-4E56-89D1-CEF55DC16D65}">
      <dsp:nvSpPr>
        <dsp:cNvPr id="0" name=""/>
        <dsp:cNvSpPr/>
      </dsp:nvSpPr>
      <dsp:spPr>
        <a:xfrm>
          <a:off x="2846928" y="2190203"/>
          <a:ext cx="2061822" cy="1465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MX" sz="1100" b="1" u="sng" kern="1200" dirty="0">
              <a:effectLst>
                <a:outerShdw blurRad="38100" dist="38100" dir="2700000" algn="tl">
                  <a:srgbClr val="000000">
                    <a:alpha val="43137"/>
                  </a:srgbClr>
                </a:outerShdw>
              </a:effectLst>
            </a:rPr>
            <a:t>VENTAJA COMPETITIVA</a:t>
          </a:r>
          <a:r>
            <a:rPr lang="es-MX" sz="1100" kern="1200" dirty="0"/>
            <a:t>: ES LO QUE LA DIFERENCIA DE LAS DEMÁS, ES SU SELLO DISTINTIVO.</a:t>
          </a:r>
          <a:endParaRPr lang="en-US" sz="1100" kern="1200" dirty="0"/>
        </a:p>
      </dsp:txBody>
      <dsp:txXfrm>
        <a:off x="2846928" y="2190203"/>
        <a:ext cx="2061822" cy="1465059"/>
      </dsp:txXfrm>
    </dsp:sp>
    <dsp:sp modelId="{7557DC30-CA9C-43A6-B9CF-7D1A9622AACE}">
      <dsp:nvSpPr>
        <dsp:cNvPr id="0" name=""/>
        <dsp:cNvSpPr/>
      </dsp:nvSpPr>
      <dsp:spPr>
        <a:xfrm>
          <a:off x="5836571" y="840029"/>
          <a:ext cx="927820" cy="9278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1166C3-1797-4E87-87DD-184914762FE9}">
      <dsp:nvSpPr>
        <dsp:cNvPr id="0" name=""/>
        <dsp:cNvSpPr/>
      </dsp:nvSpPr>
      <dsp:spPr>
        <a:xfrm>
          <a:off x="5269570" y="2190203"/>
          <a:ext cx="2061822" cy="1465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MX" sz="1100" b="1" u="sng" kern="1200" dirty="0">
              <a:effectLst>
                <a:outerShdw blurRad="38100" dist="38100" dir="2700000" algn="tl">
                  <a:srgbClr val="000000">
                    <a:alpha val="43137"/>
                  </a:srgbClr>
                </a:outerShdw>
              </a:effectLst>
            </a:rPr>
            <a:t>UNIDADES ESTRATEGICAS DE NEGOCIO</a:t>
          </a:r>
          <a:r>
            <a:rPr lang="es-MX" sz="1100" kern="1200" dirty="0"/>
            <a:t>: NEGOCIO INDIVIDUAL QUE ES INDEPENDIENTE Y FORMULA SUS PROPIAS ESTRATEGIAS COMPETITIVAS.</a:t>
          </a:r>
          <a:endParaRPr lang="en-US" sz="1100" kern="1200" dirty="0"/>
        </a:p>
      </dsp:txBody>
      <dsp:txXfrm>
        <a:off x="5269570" y="2190203"/>
        <a:ext cx="2061822" cy="1465059"/>
      </dsp:txXfrm>
    </dsp:sp>
    <dsp:sp modelId="{794ADB87-4BF4-431F-B484-225D461F463F}">
      <dsp:nvSpPr>
        <dsp:cNvPr id="0" name=""/>
        <dsp:cNvSpPr/>
      </dsp:nvSpPr>
      <dsp:spPr>
        <a:xfrm>
          <a:off x="8259213" y="840029"/>
          <a:ext cx="927820" cy="9278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9E90B8-5907-4712-9338-D596531FEC30}">
      <dsp:nvSpPr>
        <dsp:cNvPr id="0" name=""/>
        <dsp:cNvSpPr/>
      </dsp:nvSpPr>
      <dsp:spPr>
        <a:xfrm>
          <a:off x="7692211" y="2190203"/>
          <a:ext cx="2061822" cy="1465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MX" sz="1100" b="1" u="sng" kern="1200" dirty="0">
              <a:effectLst>
                <a:outerShdw blurRad="38100" dist="38100" dir="2700000" algn="tl">
                  <a:srgbClr val="000000">
                    <a:alpha val="43137"/>
                  </a:srgbClr>
                </a:outerShdw>
              </a:effectLst>
            </a:rPr>
            <a:t>FLEXIBILIDAD ESTRATÉGICA</a:t>
          </a:r>
          <a:r>
            <a:rPr lang="es-MX" sz="1100" kern="1200" dirty="0"/>
            <a:t>: CAPACIDAD DE RECONOCER CAMBIOS EXTERNOS IMPORTANTES, PARA DESTINAR RECURSOS DE MANERA RÁPIDA Y RECONOCER CUANDO UN DECISIÓN ESTRATEGICA NO FUNCIONA.</a:t>
          </a:r>
          <a:endParaRPr lang="en-US" sz="1100" kern="1200" dirty="0"/>
        </a:p>
      </dsp:txBody>
      <dsp:txXfrm>
        <a:off x="7692211" y="2190203"/>
        <a:ext cx="2061822" cy="1465059"/>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FD602E-E8CC-49D4-BEE6-A8C0D28A1303}">
      <dsp:nvSpPr>
        <dsp:cNvPr id="0" name=""/>
        <dsp:cNvSpPr/>
      </dsp:nvSpPr>
      <dsp:spPr>
        <a:xfrm>
          <a:off x="0" y="3201221"/>
          <a:ext cx="10179050" cy="1050712"/>
        </a:xfrm>
        <a:prstGeom prst="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AR" sz="1900" b="1" u="sng" kern="1200" dirty="0">
              <a:effectLst>
                <a:outerShdw blurRad="38100" dist="38100" dir="2700000" algn="tl">
                  <a:srgbClr val="000000">
                    <a:alpha val="43137"/>
                  </a:srgbClr>
                </a:outerShdw>
              </a:effectLst>
            </a:rPr>
            <a:t>CRITERIOS DE DEPARTAMENTALIZACIÓN</a:t>
          </a:r>
          <a:r>
            <a:rPr lang="es-AR" sz="1900" kern="1200" dirty="0"/>
            <a:t>:</a:t>
          </a:r>
          <a:endParaRPr lang="en-US" sz="1900" kern="1200" dirty="0"/>
        </a:p>
      </dsp:txBody>
      <dsp:txXfrm>
        <a:off x="0" y="3201221"/>
        <a:ext cx="10179050" cy="567384"/>
      </dsp:txXfrm>
    </dsp:sp>
    <dsp:sp modelId="{07EC9EF0-FDCA-4260-A047-3727BC41A751}">
      <dsp:nvSpPr>
        <dsp:cNvPr id="0" name=""/>
        <dsp:cNvSpPr/>
      </dsp:nvSpPr>
      <dsp:spPr>
        <a:xfrm>
          <a:off x="4970" y="3747591"/>
          <a:ext cx="1694851" cy="483327"/>
        </a:xfrm>
        <a:prstGeom prst="rect">
          <a:avLst/>
        </a:prstGeom>
        <a:solidFill>
          <a:schemeClr val="accent2">
            <a:tint val="40000"/>
            <a:alpha val="90000"/>
            <a:hueOff val="0"/>
            <a:satOff val="0"/>
            <a:lumOff val="0"/>
            <a:alphaOff val="0"/>
          </a:schemeClr>
        </a:solidFill>
        <a:ln w="12700"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s-AR" sz="800" b="1" u="sng" kern="1200" dirty="0">
              <a:effectLst>
                <a:outerShdw blurRad="38100" dist="38100" dir="2700000" algn="tl">
                  <a:srgbClr val="000000">
                    <a:alpha val="43137"/>
                  </a:srgbClr>
                </a:outerShdw>
              </a:effectLst>
            </a:rPr>
            <a:t>FUNCIONAL</a:t>
          </a:r>
          <a:r>
            <a:rPr lang="es-AR" sz="800" kern="1200" dirty="0"/>
            <a:t>: POR ACTIVIDAD REALIZADA.</a:t>
          </a:r>
          <a:endParaRPr lang="en-US" sz="800" kern="1200" dirty="0"/>
        </a:p>
      </dsp:txBody>
      <dsp:txXfrm>
        <a:off x="4970" y="3747591"/>
        <a:ext cx="1694851" cy="483327"/>
      </dsp:txXfrm>
    </dsp:sp>
    <dsp:sp modelId="{18978B9C-86DC-4EE3-BF53-1691EF131FC6}">
      <dsp:nvSpPr>
        <dsp:cNvPr id="0" name=""/>
        <dsp:cNvSpPr/>
      </dsp:nvSpPr>
      <dsp:spPr>
        <a:xfrm>
          <a:off x="1699821" y="3747591"/>
          <a:ext cx="1694851" cy="483327"/>
        </a:xfrm>
        <a:prstGeom prst="rect">
          <a:avLst/>
        </a:prstGeom>
        <a:solidFill>
          <a:schemeClr val="accent3">
            <a:tint val="40000"/>
            <a:alpha val="90000"/>
            <a:hueOff val="0"/>
            <a:satOff val="0"/>
            <a:lumOff val="0"/>
            <a:alphaOff val="0"/>
          </a:schemeClr>
        </a:solidFill>
        <a:ln w="12700" cap="flat" cmpd="sng" algn="in">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s-AR" sz="800" b="1" u="sng" kern="1200" dirty="0">
              <a:effectLst>
                <a:outerShdw blurRad="38100" dist="38100" dir="2700000" algn="tl">
                  <a:srgbClr val="000000">
                    <a:alpha val="43137"/>
                  </a:srgbClr>
                </a:outerShdw>
              </a:effectLst>
            </a:rPr>
            <a:t>POR PRODUCTO O SERVICIOS</a:t>
          </a:r>
          <a:r>
            <a:rPr lang="es-AR" sz="800" kern="1200" dirty="0"/>
            <a:t>: ACTIVIDADES REFERIDAS A PRODUCTOS O SERVICIOS SIMILARES ENTRE SÍ.</a:t>
          </a:r>
          <a:endParaRPr lang="en-US" sz="800" kern="1200" dirty="0"/>
        </a:p>
      </dsp:txBody>
      <dsp:txXfrm>
        <a:off x="1699821" y="3747591"/>
        <a:ext cx="1694851" cy="483327"/>
      </dsp:txXfrm>
    </dsp:sp>
    <dsp:sp modelId="{C3A7616A-C212-4197-96E0-E812A1D33B14}">
      <dsp:nvSpPr>
        <dsp:cNvPr id="0" name=""/>
        <dsp:cNvSpPr/>
      </dsp:nvSpPr>
      <dsp:spPr>
        <a:xfrm>
          <a:off x="3394673" y="3747591"/>
          <a:ext cx="1694851" cy="483327"/>
        </a:xfrm>
        <a:prstGeom prst="rect">
          <a:avLst/>
        </a:prstGeom>
        <a:solidFill>
          <a:schemeClr val="accent4">
            <a:tint val="40000"/>
            <a:alpha val="90000"/>
            <a:hueOff val="0"/>
            <a:satOff val="0"/>
            <a:lumOff val="0"/>
            <a:alphaOff val="0"/>
          </a:schemeClr>
        </a:solidFill>
        <a:ln w="12700" cap="flat" cmpd="sng" algn="in">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s-AR" sz="800" b="1" u="sng" kern="1200" dirty="0">
              <a:effectLst>
                <a:outerShdw blurRad="38100" dist="38100" dir="2700000" algn="tl">
                  <a:srgbClr val="000000">
                    <a:alpha val="43137"/>
                  </a:srgbClr>
                </a:outerShdw>
              </a:effectLst>
            </a:rPr>
            <a:t>POR TERRITORIO O ÁREA GEOGRÁFICA</a:t>
          </a:r>
          <a:r>
            <a:rPr lang="es-AR" sz="800" kern="1200" dirty="0"/>
            <a:t>: SEGÚN ÁREAS GEOGRÁFICAS.</a:t>
          </a:r>
          <a:endParaRPr lang="en-US" sz="800" kern="1200" dirty="0"/>
        </a:p>
      </dsp:txBody>
      <dsp:txXfrm>
        <a:off x="3394673" y="3747591"/>
        <a:ext cx="1694851" cy="483327"/>
      </dsp:txXfrm>
    </dsp:sp>
    <dsp:sp modelId="{E6EE7547-B627-41F9-B6B2-A664468126A4}">
      <dsp:nvSpPr>
        <dsp:cNvPr id="0" name=""/>
        <dsp:cNvSpPr/>
      </dsp:nvSpPr>
      <dsp:spPr>
        <a:xfrm>
          <a:off x="5089525" y="3747591"/>
          <a:ext cx="1694851" cy="483327"/>
        </a:xfrm>
        <a:prstGeom prst="rect">
          <a:avLst/>
        </a:prstGeom>
        <a:solidFill>
          <a:schemeClr val="accent5">
            <a:tint val="40000"/>
            <a:alpha val="90000"/>
            <a:hueOff val="0"/>
            <a:satOff val="0"/>
            <a:lumOff val="0"/>
            <a:alphaOff val="0"/>
          </a:schemeClr>
        </a:solidFill>
        <a:ln w="12700" cap="flat" cmpd="sng" algn="in">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s-AR" sz="800" b="1" u="sng" kern="1200" dirty="0">
              <a:effectLst>
                <a:outerShdw blurRad="38100" dist="38100" dir="2700000" algn="tl">
                  <a:srgbClr val="000000">
                    <a:alpha val="43137"/>
                  </a:srgbClr>
                </a:outerShdw>
              </a:effectLst>
            </a:rPr>
            <a:t>POR CLIENTE</a:t>
          </a:r>
          <a:r>
            <a:rPr lang="es-AR" sz="800" kern="1200" dirty="0"/>
            <a:t>: TIPO DE CLIENTELA (USOS QUE LE DARÁN A LOS PRODUCTOS).</a:t>
          </a:r>
          <a:endParaRPr lang="en-US" sz="800" kern="1200" dirty="0"/>
        </a:p>
      </dsp:txBody>
      <dsp:txXfrm>
        <a:off x="5089525" y="3747591"/>
        <a:ext cx="1694851" cy="483327"/>
      </dsp:txXfrm>
    </dsp:sp>
    <dsp:sp modelId="{474C842C-BFAD-43E1-8534-7D6CDDFFB137}">
      <dsp:nvSpPr>
        <dsp:cNvPr id="0" name=""/>
        <dsp:cNvSpPr/>
      </dsp:nvSpPr>
      <dsp:spPr>
        <a:xfrm>
          <a:off x="6784376" y="3747591"/>
          <a:ext cx="1694851" cy="483327"/>
        </a:xfrm>
        <a:prstGeom prst="rect">
          <a:avLst/>
        </a:prstGeom>
        <a:solidFill>
          <a:schemeClr val="accent6">
            <a:tint val="40000"/>
            <a:alpha val="90000"/>
            <a:hueOff val="0"/>
            <a:satOff val="0"/>
            <a:lumOff val="0"/>
            <a:alphaOff val="0"/>
          </a:schemeClr>
        </a:solidFill>
        <a:ln w="12700" cap="flat" cmpd="sng" algn="in">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s-AR" sz="800" b="1" u="sng" kern="1200" dirty="0">
              <a:effectLst>
                <a:outerShdw blurRad="38100" dist="38100" dir="2700000" algn="tl">
                  <a:srgbClr val="000000">
                    <a:alpha val="43137"/>
                  </a:srgbClr>
                </a:outerShdw>
              </a:effectLst>
            </a:rPr>
            <a:t>POR VOLUMEN DE VENTA</a:t>
          </a:r>
          <a:r>
            <a:rPr lang="es-AR" sz="800" kern="1200" dirty="0"/>
            <a:t>:  SEGÚN EL VOLUMEN DE VENTAS.</a:t>
          </a:r>
          <a:endParaRPr lang="en-US" sz="800" kern="1200" dirty="0"/>
        </a:p>
      </dsp:txBody>
      <dsp:txXfrm>
        <a:off x="6784376" y="3747591"/>
        <a:ext cx="1694851" cy="483327"/>
      </dsp:txXfrm>
    </dsp:sp>
    <dsp:sp modelId="{D05A8DAC-C474-4B68-B1C4-D304818DBBF1}">
      <dsp:nvSpPr>
        <dsp:cNvPr id="0" name=""/>
        <dsp:cNvSpPr/>
      </dsp:nvSpPr>
      <dsp:spPr>
        <a:xfrm>
          <a:off x="8479228" y="3747591"/>
          <a:ext cx="1694851" cy="483327"/>
        </a:xfrm>
        <a:prstGeom prst="rect">
          <a:avLst/>
        </a:prstGeom>
        <a:solidFill>
          <a:schemeClr val="accent2">
            <a:tint val="40000"/>
            <a:alpha val="90000"/>
            <a:hueOff val="0"/>
            <a:satOff val="0"/>
            <a:lumOff val="0"/>
            <a:alphaOff val="0"/>
          </a:schemeClr>
        </a:solidFill>
        <a:ln w="12700"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s-AR" sz="800" b="1" u="sng" kern="1200" dirty="0">
              <a:effectLst>
                <a:outerShdw blurRad="38100" dist="38100" dir="2700000" algn="tl">
                  <a:srgbClr val="000000">
                    <a:alpha val="43137"/>
                  </a:srgbClr>
                </a:outerShdw>
              </a:effectLst>
            </a:rPr>
            <a:t>POR SEGMENTO DE MERCADO</a:t>
          </a:r>
          <a:r>
            <a:rPr lang="es-AR" sz="800" kern="1200" dirty="0"/>
            <a:t>: REFERIDO AL PODER ADQUISITIVO DEL CLIENTE.</a:t>
          </a:r>
          <a:endParaRPr lang="en-US" sz="800" kern="1200" dirty="0"/>
        </a:p>
      </dsp:txBody>
      <dsp:txXfrm>
        <a:off x="8479228" y="3747591"/>
        <a:ext cx="1694851" cy="483327"/>
      </dsp:txXfrm>
    </dsp:sp>
    <dsp:sp modelId="{5ED2327F-7CC4-483E-8C5C-AED7C0FFBB9B}">
      <dsp:nvSpPr>
        <dsp:cNvPr id="0" name=""/>
        <dsp:cNvSpPr/>
      </dsp:nvSpPr>
      <dsp:spPr>
        <a:xfrm rot="10800000">
          <a:off x="0" y="1600986"/>
          <a:ext cx="10179050" cy="1615995"/>
        </a:xfrm>
        <a:prstGeom prst="upArrowCallout">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AR" sz="1900" b="1" u="sng" kern="1200" dirty="0">
              <a:effectLst>
                <a:outerShdw blurRad="38100" dist="38100" dir="2700000" algn="tl">
                  <a:srgbClr val="000000">
                    <a:alpha val="43137"/>
                  </a:srgbClr>
                </a:outerShdw>
              </a:effectLst>
            </a:rPr>
            <a:t>DEPARTAMENTALIZACIÓN</a:t>
          </a:r>
          <a:r>
            <a:rPr lang="es-AR" sz="1900" kern="1200" dirty="0"/>
            <a:t>: AGRUPACIÓN DE ACTIVIDADES O TAREAS CON UN CRITERIO PREDETERMINADO. SE EMPLEAN DE ACUERDO CON LAS NECESIDADES ORGANIZACIONALES.</a:t>
          </a:r>
          <a:endParaRPr lang="en-US" sz="1900" kern="1200" dirty="0"/>
        </a:p>
      </dsp:txBody>
      <dsp:txXfrm rot="10800000">
        <a:off x="0" y="1600986"/>
        <a:ext cx="10179050" cy="1050025"/>
      </dsp:txXfrm>
    </dsp:sp>
    <dsp:sp modelId="{E7E1EC1C-B3CC-41D2-AC78-60CE9EBB3B9D}">
      <dsp:nvSpPr>
        <dsp:cNvPr id="0" name=""/>
        <dsp:cNvSpPr/>
      </dsp:nvSpPr>
      <dsp:spPr>
        <a:xfrm rot="10800000">
          <a:off x="0" y="751"/>
          <a:ext cx="10179050" cy="1615995"/>
        </a:xfrm>
        <a:prstGeom prst="upArrowCallout">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MX" sz="1900" b="1" u="sng" kern="1200" dirty="0">
              <a:effectLst>
                <a:outerShdw blurRad="38100" dist="38100" dir="2700000" algn="tl">
                  <a:srgbClr val="000000">
                    <a:alpha val="43137"/>
                  </a:srgbClr>
                </a:outerShdw>
              </a:effectLst>
            </a:rPr>
            <a:t>DIVISIÓN DEL TRABAJO</a:t>
          </a:r>
          <a:r>
            <a:rPr lang="es-MX" sz="1900" kern="1200" dirty="0"/>
            <a:t>: </a:t>
          </a:r>
          <a:r>
            <a:rPr lang="es-AR" sz="1900" kern="1200" dirty="0"/>
            <a:t>SEPARACIÓN DE UNA ACTIVIDAD COMPLEJA EN COMPONENTES CON EL OBJETIVO QUE LAS PERSONAS SEAN RESPONSABLES DE UN CONJUNTO LIMITADO DE ACTIVIDADES Y NO DE LA ACTIVIDAD COMO UN TODO.</a:t>
          </a:r>
          <a:endParaRPr lang="en-US" sz="1900" kern="1200" dirty="0"/>
        </a:p>
      </dsp:txBody>
      <dsp:txXfrm rot="10800000">
        <a:off x="0" y="751"/>
        <a:ext cx="10179050" cy="10500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B8153C-A450-4370-94A4-A476FC3C24F1}">
      <dsp:nvSpPr>
        <dsp:cNvPr id="0" name=""/>
        <dsp:cNvSpPr/>
      </dsp:nvSpPr>
      <dsp:spPr>
        <a:xfrm>
          <a:off x="0" y="104416"/>
          <a:ext cx="6254749" cy="1704543"/>
        </a:xfrm>
        <a:prstGeom prst="round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AR" sz="1500" b="1" u="sng" kern="1200" dirty="0">
              <a:effectLst>
                <a:outerShdw blurRad="38100" dist="38100" dir="2700000" algn="tl">
                  <a:srgbClr val="000000">
                    <a:alpha val="43137"/>
                  </a:srgbClr>
                </a:outerShdw>
              </a:effectLst>
            </a:rPr>
            <a:t>EN CASCADA</a:t>
          </a:r>
          <a:r>
            <a:rPr lang="es-AR" sz="1500" b="1" kern="1200" dirty="0"/>
            <a:t>: </a:t>
          </a:r>
          <a:r>
            <a:rPr lang="es-AR" sz="1500" kern="1200" dirty="0"/>
            <a:t>CONSISTE EN LA EVOLUCIÓN DE UN PRODUCTO, QUE INICIALMENTE SE ENCONTRABA EN UN ESTADO ELEMENTAL, TENIENDO EN CUENTA LAS NECESIDADES DEL CLIENTE. LAS ETAPAS DE UN CICLO DE VIDA EN CASCADA SE DESARROLLAN SECUENCIALMENTE (VAN UNA TRAS OTRA) Y UNA VEZ TERMINADA UNA NO HAY VUELTA ATRÁS.</a:t>
          </a:r>
          <a:endParaRPr lang="en-US" sz="1500" kern="1200" dirty="0"/>
        </a:p>
      </dsp:txBody>
      <dsp:txXfrm>
        <a:off x="83209" y="187625"/>
        <a:ext cx="6088331" cy="1538125"/>
      </dsp:txXfrm>
    </dsp:sp>
    <dsp:sp modelId="{FA9DF5EC-FFAE-4740-831C-280F4EE3800D}">
      <dsp:nvSpPr>
        <dsp:cNvPr id="0" name=""/>
        <dsp:cNvSpPr/>
      </dsp:nvSpPr>
      <dsp:spPr>
        <a:xfrm>
          <a:off x="0" y="1852160"/>
          <a:ext cx="6254749" cy="1704543"/>
        </a:xfrm>
        <a:prstGeom prst="roundRect">
          <a:avLst/>
        </a:prstGeom>
        <a:solidFill>
          <a:schemeClr val="accent5">
            <a:hueOff val="9557340"/>
            <a:satOff val="-20419"/>
            <a:lumOff val="-852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AR" sz="1500" b="1" u="sng" kern="1200" dirty="0">
              <a:effectLst>
                <a:outerShdw blurRad="38100" dist="38100" dir="2700000" algn="tl">
                  <a:srgbClr val="000000">
                    <a:alpha val="43137"/>
                  </a:srgbClr>
                </a:outerShdw>
              </a:effectLst>
            </a:rPr>
            <a:t>EN ESPIRAL</a:t>
          </a:r>
          <a:r>
            <a:rPr lang="es-AR" sz="1500" b="1" kern="1200" dirty="0"/>
            <a:t>: </a:t>
          </a:r>
          <a:r>
            <a:rPr lang="es-AR" sz="1500" kern="1200" dirty="0"/>
            <a:t>ES LA REPETICIÓN CONSTANTE DE UNA SERIE DE CICLOS QUE REPRODUCEN LAS MISMAS FASES ARROJANDO COMO RESULTADO UN MISMO PRODUCTO. UNA VEZ QUE EL TIEMPO QUE SE INVIERTE EN LA CONSTRUCCIÓN DEL PRODUCTO (PROTOTIPO), LOS COSTOS QUE INVOLUCRA Y EL RIESGO DE LA PRODUCCIÓN SON MAYORES QUE LOS BENEFICIOS QUE CONTRAE, EL CICLO DE VIDA EN ESPIRAL TERMINA. </a:t>
          </a:r>
          <a:endParaRPr lang="en-US" sz="1500" kern="1200" dirty="0"/>
        </a:p>
      </dsp:txBody>
      <dsp:txXfrm>
        <a:off x="83209" y="1935369"/>
        <a:ext cx="6088331" cy="1538125"/>
      </dsp:txXfrm>
    </dsp:sp>
    <dsp:sp modelId="{736FCA42-337E-4681-80A7-B74012A025EC}">
      <dsp:nvSpPr>
        <dsp:cNvPr id="0" name=""/>
        <dsp:cNvSpPr/>
      </dsp:nvSpPr>
      <dsp:spPr>
        <a:xfrm>
          <a:off x="0" y="3599904"/>
          <a:ext cx="6254749" cy="1704543"/>
        </a:xfrm>
        <a:prstGeom prst="roundRect">
          <a:avLst/>
        </a:prstGeom>
        <a:solidFill>
          <a:schemeClr val="accent5">
            <a:hueOff val="19114680"/>
            <a:satOff val="-40837"/>
            <a:lumOff val="-1705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AR" sz="1500" b="1" u="sng" kern="1200" dirty="0">
              <a:effectLst>
                <a:outerShdw blurRad="38100" dist="38100" dir="2700000" algn="tl">
                  <a:srgbClr val="000000">
                    <a:alpha val="43137"/>
                  </a:srgbClr>
                </a:outerShdw>
              </a:effectLst>
            </a:rPr>
            <a:t>PROTOTIPADO</a:t>
          </a:r>
          <a:r>
            <a:rPr lang="es-AR" sz="1500" b="1" kern="1200" dirty="0"/>
            <a:t>: </a:t>
          </a:r>
          <a:r>
            <a:rPr lang="es-AR" sz="1500" kern="1200" dirty="0"/>
            <a:t>CONSISTE EN LA CONSTRUCCIÓN DE UN MODELO, PROTOTIPO O MAQUETA QUE SE CONVIERTE EN LA SOLUCIÓN FINAL O ES DESECHADO, SIN NINGÚN PROCESAMIENTO INTERNO COMENZANDO TODO NUEVAMENTE DE CERO.</a:t>
          </a:r>
          <a:endParaRPr lang="en-US" sz="1500" kern="1200" dirty="0"/>
        </a:p>
      </dsp:txBody>
      <dsp:txXfrm>
        <a:off x="83209" y="3683113"/>
        <a:ext cx="6088331" cy="1538125"/>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8BA575-B14C-4ADD-8814-27FB67C514AF}">
      <dsp:nvSpPr>
        <dsp:cNvPr id="0" name=""/>
        <dsp:cNvSpPr/>
      </dsp:nvSpPr>
      <dsp:spPr>
        <a:xfrm>
          <a:off x="668000" y="805"/>
          <a:ext cx="2763453" cy="1658071"/>
        </a:xfrm>
        <a:prstGeom prst="rect">
          <a:avLst/>
        </a:prstGeom>
        <a:solidFill>
          <a:srgbClr val="FF000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dirty="0"/>
            <a:t>CADENA DE MANDO</a:t>
          </a:r>
          <a:r>
            <a:rPr lang="es-AR" sz="1400" b="1" kern="1200" dirty="0"/>
            <a:t>: </a:t>
          </a:r>
          <a:r>
            <a:rPr lang="es-AR" sz="1400" kern="1200" dirty="0"/>
            <a:t>LÍNEA DE AUTORIDAD QUE SE EXTIENDE DE LOS NIVELES MÁS ALTOS DE LA ORGANIZACIÓN HACÍA LOS MÁS BAJOS, LO CUAL ESPECÍFICA QUIEN LE REPORTA A QUIEN.</a:t>
          </a:r>
          <a:endParaRPr lang="en-US" sz="1400" kern="1200" dirty="0"/>
        </a:p>
      </dsp:txBody>
      <dsp:txXfrm>
        <a:off x="668000" y="805"/>
        <a:ext cx="2763453" cy="1658071"/>
      </dsp:txXfrm>
    </dsp:sp>
    <dsp:sp modelId="{19670B43-6237-4D5A-B9C8-4F4A55AAFBFA}">
      <dsp:nvSpPr>
        <dsp:cNvPr id="0" name=""/>
        <dsp:cNvSpPr/>
      </dsp:nvSpPr>
      <dsp:spPr>
        <a:xfrm>
          <a:off x="3707798" y="805"/>
          <a:ext cx="2763453" cy="1658071"/>
        </a:xfrm>
        <a:prstGeom prst="rect">
          <a:avLst/>
        </a:prstGeom>
        <a:solidFill>
          <a:srgbClr val="FFC00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dirty="0"/>
            <a:t>AUTORIDAD</a:t>
          </a:r>
          <a:r>
            <a:rPr lang="es-AR" sz="1400" b="1" kern="1200" dirty="0"/>
            <a:t>: </a:t>
          </a:r>
          <a:r>
            <a:rPr lang="es-AR" sz="1400" kern="1200" dirty="0"/>
            <a:t>DERECHOS INHERENTES A UNA POSICIÓN GERENCIAL PARA DECIRLE A LA GENTE QUE HACER Y ESPERAR QUE LO HAGA.</a:t>
          </a:r>
          <a:endParaRPr lang="en-US" sz="1400" kern="1200" dirty="0"/>
        </a:p>
      </dsp:txBody>
      <dsp:txXfrm>
        <a:off x="3707798" y="805"/>
        <a:ext cx="2763453" cy="1658071"/>
      </dsp:txXfrm>
    </dsp:sp>
    <dsp:sp modelId="{7A34249F-AA11-467B-9C6D-6AC0740E1CFD}">
      <dsp:nvSpPr>
        <dsp:cNvPr id="0" name=""/>
        <dsp:cNvSpPr/>
      </dsp:nvSpPr>
      <dsp:spPr>
        <a:xfrm>
          <a:off x="6747596" y="805"/>
          <a:ext cx="2763453" cy="1658071"/>
        </a:xfrm>
        <a:prstGeom prst="rect">
          <a:avLst/>
        </a:prstGeom>
        <a:solidFill>
          <a:srgbClr val="92D05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a:t>RESPONSABILIDAD</a:t>
          </a:r>
          <a:r>
            <a:rPr lang="es-AR" sz="1400" b="1" kern="1200"/>
            <a:t>: </a:t>
          </a:r>
          <a:r>
            <a:rPr lang="es-AR" sz="1400" kern="1200"/>
            <a:t>OBLIGACIÓN O EXPECTATIVA DE DESEMPEÑO PARA REALIZAR CUALQUIER TAREA ASIGNADA.</a:t>
          </a:r>
          <a:endParaRPr lang="en-US" sz="1400" kern="1200"/>
        </a:p>
      </dsp:txBody>
      <dsp:txXfrm>
        <a:off x="6747596" y="805"/>
        <a:ext cx="2763453" cy="1658071"/>
      </dsp:txXfrm>
    </dsp:sp>
    <dsp:sp modelId="{58F7C871-70A6-40BD-B7B0-BCCF6214224D}">
      <dsp:nvSpPr>
        <dsp:cNvPr id="0" name=""/>
        <dsp:cNvSpPr/>
      </dsp:nvSpPr>
      <dsp:spPr>
        <a:xfrm>
          <a:off x="2187899" y="1935222"/>
          <a:ext cx="2763453" cy="1658071"/>
        </a:xfrm>
        <a:prstGeom prst="rect">
          <a:avLst/>
        </a:prstGeom>
        <a:solidFill>
          <a:srgbClr val="00B05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a:t>TRAMO DE CONTROL</a:t>
          </a:r>
          <a:r>
            <a:rPr lang="es-AR" sz="1400" b="1" kern="1200"/>
            <a:t>:</a:t>
          </a:r>
          <a:r>
            <a:rPr lang="es-AR" sz="1400" kern="1200"/>
            <a:t> CANTIDAD DE EMPLEADOS QUE PUEDE DIRIGIR UN GERENTE DE FORMA EFICIENTE Y EFICAZ.</a:t>
          </a:r>
          <a:endParaRPr lang="en-US" sz="1400" kern="1200"/>
        </a:p>
      </dsp:txBody>
      <dsp:txXfrm>
        <a:off x="2187899" y="1935222"/>
        <a:ext cx="2763453" cy="1658071"/>
      </dsp:txXfrm>
    </dsp:sp>
    <dsp:sp modelId="{33B17F07-B0A8-4CF1-A7CF-89AEBD57B468}">
      <dsp:nvSpPr>
        <dsp:cNvPr id="0" name=""/>
        <dsp:cNvSpPr/>
      </dsp:nvSpPr>
      <dsp:spPr>
        <a:xfrm>
          <a:off x="5227697" y="1935222"/>
          <a:ext cx="2763453" cy="1658071"/>
        </a:xfrm>
        <a:prstGeom prst="rect">
          <a:avLst/>
        </a:prstGeom>
        <a:solidFill>
          <a:srgbClr val="00206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dirty="0"/>
            <a:t>UNIDAD DE MANDO</a:t>
          </a:r>
          <a:r>
            <a:rPr lang="es-AR" sz="1400" b="1" kern="1200" dirty="0"/>
            <a:t>:</a:t>
          </a:r>
          <a:r>
            <a:rPr lang="es-AR" sz="1400" kern="1200" dirty="0"/>
            <a:t> PRINCIPIO DE ADMINISTRACIÓN QUE ESTABLECE QUE UNA PERSONA DEBE REPORTARLE SOLO A UN GERENTE.</a:t>
          </a:r>
          <a:endParaRPr lang="en-US" sz="1400" kern="1200" dirty="0"/>
        </a:p>
      </dsp:txBody>
      <dsp:txXfrm>
        <a:off x="5227697" y="1935222"/>
        <a:ext cx="2763453" cy="1658071"/>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4C7E56-0580-40FF-804B-F3B4022052F7}">
      <dsp:nvSpPr>
        <dsp:cNvPr id="0" name=""/>
        <dsp:cNvSpPr/>
      </dsp:nvSpPr>
      <dsp:spPr>
        <a:xfrm>
          <a:off x="0" y="4071538"/>
          <a:ext cx="6254749" cy="1336369"/>
        </a:xfrm>
        <a:prstGeom prst="rect">
          <a:avLst/>
        </a:prstGeom>
        <a:solidFill>
          <a:srgbClr val="00B0F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AR" sz="1600" b="1" u="sng" kern="1200" dirty="0">
              <a:effectLst>
                <a:outerShdw blurRad="38100" dist="38100" dir="2700000" algn="tl">
                  <a:srgbClr val="000000">
                    <a:alpha val="43137"/>
                  </a:srgbClr>
                </a:outerShdw>
              </a:effectLst>
            </a:rPr>
            <a:t>FORMALIZACIÓN</a:t>
          </a:r>
          <a:r>
            <a:rPr lang="es-AR" sz="1600" kern="1200" dirty="0"/>
            <a:t>: SE REFIERE A QUE TAN ESTANDARIZADOS ESTAN LOS PUESTOS DE TRABAJOS  DE UNA ORGANIZACIÓN Y QUE GRADO DE REGLAS Y PROCEDIMIENTOS GUIAN EL COMPORTAMIENTO DE LOS EMPLEADOS.</a:t>
          </a:r>
          <a:endParaRPr lang="en-US" sz="1600" kern="1200" dirty="0"/>
        </a:p>
      </dsp:txBody>
      <dsp:txXfrm>
        <a:off x="0" y="4071538"/>
        <a:ext cx="6254749" cy="1336369"/>
      </dsp:txXfrm>
    </dsp:sp>
    <dsp:sp modelId="{2E55C00B-2E38-468E-BBCF-D0E6931A83BD}">
      <dsp:nvSpPr>
        <dsp:cNvPr id="0" name=""/>
        <dsp:cNvSpPr/>
      </dsp:nvSpPr>
      <dsp:spPr>
        <a:xfrm rot="10800000">
          <a:off x="0" y="2036247"/>
          <a:ext cx="6254749" cy="2055337"/>
        </a:xfrm>
        <a:prstGeom prst="upArrowCallout">
          <a:avLst/>
        </a:prstGeom>
        <a:solidFill>
          <a:srgbClr val="00206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MX" sz="1600" b="1" u="sng" kern="1200" dirty="0">
              <a:effectLst>
                <a:outerShdw blurRad="38100" dist="38100" dir="2700000" algn="tl">
                  <a:srgbClr val="000000">
                    <a:alpha val="43137"/>
                  </a:srgbClr>
                </a:outerShdw>
              </a:effectLst>
            </a:rPr>
            <a:t>DESCENTRALIZACIÓN</a:t>
          </a:r>
          <a:r>
            <a:rPr lang="es-MX" sz="1600" kern="1200" dirty="0"/>
            <a:t>:</a:t>
          </a:r>
          <a:r>
            <a:rPr lang="es-AR" sz="1600" kern="1200" dirty="0"/>
            <a:t> GRADO EN QUE LOS EMPLEADOS DE NIVELES INFERIORES PROPORCIONAN INFORMACIÓN O, DE HECHO TOMAN DECISIONES. EL OTORGAMIENTO DE FACULTADES A LOS EMPLEADOS LES DA MÁS AUTORIDAD PARA TOMAR DECISIONES.</a:t>
          </a:r>
          <a:endParaRPr lang="en-US" sz="1600" kern="1200" dirty="0"/>
        </a:p>
      </dsp:txBody>
      <dsp:txXfrm rot="10800000">
        <a:off x="0" y="2036247"/>
        <a:ext cx="6254749" cy="1335496"/>
      </dsp:txXfrm>
    </dsp:sp>
    <dsp:sp modelId="{A3B0CB1A-F670-4A2A-A775-42C24EB18563}">
      <dsp:nvSpPr>
        <dsp:cNvPr id="0" name=""/>
        <dsp:cNvSpPr/>
      </dsp:nvSpPr>
      <dsp:spPr>
        <a:xfrm rot="10800000">
          <a:off x="0" y="956"/>
          <a:ext cx="6254749" cy="2055337"/>
        </a:xfrm>
        <a:prstGeom prst="upArrowCallout">
          <a:avLst/>
        </a:prstGeom>
        <a:solidFill>
          <a:srgbClr val="7030A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MX" sz="1600" b="1" u="sng" kern="1200" dirty="0">
              <a:effectLst>
                <a:outerShdw blurRad="38100" dist="38100" dir="2700000" algn="tl">
                  <a:srgbClr val="000000">
                    <a:alpha val="43137"/>
                  </a:srgbClr>
                </a:outerShdw>
              </a:effectLst>
            </a:rPr>
            <a:t>CENTRALIZACIÓN</a:t>
          </a:r>
          <a:r>
            <a:rPr lang="es-MX" sz="1600" kern="1200" dirty="0"/>
            <a:t>: GRADO EN EL QUE LA TOMA DE DECISIONES SE CONCRETA EN LOS NIVELES SUPERIORES DE LA ORGANIZACIÓN.</a:t>
          </a:r>
          <a:endParaRPr lang="en-US" sz="1600" kern="1200" dirty="0"/>
        </a:p>
      </dsp:txBody>
      <dsp:txXfrm rot="10800000">
        <a:off x="0" y="956"/>
        <a:ext cx="6254749" cy="1335496"/>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DDE1A8-094B-4E95-BB22-C10E7A1EAC03}">
      <dsp:nvSpPr>
        <dsp:cNvPr id="0" name=""/>
        <dsp:cNvSpPr/>
      </dsp:nvSpPr>
      <dsp:spPr>
        <a:xfrm>
          <a:off x="0" y="1108294"/>
          <a:ext cx="2862653" cy="1817784"/>
        </a:xfrm>
        <a:prstGeom prst="roundRect">
          <a:avLst>
            <a:gd name="adj" fmla="val 10000"/>
          </a:avLst>
        </a:prstGeom>
        <a:solidFill>
          <a:srgbClr val="FF000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567AE6-A26F-432B-A368-28AB4640DD6C}">
      <dsp:nvSpPr>
        <dsp:cNvPr id="0" name=""/>
        <dsp:cNvSpPr/>
      </dsp:nvSpPr>
      <dsp:spPr>
        <a:xfrm>
          <a:off x="318072" y="1410463"/>
          <a:ext cx="2862653" cy="1817784"/>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AR" sz="1300" b="1" u="sng" kern="1200" dirty="0">
              <a:effectLst>
                <a:outerShdw blurRad="38100" dist="38100" dir="2700000" algn="tl">
                  <a:srgbClr val="000000">
                    <a:alpha val="43137"/>
                  </a:srgbClr>
                </a:outerShdw>
              </a:effectLst>
            </a:rPr>
            <a:t>ESTRUCTURA SIMPLE</a:t>
          </a:r>
          <a:r>
            <a:rPr lang="es-AR" sz="1300" kern="1200" dirty="0"/>
            <a:t>: ES UN DISEÑO ORGANIZACIONAL CON UNA DEPARTAMENTALIZACIÓN BAJA, AMPLIOS TRAMOS DE CONTROL, AUTORIDAD CENTRALIZADA EN UNA SOLA PERSONA Y POCA FORMALIZACIÓN.</a:t>
          </a:r>
          <a:endParaRPr lang="en-US" sz="1300" kern="1200" dirty="0"/>
        </a:p>
      </dsp:txBody>
      <dsp:txXfrm>
        <a:off x="371313" y="1463704"/>
        <a:ext cx="2756171" cy="1711302"/>
      </dsp:txXfrm>
    </dsp:sp>
    <dsp:sp modelId="{DBF90727-FF8D-4945-A034-C51C88DB7058}">
      <dsp:nvSpPr>
        <dsp:cNvPr id="0" name=""/>
        <dsp:cNvSpPr/>
      </dsp:nvSpPr>
      <dsp:spPr>
        <a:xfrm>
          <a:off x="3498798" y="1108294"/>
          <a:ext cx="2862653" cy="1817784"/>
        </a:xfrm>
        <a:prstGeom prst="roundRect">
          <a:avLst>
            <a:gd name="adj" fmla="val 10000"/>
          </a:avLst>
        </a:prstGeom>
        <a:solidFill>
          <a:srgbClr val="FFC00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BFE3E6-F3E4-4B4E-8F69-3599FD3187F9}">
      <dsp:nvSpPr>
        <dsp:cNvPr id="0" name=""/>
        <dsp:cNvSpPr/>
      </dsp:nvSpPr>
      <dsp:spPr>
        <a:xfrm>
          <a:off x="3816870" y="1410463"/>
          <a:ext cx="2862653" cy="1817784"/>
        </a:xfrm>
        <a:prstGeom prst="roundRect">
          <a:avLst>
            <a:gd name="adj" fmla="val 10000"/>
          </a:avLst>
        </a:prstGeom>
        <a:solidFill>
          <a:schemeClr val="lt1">
            <a:alpha val="90000"/>
            <a:hueOff val="0"/>
            <a:satOff val="0"/>
            <a:lumOff val="0"/>
            <a:alphaOff val="0"/>
          </a:schemeClr>
        </a:solidFill>
        <a:ln w="12700" cap="flat" cmpd="sng" algn="in">
          <a:solidFill>
            <a:srgbClr val="FFC000"/>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AR" sz="1300" b="1" u="sng" kern="1200" dirty="0">
              <a:effectLst>
                <a:outerShdw blurRad="38100" dist="38100" dir="2700000" algn="tl">
                  <a:srgbClr val="000000">
                    <a:alpha val="43137"/>
                  </a:srgbClr>
                </a:outerShdw>
              </a:effectLst>
            </a:rPr>
            <a:t>ESTRUCTURA FUNCIONAL</a:t>
          </a:r>
          <a:r>
            <a:rPr lang="es-AR" sz="1300" kern="1200" dirty="0"/>
            <a:t>: ES UN DISEÑO ORGANIZACIONAL QUE AGRUPA ESPECIALIDADES OCUPACIONALES SIMILARES O RELACIONADOS.</a:t>
          </a:r>
          <a:endParaRPr lang="en-US" sz="1300" kern="1200" dirty="0"/>
        </a:p>
      </dsp:txBody>
      <dsp:txXfrm>
        <a:off x="3870111" y="1463704"/>
        <a:ext cx="2756171" cy="1711302"/>
      </dsp:txXfrm>
    </dsp:sp>
    <dsp:sp modelId="{9B97F92F-CE0E-454D-9BA8-E639AFD4A915}">
      <dsp:nvSpPr>
        <dsp:cNvPr id="0" name=""/>
        <dsp:cNvSpPr/>
      </dsp:nvSpPr>
      <dsp:spPr>
        <a:xfrm>
          <a:off x="6997596" y="1108294"/>
          <a:ext cx="2862653" cy="1817784"/>
        </a:xfrm>
        <a:prstGeom prst="roundRect">
          <a:avLst>
            <a:gd name="adj" fmla="val 10000"/>
          </a:avLst>
        </a:prstGeom>
        <a:solidFill>
          <a:srgbClr val="92D05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9172A0-A675-442D-9544-30DF6B30DDDC}">
      <dsp:nvSpPr>
        <dsp:cNvPr id="0" name=""/>
        <dsp:cNvSpPr/>
      </dsp:nvSpPr>
      <dsp:spPr>
        <a:xfrm>
          <a:off x="7315668" y="1410463"/>
          <a:ext cx="2862653" cy="1817784"/>
        </a:xfrm>
        <a:prstGeom prst="roundRect">
          <a:avLst>
            <a:gd name="adj" fmla="val 10000"/>
          </a:avLst>
        </a:prstGeom>
        <a:solidFill>
          <a:schemeClr val="lt1">
            <a:alpha val="90000"/>
            <a:hueOff val="0"/>
            <a:satOff val="0"/>
            <a:lumOff val="0"/>
            <a:alphaOff val="0"/>
          </a:schemeClr>
        </a:solidFill>
        <a:ln w="12700" cap="flat" cmpd="sng" algn="in">
          <a:solidFill>
            <a:srgbClr val="92D050"/>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AR" sz="1300" b="1" u="sng" kern="1200" dirty="0">
              <a:effectLst>
                <a:outerShdw blurRad="38100" dist="38100" dir="2700000" algn="tl">
                  <a:srgbClr val="000000">
                    <a:alpha val="43137"/>
                  </a:srgbClr>
                </a:outerShdw>
              </a:effectLst>
            </a:rPr>
            <a:t>ESTRUCTURA DIVISIONAL</a:t>
          </a:r>
          <a:r>
            <a:rPr lang="es-AR" sz="1300" kern="1200" dirty="0"/>
            <a:t>: ESTÁ FORMADA POR UNIDADES O DIVISIONES DE NEGOCIOS SEPARADAS. CADA DIVISIÓN TIENE AUTONOMÍA LIMITADA, CON UN GERENTE DIVISIONAL QUE TIENE AUTORIDAD SOBRE SU UNIDAD Y ES RESPONSABLE DE SU DESEMPEÑO.</a:t>
          </a:r>
          <a:endParaRPr lang="en-US" sz="1300" kern="1200" dirty="0"/>
        </a:p>
      </dsp:txBody>
      <dsp:txXfrm>
        <a:off x="7368909" y="1463704"/>
        <a:ext cx="2756171" cy="1711302"/>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9C1EFB-EA4A-490C-BB49-2B24C4CB0BE2}">
      <dsp:nvSpPr>
        <dsp:cNvPr id="0" name=""/>
        <dsp:cNvSpPr/>
      </dsp:nvSpPr>
      <dsp:spPr>
        <a:xfrm>
          <a:off x="49" y="204875"/>
          <a:ext cx="4756178" cy="460800"/>
        </a:xfrm>
        <a:prstGeom prst="rect">
          <a:avLst/>
        </a:prstGeom>
        <a:solidFill>
          <a:srgbClr val="FFC000"/>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s-MX" sz="1600" kern="1200"/>
            <a:t>SUS LIMITACIONES Y DESVENTAJAS SON:</a:t>
          </a:r>
          <a:endParaRPr lang="en-US" sz="1600" kern="1200"/>
        </a:p>
      </dsp:txBody>
      <dsp:txXfrm>
        <a:off x="49" y="204875"/>
        <a:ext cx="4756178" cy="460800"/>
      </dsp:txXfrm>
    </dsp:sp>
    <dsp:sp modelId="{E9F87F5F-0FBF-4B07-8D61-137BDB13D8B0}">
      <dsp:nvSpPr>
        <dsp:cNvPr id="0" name=""/>
        <dsp:cNvSpPr/>
      </dsp:nvSpPr>
      <dsp:spPr>
        <a:xfrm>
          <a:off x="49" y="665675"/>
          <a:ext cx="4756178" cy="2723040"/>
        </a:xfrm>
        <a:prstGeom prst="rect">
          <a:avLst/>
        </a:prstGeom>
        <a:solidFill>
          <a:schemeClr val="bg2">
            <a:lumMod val="75000"/>
            <a:alpha val="9000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s-MX" sz="1600" kern="1200" dirty="0"/>
            <a:t>SON ESTÁTICOS, DEBIDO A ESTO SON DESACTUALIZADOS RÁPIDAMENTE.</a:t>
          </a:r>
          <a:endParaRPr lang="en-US" sz="1600" kern="1200" dirty="0"/>
        </a:p>
        <a:p>
          <a:pPr marL="171450" lvl="1" indent="-171450" algn="l" defTabSz="711200">
            <a:lnSpc>
              <a:spcPct val="90000"/>
            </a:lnSpc>
            <a:spcBef>
              <a:spcPct val="0"/>
            </a:spcBef>
            <a:spcAft>
              <a:spcPct val="15000"/>
            </a:spcAft>
            <a:buChar char="•"/>
          </a:pPr>
          <a:r>
            <a:rPr lang="es-MX" sz="1600" kern="1200"/>
            <a:t>LAS NORMAS NO ESPECIFICAN COMO MANEJAR LA INFORMACIÓN DE FAXES, LLAMADAS, MAILS, ENTR OTRAS.</a:t>
          </a:r>
          <a:endParaRPr lang="en-US" sz="1600" kern="1200"/>
        </a:p>
        <a:p>
          <a:pPr marL="171450" lvl="1" indent="-171450" algn="l" defTabSz="711200">
            <a:lnSpc>
              <a:spcPct val="90000"/>
            </a:lnSpc>
            <a:spcBef>
              <a:spcPct val="0"/>
            </a:spcBef>
            <a:spcAft>
              <a:spcPct val="15000"/>
            </a:spcAft>
            <a:buChar char="•"/>
          </a:pPr>
          <a:r>
            <a:rPr lang="es-MX" sz="1600" kern="1200"/>
            <a:t>NO SE PUEDEN DIFERENCIAR DOCUMENTOS LÓGICOS DE DOCUMENTOS FÍSICOS YA QUE SE GRAFICAN DE IGUAL MODO.</a:t>
          </a:r>
          <a:endParaRPr lang="en-US" sz="1600" kern="1200"/>
        </a:p>
        <a:p>
          <a:pPr marL="171450" lvl="1" indent="-171450" algn="l" defTabSz="711200">
            <a:lnSpc>
              <a:spcPct val="90000"/>
            </a:lnSpc>
            <a:spcBef>
              <a:spcPct val="0"/>
            </a:spcBef>
            <a:spcAft>
              <a:spcPct val="15000"/>
            </a:spcAft>
            <a:buChar char="•"/>
          </a:pPr>
          <a:r>
            <a:rPr lang="es-MX" sz="1600" kern="1200"/>
            <a:t>SON REPRESENTACIONES PARCIALES.</a:t>
          </a:r>
          <a:endParaRPr lang="en-US" sz="1600" kern="1200"/>
        </a:p>
        <a:p>
          <a:pPr marL="171450" lvl="1" indent="-171450" algn="l" defTabSz="711200">
            <a:lnSpc>
              <a:spcPct val="90000"/>
            </a:lnSpc>
            <a:spcBef>
              <a:spcPct val="0"/>
            </a:spcBef>
            <a:spcAft>
              <a:spcPct val="15000"/>
            </a:spcAft>
            <a:buChar char="•"/>
          </a:pPr>
          <a:r>
            <a:rPr lang="es-MX" sz="1600" kern="1200"/>
            <a:t>INCLUYEN LA SUBJETIVIDAD QUE IMPLICA UN RECORTE DE LA REALIDAD.</a:t>
          </a:r>
          <a:endParaRPr lang="en-US" sz="1600" kern="1200"/>
        </a:p>
      </dsp:txBody>
      <dsp:txXfrm>
        <a:off x="49" y="665675"/>
        <a:ext cx="4756178" cy="2723040"/>
      </dsp:txXfrm>
    </dsp:sp>
    <dsp:sp modelId="{19754DBC-C86E-468A-B4D2-913C4EC69A65}">
      <dsp:nvSpPr>
        <dsp:cNvPr id="0" name=""/>
        <dsp:cNvSpPr/>
      </dsp:nvSpPr>
      <dsp:spPr>
        <a:xfrm>
          <a:off x="5422093" y="204875"/>
          <a:ext cx="4756178" cy="460800"/>
        </a:xfrm>
        <a:prstGeom prst="rect">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s-AR" sz="1600" kern="1200"/>
            <a:t>SUS VENTAJAS SON:</a:t>
          </a:r>
          <a:endParaRPr lang="en-US" sz="1600" kern="1200"/>
        </a:p>
      </dsp:txBody>
      <dsp:txXfrm>
        <a:off x="5422093" y="204875"/>
        <a:ext cx="4756178" cy="460800"/>
      </dsp:txXfrm>
    </dsp:sp>
    <dsp:sp modelId="{84932E8A-1F3E-48EA-ACA8-33A654A6B12A}">
      <dsp:nvSpPr>
        <dsp:cNvPr id="0" name=""/>
        <dsp:cNvSpPr/>
      </dsp:nvSpPr>
      <dsp:spPr>
        <a:xfrm>
          <a:off x="5422093" y="665675"/>
          <a:ext cx="4756178" cy="2723040"/>
        </a:xfrm>
        <a:prstGeom prst="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s-AR" sz="1600" kern="1200" dirty="0"/>
            <a:t>PERMITE DETECTAR ERRORES EN PROCEDIMIENTOS Y EN LOS CONTROLES E IDENTIFICAR INCONSISTENCIAS EN LOS PROCESOS.</a:t>
          </a:r>
          <a:endParaRPr lang="en-US" sz="1600" kern="1200" dirty="0"/>
        </a:p>
        <a:p>
          <a:pPr marL="171450" lvl="1" indent="-171450" algn="l" defTabSz="711200">
            <a:lnSpc>
              <a:spcPct val="90000"/>
            </a:lnSpc>
            <a:spcBef>
              <a:spcPct val="0"/>
            </a:spcBef>
            <a:spcAft>
              <a:spcPct val="15000"/>
            </a:spcAft>
            <a:buChar char="•"/>
          </a:pPr>
          <a:r>
            <a:rPr lang="es-AR" sz="1600" kern="1200"/>
            <a:t>VISUALIZACIÓN DE LOS PROCEDIMIENTOS ORGANIZACIONALES.</a:t>
          </a:r>
          <a:endParaRPr lang="en-US" sz="1600" kern="1200"/>
        </a:p>
      </dsp:txBody>
      <dsp:txXfrm>
        <a:off x="5422093" y="665675"/>
        <a:ext cx="4756178" cy="2723040"/>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50D113-728A-4897-BE5E-0233098906D2}">
      <dsp:nvSpPr>
        <dsp:cNvPr id="0" name=""/>
        <dsp:cNvSpPr/>
      </dsp:nvSpPr>
      <dsp:spPr>
        <a:xfrm>
          <a:off x="292489" y="0"/>
          <a:ext cx="5409421" cy="5409421"/>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1637C5-C01C-427E-8A11-BFED96F5B952}">
      <dsp:nvSpPr>
        <dsp:cNvPr id="0" name=""/>
        <dsp:cNvSpPr/>
      </dsp:nvSpPr>
      <dsp:spPr>
        <a:xfrm>
          <a:off x="806384" y="513894"/>
          <a:ext cx="2109674" cy="2109674"/>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u="sng" kern="1200" dirty="0">
              <a:effectLst>
                <a:outerShdw blurRad="38100" dist="38100" dir="2700000" algn="tl">
                  <a:srgbClr val="000000">
                    <a:alpha val="43137"/>
                  </a:srgbClr>
                </a:outerShdw>
              </a:effectLst>
            </a:rPr>
            <a:t>CONTROL</a:t>
          </a:r>
          <a:r>
            <a:rPr lang="es-MX" sz="1200" kern="1200" dirty="0"/>
            <a:t> (DEL COMPORTAMIENTO DEL EMPLEADO U OTRA PERSONA).</a:t>
          </a:r>
          <a:endParaRPr lang="en-US" sz="1200" kern="1200" dirty="0"/>
        </a:p>
      </dsp:txBody>
      <dsp:txXfrm>
        <a:off x="909370" y="616880"/>
        <a:ext cx="1903702" cy="1903702"/>
      </dsp:txXfrm>
    </dsp:sp>
    <dsp:sp modelId="{323CA8E3-4FD5-4E50-B071-253EF71D817B}">
      <dsp:nvSpPr>
        <dsp:cNvPr id="0" name=""/>
        <dsp:cNvSpPr/>
      </dsp:nvSpPr>
      <dsp:spPr>
        <a:xfrm>
          <a:off x="3078341" y="513894"/>
          <a:ext cx="2109674" cy="2109674"/>
        </a:xfrm>
        <a:prstGeom prst="roundRect">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u="sng" kern="1200" dirty="0">
              <a:effectLst>
                <a:outerShdw blurRad="38100" dist="38100" dir="2700000" algn="tl">
                  <a:srgbClr val="000000">
                    <a:alpha val="43137"/>
                  </a:srgbClr>
                </a:outerShdw>
              </a:effectLst>
            </a:rPr>
            <a:t>MOTIVACIÓN</a:t>
          </a:r>
          <a:r>
            <a:rPr lang="es-MX" sz="1200" kern="1200" dirty="0"/>
            <a:t> (ACLARA A LOS EMPLEADOS LO QUE SE DEBE HACER, QUE TAN BIEN LO ESTÁN HACIENDO Y LO QUE SE PUEDE HACER PARA MEJORAR EL DESEMPEÑO SI ES QUE NO ESTÁ A NIVEL IDÓNEO).</a:t>
          </a:r>
          <a:endParaRPr lang="en-US" sz="1200" kern="1200" dirty="0"/>
        </a:p>
      </dsp:txBody>
      <dsp:txXfrm>
        <a:off x="3181327" y="616880"/>
        <a:ext cx="1903702" cy="1903702"/>
      </dsp:txXfrm>
    </dsp:sp>
    <dsp:sp modelId="{06F1BA28-4B64-4066-B388-72B2D3DB48E3}">
      <dsp:nvSpPr>
        <dsp:cNvPr id="0" name=""/>
        <dsp:cNvSpPr/>
      </dsp:nvSpPr>
      <dsp:spPr>
        <a:xfrm>
          <a:off x="806384" y="2785851"/>
          <a:ext cx="2109674" cy="2109674"/>
        </a:xfrm>
        <a:prstGeom prst="roundRect">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u="sng" kern="1200" dirty="0">
              <a:effectLst>
                <a:outerShdw blurRad="38100" dist="38100" dir="2700000" algn="tl">
                  <a:srgbClr val="000000">
                    <a:alpha val="43137"/>
                  </a:srgbClr>
                </a:outerShdw>
              </a:effectLst>
            </a:rPr>
            <a:t>EXPRESIÓN</a:t>
          </a:r>
          <a:r>
            <a:rPr lang="es-MX" sz="1200" kern="1200" dirty="0"/>
            <a:t> EMOCIONAL (ALIVIO PARA MANIFESTAR SENTIMIENTOS Y SATISFACER LAS NECESIDADES SOCIALES).</a:t>
          </a:r>
          <a:endParaRPr lang="en-US" sz="1200" kern="1200" dirty="0"/>
        </a:p>
      </dsp:txBody>
      <dsp:txXfrm>
        <a:off x="909370" y="2888837"/>
        <a:ext cx="1903702" cy="1903702"/>
      </dsp:txXfrm>
    </dsp:sp>
    <dsp:sp modelId="{1125F77E-80A3-4A8E-846A-16A309ED727A}">
      <dsp:nvSpPr>
        <dsp:cNvPr id="0" name=""/>
        <dsp:cNvSpPr/>
      </dsp:nvSpPr>
      <dsp:spPr>
        <a:xfrm>
          <a:off x="3078341" y="2785851"/>
          <a:ext cx="2109674" cy="2109674"/>
        </a:xfrm>
        <a:prstGeom prst="round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u="sng" kern="1200" dirty="0">
              <a:effectLst>
                <a:outerShdw blurRad="38100" dist="38100" dir="2700000" algn="tl">
                  <a:srgbClr val="000000">
                    <a:alpha val="43137"/>
                  </a:srgbClr>
                </a:outerShdw>
              </a:effectLst>
            </a:rPr>
            <a:t>PROPORCIONA</a:t>
          </a:r>
          <a:r>
            <a:rPr lang="es-MX" sz="1200" kern="1200" dirty="0"/>
            <a:t> INFORMACIÓN (PARA LA REALIZACIÓN DE LAS TAREAS DE LA ORGANIZACIÓN).</a:t>
          </a:r>
          <a:endParaRPr lang="en-US" sz="1200" kern="1200" dirty="0"/>
        </a:p>
      </dsp:txBody>
      <dsp:txXfrm>
        <a:off x="3181327" y="2888837"/>
        <a:ext cx="1903702" cy="1903702"/>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984360-CA35-4EB6-93BA-2F76459CCDE5}">
      <dsp:nvSpPr>
        <dsp:cNvPr id="0" name=""/>
        <dsp:cNvSpPr/>
      </dsp:nvSpPr>
      <dsp:spPr>
        <a:xfrm>
          <a:off x="0" y="67561"/>
          <a:ext cx="5994400" cy="1020299"/>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MX" sz="1500" b="1" u="sng" kern="1200" dirty="0">
              <a:effectLst>
                <a:outerShdw blurRad="38100" dist="38100" dir="2700000" algn="tl">
                  <a:srgbClr val="000000">
                    <a:alpha val="43137"/>
                  </a:srgbClr>
                </a:outerShdw>
              </a:effectLst>
            </a:rPr>
            <a:t>FILTRADO</a:t>
          </a:r>
          <a:r>
            <a:rPr lang="es-MX" sz="1500" kern="1200" dirty="0"/>
            <a:t>: ES LA MANIPULACIÓN DELIBERADA DE INFORMACIÓN PARA HACERLA MÁS FAVORABLE AL RECEPTOR.</a:t>
          </a:r>
          <a:endParaRPr lang="en-US" sz="1500" kern="1200" dirty="0"/>
        </a:p>
      </dsp:txBody>
      <dsp:txXfrm>
        <a:off x="49807" y="117368"/>
        <a:ext cx="5894786" cy="920685"/>
      </dsp:txXfrm>
    </dsp:sp>
    <dsp:sp modelId="{85EF74FE-199C-4D9A-9A59-D355310222D0}">
      <dsp:nvSpPr>
        <dsp:cNvPr id="0" name=""/>
        <dsp:cNvSpPr/>
      </dsp:nvSpPr>
      <dsp:spPr>
        <a:xfrm>
          <a:off x="0" y="1131061"/>
          <a:ext cx="5994400" cy="1020299"/>
        </a:xfrm>
        <a:prstGeom prst="roundRect">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MX" sz="1500" b="1" u="sng" kern="1200" dirty="0">
              <a:effectLst>
                <a:outerShdw blurRad="38100" dist="38100" dir="2700000" algn="tl">
                  <a:srgbClr val="000000">
                    <a:alpha val="43137"/>
                  </a:srgbClr>
                </a:outerShdw>
              </a:effectLst>
            </a:rPr>
            <a:t>EMOCIONES</a:t>
          </a:r>
          <a:r>
            <a:rPr lang="es-MX" sz="1500" kern="1200" dirty="0"/>
            <a:t>: LA FORMA DE SENTIR DEL RECEPTOR AL MOMENTO DE RECIBIR EL MENSAJE, ESTE INFLUYE EN LA MANERA QUE LO INTERPRETA.</a:t>
          </a:r>
          <a:endParaRPr lang="en-US" sz="1500" kern="1200" dirty="0"/>
        </a:p>
      </dsp:txBody>
      <dsp:txXfrm>
        <a:off x="49807" y="1180868"/>
        <a:ext cx="5894786" cy="920685"/>
      </dsp:txXfrm>
    </dsp:sp>
    <dsp:sp modelId="{53348EC6-5873-4C59-AE5B-BD1A55683B6A}">
      <dsp:nvSpPr>
        <dsp:cNvPr id="0" name=""/>
        <dsp:cNvSpPr/>
      </dsp:nvSpPr>
      <dsp:spPr>
        <a:xfrm>
          <a:off x="0" y="2194560"/>
          <a:ext cx="5994400" cy="1020299"/>
        </a:xfrm>
        <a:prstGeom prst="roundRect">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MX" sz="1500" b="1" u="sng" kern="1200" dirty="0">
              <a:effectLst>
                <a:outerShdw blurRad="38100" dist="38100" dir="2700000" algn="tl">
                  <a:srgbClr val="000000">
                    <a:alpha val="43137"/>
                  </a:srgbClr>
                </a:outerShdw>
              </a:effectLst>
            </a:rPr>
            <a:t>SOBRECARGA</a:t>
          </a:r>
          <a:r>
            <a:rPr lang="es-MX" sz="1500" kern="1200" dirty="0"/>
            <a:t> DE INFORMACIÓN: CUANDO LA INFORMACIÓN EXCEDE LA CAPACIDAD DE PROCESAMIENTO DE UNA PERSONA.</a:t>
          </a:r>
          <a:endParaRPr lang="en-US" sz="1500" kern="1200" dirty="0"/>
        </a:p>
      </dsp:txBody>
      <dsp:txXfrm>
        <a:off x="49807" y="2244367"/>
        <a:ext cx="5894786" cy="920685"/>
      </dsp:txXfrm>
    </dsp:sp>
    <dsp:sp modelId="{292050D0-10B3-4E70-B2C7-2E19510A8D33}">
      <dsp:nvSpPr>
        <dsp:cNvPr id="0" name=""/>
        <dsp:cNvSpPr/>
      </dsp:nvSpPr>
      <dsp:spPr>
        <a:xfrm>
          <a:off x="0" y="3258060"/>
          <a:ext cx="5994400" cy="1020299"/>
        </a:xfrm>
        <a:prstGeom prst="round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MX" sz="1500" b="1" u="sng" kern="1200" dirty="0">
              <a:effectLst>
                <a:outerShdw blurRad="38100" dist="38100" dir="2700000" algn="tl">
                  <a:srgbClr val="000000">
                    <a:alpha val="43137"/>
                  </a:srgbClr>
                </a:outerShdw>
              </a:effectLst>
            </a:rPr>
            <a:t>ACTITUD DEFENSIVA</a:t>
          </a:r>
          <a:r>
            <a:rPr lang="es-MX" sz="1500" kern="1200" dirty="0"/>
            <a:t>: CUANDO EL RECEPTOR SE SIENTE AMENAZADO Y TOMA SU ACTITUD DEFENSIVA QUE DIFICULTA LA COMUNICACIÓN EFECTIVA Y REDUCE LA HABILIDAD DE ENTENDIMIENTO ENTRE LAS PARTES.</a:t>
          </a:r>
          <a:endParaRPr lang="en-US" sz="1500" kern="1200" dirty="0"/>
        </a:p>
      </dsp:txBody>
      <dsp:txXfrm>
        <a:off x="49807" y="3307867"/>
        <a:ext cx="5894786" cy="920685"/>
      </dsp:txXfrm>
    </dsp:sp>
    <dsp:sp modelId="{14A58C86-1F47-4583-8D27-D4DA57C3FB93}">
      <dsp:nvSpPr>
        <dsp:cNvPr id="0" name=""/>
        <dsp:cNvSpPr/>
      </dsp:nvSpPr>
      <dsp:spPr>
        <a:xfrm>
          <a:off x="0" y="4321559"/>
          <a:ext cx="5994400" cy="1020299"/>
        </a:xfrm>
        <a:prstGeom prst="roundRect">
          <a:avLst/>
        </a:prstGeom>
        <a:solidFill>
          <a:schemeClr val="accent6">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MX" sz="1500" b="1" u="sng" kern="1200" dirty="0">
              <a:effectLst>
                <a:outerShdw blurRad="38100" dist="38100" dir="2700000" algn="tl">
                  <a:srgbClr val="000000">
                    <a:alpha val="43137"/>
                  </a:srgbClr>
                </a:outerShdw>
              </a:effectLst>
            </a:rPr>
            <a:t>LENGUAJE Y CULTURA NACIONAL</a:t>
          </a:r>
          <a:r>
            <a:rPr lang="es-MX" sz="1500" kern="1200" dirty="0"/>
            <a:t>: EL LENGUAJE Y OTROS ASPECTOS ENTRE EL RECEPTOR Y EL EMISOR SON IMPORTANTES A LA HORA DE LA COMUNICACIÓN.</a:t>
          </a:r>
          <a:endParaRPr lang="en-US" sz="1500" kern="1200" dirty="0"/>
        </a:p>
      </dsp:txBody>
      <dsp:txXfrm>
        <a:off x="49807" y="4371366"/>
        <a:ext cx="5894786" cy="920685"/>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9051AA-6E2C-43B1-AD32-4C2E6ECBB80E}">
      <dsp:nvSpPr>
        <dsp:cNvPr id="0" name=""/>
        <dsp:cNvSpPr/>
      </dsp:nvSpPr>
      <dsp:spPr>
        <a:xfrm>
          <a:off x="0" y="693066"/>
          <a:ext cx="10178321" cy="1279507"/>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A66631-8B4F-48A8-8E23-A5BC6840F75A}">
      <dsp:nvSpPr>
        <dsp:cNvPr id="0" name=""/>
        <dsp:cNvSpPr/>
      </dsp:nvSpPr>
      <dsp:spPr>
        <a:xfrm>
          <a:off x="387051" y="980955"/>
          <a:ext cx="703729" cy="7037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5AA369-59B2-44B5-B192-5DF5C106F32A}">
      <dsp:nvSpPr>
        <dsp:cNvPr id="0" name=""/>
        <dsp:cNvSpPr/>
      </dsp:nvSpPr>
      <dsp:spPr>
        <a:xfrm>
          <a:off x="1477831" y="693066"/>
          <a:ext cx="8700490" cy="1279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415" tIns="135415" rIns="135415" bIns="135415" numCol="1" spcCol="1270" anchor="ctr" anchorCtr="0">
          <a:noAutofit/>
        </a:bodyPr>
        <a:lstStyle/>
        <a:p>
          <a:pPr marL="0" lvl="0" indent="0" algn="l" defTabSz="711200">
            <a:lnSpc>
              <a:spcPct val="100000"/>
            </a:lnSpc>
            <a:spcBef>
              <a:spcPct val="0"/>
            </a:spcBef>
            <a:spcAft>
              <a:spcPct val="35000"/>
            </a:spcAft>
            <a:buNone/>
          </a:pPr>
          <a:r>
            <a:rPr lang="es-MX" sz="1600" b="1" u="sng" kern="1200" dirty="0">
              <a:effectLst>
                <a:outerShdw blurRad="38100" dist="38100" dir="2700000" algn="tl">
                  <a:srgbClr val="000000">
                    <a:alpha val="43137"/>
                  </a:srgbClr>
                </a:outerShdw>
              </a:effectLst>
            </a:rPr>
            <a:t>COMUNICACIÓN FORMAL</a:t>
          </a:r>
          <a:r>
            <a:rPr lang="es-MX" sz="1600" kern="1200" dirty="0"/>
            <a:t>: TIENE LUGAR POR LOS ACUERDOS DE TRABAJO ORGANIZACIONALES PRESCRIPTOS.</a:t>
          </a:r>
          <a:endParaRPr lang="en-US" sz="1600" kern="1200" dirty="0"/>
        </a:p>
      </dsp:txBody>
      <dsp:txXfrm>
        <a:off x="1477831" y="693066"/>
        <a:ext cx="8700490" cy="1279507"/>
      </dsp:txXfrm>
    </dsp:sp>
    <dsp:sp modelId="{78A86517-6551-4668-875C-FAD42F097B35}">
      <dsp:nvSpPr>
        <dsp:cNvPr id="0" name=""/>
        <dsp:cNvSpPr/>
      </dsp:nvSpPr>
      <dsp:spPr>
        <a:xfrm>
          <a:off x="0" y="2292451"/>
          <a:ext cx="10178321" cy="1279507"/>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E449B4-9D5F-46EB-BBA7-65FAC3933E0C}">
      <dsp:nvSpPr>
        <dsp:cNvPr id="0" name=""/>
        <dsp:cNvSpPr/>
      </dsp:nvSpPr>
      <dsp:spPr>
        <a:xfrm>
          <a:off x="387051" y="2580340"/>
          <a:ext cx="703729" cy="7037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4FA903-302F-4E1E-BAD3-10F6662EE0DC}">
      <dsp:nvSpPr>
        <dsp:cNvPr id="0" name=""/>
        <dsp:cNvSpPr/>
      </dsp:nvSpPr>
      <dsp:spPr>
        <a:xfrm>
          <a:off x="1477831" y="2292451"/>
          <a:ext cx="8700490" cy="1279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415" tIns="135415" rIns="135415" bIns="135415" numCol="1" spcCol="1270" anchor="ctr" anchorCtr="0">
          <a:noAutofit/>
        </a:bodyPr>
        <a:lstStyle/>
        <a:p>
          <a:pPr marL="0" lvl="0" indent="0" algn="l" defTabSz="711200">
            <a:lnSpc>
              <a:spcPct val="100000"/>
            </a:lnSpc>
            <a:spcBef>
              <a:spcPct val="0"/>
            </a:spcBef>
            <a:spcAft>
              <a:spcPct val="35000"/>
            </a:spcAft>
            <a:buNone/>
          </a:pPr>
          <a:r>
            <a:rPr lang="es-MX" sz="1600" b="1" u="sng" kern="1200" dirty="0">
              <a:effectLst>
                <a:outerShdw blurRad="38100" dist="38100" dir="2700000" algn="tl">
                  <a:srgbClr val="000000">
                    <a:alpha val="43137"/>
                  </a:srgbClr>
                </a:outerShdw>
              </a:effectLst>
            </a:rPr>
            <a:t>COMUNICACIÓN INFORMAL</a:t>
          </a:r>
          <a:r>
            <a:rPr lang="es-MX" sz="1600" kern="1200" dirty="0"/>
            <a:t>: ES LA COMUNICACIÓN ORGANIZACIONAL NO DEFINIDAD POR LA JERARQUÍA ESTRUCTURAL DE LA ORGANIZACIÓN. LOS EMPLEADOS PUEDEN SATISFACER SU NECESIDAD DE INTERACCIÓN SOCIAL Y MEJORA EL DESEMPEÑO DE UNA ORGANIZACIÓN YA QUE CREA CANALES ALTERNATIVOS DE LA COMUNICACIÓN.</a:t>
          </a:r>
          <a:endParaRPr lang="en-US" sz="1600" kern="1200" dirty="0"/>
        </a:p>
      </dsp:txBody>
      <dsp:txXfrm>
        <a:off x="1477831" y="2292451"/>
        <a:ext cx="8700490" cy="1279507"/>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18169-26EA-45D0-9E88-A3D759E30A6C}">
      <dsp:nvSpPr>
        <dsp:cNvPr id="0" name=""/>
        <dsp:cNvSpPr/>
      </dsp:nvSpPr>
      <dsp:spPr>
        <a:xfrm>
          <a:off x="422942" y="0"/>
          <a:ext cx="5408865" cy="5408865"/>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FE7165-C2E9-4BC8-8F10-9D6B53FEE775}">
      <dsp:nvSpPr>
        <dsp:cNvPr id="0" name=""/>
        <dsp:cNvSpPr/>
      </dsp:nvSpPr>
      <dsp:spPr>
        <a:xfrm>
          <a:off x="936784" y="513842"/>
          <a:ext cx="2109457" cy="2109457"/>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b="1" u="sng" kern="1200" dirty="0">
              <a:effectLst>
                <a:outerShdw blurRad="38100" dist="38100" dir="2700000" algn="tl">
                  <a:srgbClr val="000000">
                    <a:alpha val="43137"/>
                  </a:srgbClr>
                </a:outerShdw>
              </a:effectLst>
            </a:rPr>
            <a:t>HACIA ABAJO</a:t>
          </a:r>
          <a:r>
            <a:rPr lang="es-MX" sz="1400" kern="1200" dirty="0"/>
            <a:t>: GERENTES A LOS EMPLEADOS.</a:t>
          </a:r>
          <a:endParaRPr lang="en-US" sz="1400" kern="1200" dirty="0"/>
        </a:p>
      </dsp:txBody>
      <dsp:txXfrm>
        <a:off x="1039759" y="616817"/>
        <a:ext cx="1903507" cy="1903507"/>
      </dsp:txXfrm>
    </dsp:sp>
    <dsp:sp modelId="{A525A6C8-B611-4C9D-A78A-15D468CD0960}">
      <dsp:nvSpPr>
        <dsp:cNvPr id="0" name=""/>
        <dsp:cNvSpPr/>
      </dsp:nvSpPr>
      <dsp:spPr>
        <a:xfrm>
          <a:off x="3208507" y="513842"/>
          <a:ext cx="2109457" cy="2109457"/>
        </a:xfrm>
        <a:prstGeom prst="roundRect">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b="1" u="sng" kern="1200" dirty="0">
              <a:effectLst>
                <a:outerShdw blurRad="38100" dist="38100" dir="2700000" algn="tl">
                  <a:srgbClr val="000000">
                    <a:alpha val="43137"/>
                  </a:srgbClr>
                </a:outerShdw>
              </a:effectLst>
            </a:rPr>
            <a:t>HACIA ARRIBA</a:t>
          </a:r>
          <a:r>
            <a:rPr lang="es-MX" sz="1400" kern="1200" dirty="0"/>
            <a:t>: EMPLEADOS A GERENTES.</a:t>
          </a:r>
          <a:endParaRPr lang="en-US" sz="1400" kern="1200" dirty="0"/>
        </a:p>
      </dsp:txBody>
      <dsp:txXfrm>
        <a:off x="3311482" y="616817"/>
        <a:ext cx="1903507" cy="1903507"/>
      </dsp:txXfrm>
    </dsp:sp>
    <dsp:sp modelId="{D533665E-9C32-4C97-BCB4-5A77F2F31798}">
      <dsp:nvSpPr>
        <dsp:cNvPr id="0" name=""/>
        <dsp:cNvSpPr/>
      </dsp:nvSpPr>
      <dsp:spPr>
        <a:xfrm>
          <a:off x="936784" y="2785565"/>
          <a:ext cx="2109457" cy="2109457"/>
        </a:xfrm>
        <a:prstGeom prst="roundRect">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b="1" u="sng" kern="1200" dirty="0">
              <a:effectLst>
                <a:outerShdw blurRad="38100" dist="38100" dir="2700000" algn="tl">
                  <a:srgbClr val="000000">
                    <a:alpha val="43137"/>
                  </a:srgbClr>
                </a:outerShdw>
              </a:effectLst>
            </a:rPr>
            <a:t>HORIZONTAL</a:t>
          </a:r>
          <a:r>
            <a:rPr lang="es-MX" sz="1400" kern="1200" dirty="0"/>
            <a:t>: EMPLEADOS DE UN MISMO NIVEL ORGANIZACIONAL.</a:t>
          </a:r>
          <a:endParaRPr lang="en-US" sz="1400" kern="1200" dirty="0"/>
        </a:p>
      </dsp:txBody>
      <dsp:txXfrm>
        <a:off x="1039759" y="2888540"/>
        <a:ext cx="1903507" cy="1903507"/>
      </dsp:txXfrm>
    </dsp:sp>
    <dsp:sp modelId="{E5D487E2-3FF3-4C31-BECF-900951C91C5B}">
      <dsp:nvSpPr>
        <dsp:cNvPr id="0" name=""/>
        <dsp:cNvSpPr/>
      </dsp:nvSpPr>
      <dsp:spPr>
        <a:xfrm>
          <a:off x="3208507" y="2785565"/>
          <a:ext cx="2109457" cy="2109457"/>
        </a:xfrm>
        <a:prstGeom prst="round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b="1" u="sng" kern="1200" dirty="0">
              <a:effectLst>
                <a:outerShdw blurRad="38100" dist="38100" dir="2700000" algn="tl">
                  <a:srgbClr val="000000">
                    <a:alpha val="43137"/>
                  </a:srgbClr>
                </a:outerShdw>
              </a:effectLst>
            </a:rPr>
            <a:t>DIAGONAL</a:t>
          </a:r>
          <a:r>
            <a:rPr lang="es-MX" sz="1400" kern="1200" dirty="0"/>
            <a:t>: CRUZA LÁS AREAS DE TRABAJO Y LOS NIVELES ORGANIZACIONALES.</a:t>
          </a:r>
          <a:endParaRPr lang="en-US" sz="1400" kern="1200" dirty="0"/>
        </a:p>
      </dsp:txBody>
      <dsp:txXfrm>
        <a:off x="3311482" y="2888540"/>
        <a:ext cx="1903507" cy="1903507"/>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2F317F-5FBD-456B-8D5F-B1F73DDFC729}">
      <dsp:nvSpPr>
        <dsp:cNvPr id="0" name=""/>
        <dsp:cNvSpPr/>
      </dsp:nvSpPr>
      <dsp:spPr>
        <a:xfrm>
          <a:off x="0" y="4483"/>
          <a:ext cx="10178321" cy="101198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28E387-95D7-4D45-98A0-91F107DB4040}">
      <dsp:nvSpPr>
        <dsp:cNvPr id="0" name=""/>
        <dsp:cNvSpPr/>
      </dsp:nvSpPr>
      <dsp:spPr>
        <a:xfrm>
          <a:off x="306126" y="232181"/>
          <a:ext cx="557137" cy="5565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AF29A6-5501-452E-A44D-D4C31FAAC04E}">
      <dsp:nvSpPr>
        <dsp:cNvPr id="0" name=""/>
        <dsp:cNvSpPr/>
      </dsp:nvSpPr>
      <dsp:spPr>
        <a:xfrm>
          <a:off x="1169390" y="4483"/>
          <a:ext cx="8990922" cy="1043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49" tIns="110449" rIns="110449" bIns="110449" numCol="1" spcCol="1270" anchor="ctr" anchorCtr="0">
          <a:noAutofit/>
        </a:bodyPr>
        <a:lstStyle/>
        <a:p>
          <a:pPr marL="0" lvl="0" indent="0" algn="l" defTabSz="622300">
            <a:lnSpc>
              <a:spcPct val="100000"/>
            </a:lnSpc>
            <a:spcBef>
              <a:spcPct val="0"/>
            </a:spcBef>
            <a:spcAft>
              <a:spcPct val="35000"/>
            </a:spcAft>
            <a:buNone/>
          </a:pPr>
          <a:r>
            <a:rPr lang="es-AR" sz="1400" b="1" u="sng" kern="1200" dirty="0">
              <a:effectLst>
                <a:outerShdw blurRad="38100" dist="38100" dir="2700000" algn="tl">
                  <a:srgbClr val="000000">
                    <a:alpha val="43137"/>
                  </a:srgbClr>
                </a:outerShdw>
              </a:effectLst>
            </a:rPr>
            <a:t>CADENA</a:t>
          </a:r>
          <a:r>
            <a:rPr lang="es-AR" sz="1400" b="1" kern="1200" dirty="0"/>
            <a:t>:</a:t>
          </a:r>
          <a:r>
            <a:rPr lang="es-AR" sz="1400" kern="1200" dirty="0"/>
            <a:t> RED DE COMUNICACIÓN QUE FLUYE DE ACUERDO CON LA CADENA FORMAL DE MANDO, TANTO HACIA ABAJO COMO HACIA ARRIBA.</a:t>
          </a:r>
          <a:endParaRPr lang="en-US" sz="1400" kern="1200" dirty="0"/>
        </a:p>
      </dsp:txBody>
      <dsp:txXfrm>
        <a:off x="1169390" y="4483"/>
        <a:ext cx="8990922" cy="1043612"/>
      </dsp:txXfrm>
    </dsp:sp>
    <dsp:sp modelId="{6D5F1655-8389-4AA0-A3DA-74F039763FC1}">
      <dsp:nvSpPr>
        <dsp:cNvPr id="0" name=""/>
        <dsp:cNvSpPr/>
      </dsp:nvSpPr>
      <dsp:spPr>
        <a:xfrm>
          <a:off x="0" y="1309000"/>
          <a:ext cx="10178321" cy="101198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BBF5F0-ADBB-4D22-811B-3D18AE5174CB}">
      <dsp:nvSpPr>
        <dsp:cNvPr id="0" name=""/>
        <dsp:cNvSpPr/>
      </dsp:nvSpPr>
      <dsp:spPr>
        <a:xfrm>
          <a:off x="306126" y="1536697"/>
          <a:ext cx="557137" cy="5565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2384B7-9B3B-44CF-BD1C-F940D99D00D3}">
      <dsp:nvSpPr>
        <dsp:cNvPr id="0" name=""/>
        <dsp:cNvSpPr/>
      </dsp:nvSpPr>
      <dsp:spPr>
        <a:xfrm>
          <a:off x="1169390" y="1309000"/>
          <a:ext cx="8990922" cy="1043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49" tIns="110449" rIns="110449" bIns="110449" numCol="1" spcCol="1270" anchor="ctr" anchorCtr="0">
          <a:noAutofit/>
        </a:bodyPr>
        <a:lstStyle/>
        <a:p>
          <a:pPr marL="0" lvl="0" indent="0" algn="l" defTabSz="622300">
            <a:lnSpc>
              <a:spcPct val="100000"/>
            </a:lnSpc>
            <a:spcBef>
              <a:spcPct val="0"/>
            </a:spcBef>
            <a:spcAft>
              <a:spcPct val="35000"/>
            </a:spcAft>
            <a:buNone/>
          </a:pPr>
          <a:r>
            <a:rPr lang="es-AR" sz="1400" b="1" u="sng" kern="1200" dirty="0">
              <a:effectLst>
                <a:outerShdw blurRad="38100" dist="38100" dir="2700000" algn="tl">
                  <a:srgbClr val="000000">
                    <a:alpha val="43137"/>
                  </a:srgbClr>
                </a:outerShdw>
              </a:effectLst>
            </a:rPr>
            <a:t>RUEDA</a:t>
          </a:r>
          <a:r>
            <a:rPr lang="es-AR" sz="1400" b="1" kern="1200" dirty="0"/>
            <a:t>:</a:t>
          </a:r>
          <a:r>
            <a:rPr lang="es-AR" sz="1400" kern="1200" dirty="0"/>
            <a:t> RED DE COMUNICACIÓN QUE FLUYE ENTRE UN LÍDER CLARAMENTE IDENTIFICABLE Y OTRAS PERSONAS EN UN GRUPO O EQUIPO DE TRABAJO.</a:t>
          </a:r>
          <a:endParaRPr lang="en-US" sz="1400" kern="1200" dirty="0"/>
        </a:p>
      </dsp:txBody>
      <dsp:txXfrm>
        <a:off x="1169390" y="1309000"/>
        <a:ext cx="8990922" cy="1043612"/>
      </dsp:txXfrm>
    </dsp:sp>
    <dsp:sp modelId="{4ADC167E-4484-4885-B636-1A888F116C47}">
      <dsp:nvSpPr>
        <dsp:cNvPr id="0" name=""/>
        <dsp:cNvSpPr/>
      </dsp:nvSpPr>
      <dsp:spPr>
        <a:xfrm>
          <a:off x="0" y="2613516"/>
          <a:ext cx="10178321" cy="101198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62CE63-6D16-4287-A3A9-08EE83D9547D}">
      <dsp:nvSpPr>
        <dsp:cNvPr id="0" name=""/>
        <dsp:cNvSpPr/>
      </dsp:nvSpPr>
      <dsp:spPr>
        <a:xfrm>
          <a:off x="306126" y="2841213"/>
          <a:ext cx="557137" cy="5565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BE7C9F-1EEB-4E49-B52C-6F207E6C9ED9}">
      <dsp:nvSpPr>
        <dsp:cNvPr id="0" name=""/>
        <dsp:cNvSpPr/>
      </dsp:nvSpPr>
      <dsp:spPr>
        <a:xfrm>
          <a:off x="1169390" y="2613516"/>
          <a:ext cx="8990922" cy="1043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49" tIns="110449" rIns="110449" bIns="110449" numCol="1" spcCol="1270" anchor="ctr" anchorCtr="0">
          <a:noAutofit/>
        </a:bodyPr>
        <a:lstStyle/>
        <a:p>
          <a:pPr marL="0" lvl="0" indent="0" algn="l" defTabSz="622300">
            <a:lnSpc>
              <a:spcPct val="100000"/>
            </a:lnSpc>
            <a:spcBef>
              <a:spcPct val="0"/>
            </a:spcBef>
            <a:spcAft>
              <a:spcPct val="35000"/>
            </a:spcAft>
            <a:buNone/>
          </a:pPr>
          <a:r>
            <a:rPr lang="es-AR" sz="1400" b="1" u="sng" kern="1200" dirty="0">
              <a:effectLst>
                <a:outerShdw blurRad="38100" dist="38100" dir="2700000" algn="tl">
                  <a:srgbClr val="000000">
                    <a:alpha val="43137"/>
                  </a:srgbClr>
                </a:outerShdw>
              </a:effectLst>
            </a:rPr>
            <a:t>TODO CANAL</a:t>
          </a:r>
          <a:r>
            <a:rPr lang="es-AR" sz="1400" b="1" kern="1200" dirty="0"/>
            <a:t>:</a:t>
          </a:r>
          <a:r>
            <a:rPr lang="es-AR" sz="1400" kern="1200" dirty="0"/>
            <a:t> RED DE COMUNICACIÓN QUE FLUYE ENTRE TODOS LOS MIEMBROS DE UN EQUIPO DE TRABAJO.</a:t>
          </a:r>
          <a:endParaRPr lang="en-US" sz="1400" kern="1200" dirty="0"/>
        </a:p>
      </dsp:txBody>
      <dsp:txXfrm>
        <a:off x="1169390" y="2613516"/>
        <a:ext cx="8990922" cy="1043612"/>
      </dsp:txXfrm>
    </dsp:sp>
    <dsp:sp modelId="{C90B12F3-D2A0-43BB-9CF0-D77E3124E125}">
      <dsp:nvSpPr>
        <dsp:cNvPr id="0" name=""/>
        <dsp:cNvSpPr/>
      </dsp:nvSpPr>
      <dsp:spPr>
        <a:xfrm>
          <a:off x="0" y="3918032"/>
          <a:ext cx="10178321" cy="101198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F19686-DD73-413B-8495-8967FB600B3F}">
      <dsp:nvSpPr>
        <dsp:cNvPr id="0" name=""/>
        <dsp:cNvSpPr/>
      </dsp:nvSpPr>
      <dsp:spPr>
        <a:xfrm>
          <a:off x="306425" y="4145729"/>
          <a:ext cx="557137" cy="5565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CF1105-4611-4838-AB9C-894DC10A885F}">
      <dsp:nvSpPr>
        <dsp:cNvPr id="0" name=""/>
        <dsp:cNvSpPr/>
      </dsp:nvSpPr>
      <dsp:spPr>
        <a:xfrm>
          <a:off x="1169988" y="3918032"/>
          <a:ext cx="8971770" cy="1043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49" tIns="110449" rIns="110449" bIns="110449" numCol="1" spcCol="1270" anchor="ctr" anchorCtr="0">
          <a:noAutofit/>
        </a:bodyPr>
        <a:lstStyle/>
        <a:p>
          <a:pPr marL="0" lvl="0" indent="0" algn="l" defTabSz="622300">
            <a:lnSpc>
              <a:spcPct val="100000"/>
            </a:lnSpc>
            <a:spcBef>
              <a:spcPct val="0"/>
            </a:spcBef>
            <a:spcAft>
              <a:spcPct val="35000"/>
            </a:spcAft>
            <a:buNone/>
          </a:pPr>
          <a:r>
            <a:rPr lang="es-AR" sz="1400" b="1" u="sng" kern="1200" dirty="0">
              <a:effectLst>
                <a:outerShdw blurRad="38100" dist="38100" dir="2700000" algn="tl">
                  <a:srgbClr val="000000">
                    <a:alpha val="43137"/>
                  </a:srgbClr>
                </a:outerShdw>
              </a:effectLst>
            </a:rPr>
            <a:t>RADIOPASILLO</a:t>
          </a:r>
          <a:r>
            <a:rPr lang="es-AR" sz="1400" b="1" kern="1200" dirty="0"/>
            <a:t>:</a:t>
          </a:r>
          <a:r>
            <a:rPr lang="es-AR" sz="1400" kern="1200" dirty="0"/>
            <a:t> RED INFORMAL DE COMUNICACIÓN ORGANIZACIONAL DE GRAN IMPORTANCIA DADO QUE ACTÚA COMO UN SISTEMA DE FILTRADO DE RETROALIMENTACIÓN, DESTACA AQUELLOS ASUNTOS DESCONCERTANTES QUE LOS EMPLEADOS CONSIDERAN IMPORTANTES. ESTA NO PUEDE SER ELIMINADA Y LOS GERENTES DEBEN APRENDER A “MANEJARLO”.</a:t>
          </a:r>
          <a:endParaRPr lang="en-US" sz="1400" kern="1200" dirty="0"/>
        </a:p>
      </dsp:txBody>
      <dsp:txXfrm>
        <a:off x="1169988" y="3918032"/>
        <a:ext cx="8971770" cy="10436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0CB5A-F241-41B4-B272-5C91063017E3}">
      <dsp:nvSpPr>
        <dsp:cNvPr id="0" name=""/>
        <dsp:cNvSpPr/>
      </dsp:nvSpPr>
      <dsp:spPr>
        <a:xfrm>
          <a:off x="49" y="51730"/>
          <a:ext cx="4756518" cy="674269"/>
        </a:xfrm>
        <a:prstGeom prst="rect">
          <a:avLst/>
        </a:prstGeom>
        <a:solidFill>
          <a:schemeClr val="accent5">
            <a:hueOff val="0"/>
            <a:satOff val="0"/>
            <a:lumOff val="0"/>
            <a:alphaOff val="0"/>
          </a:schemeClr>
        </a:solidFill>
        <a:ln w="12700" cap="flat" cmpd="sng" algn="in">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s-AR" sz="1900" kern="1200"/>
            <a:t>CICLO DE VIDA DE DESARROLLO DE SOFTWARE: </a:t>
          </a:r>
          <a:endParaRPr lang="en-US" sz="1900" kern="1200"/>
        </a:p>
      </dsp:txBody>
      <dsp:txXfrm>
        <a:off x="49" y="51730"/>
        <a:ext cx="4756518" cy="674269"/>
      </dsp:txXfrm>
    </dsp:sp>
    <dsp:sp modelId="{2FE0831B-996C-461D-8479-5D2C3A522331}">
      <dsp:nvSpPr>
        <dsp:cNvPr id="0" name=""/>
        <dsp:cNvSpPr/>
      </dsp:nvSpPr>
      <dsp:spPr>
        <a:xfrm>
          <a:off x="49" y="725999"/>
          <a:ext cx="4756518" cy="2816369"/>
        </a:xfrm>
        <a:prstGeom prst="rect">
          <a:avLst/>
        </a:prstGeom>
        <a:solidFill>
          <a:schemeClr val="accent5">
            <a:tint val="40000"/>
            <a:alpha val="90000"/>
            <a:hueOff val="0"/>
            <a:satOff val="0"/>
            <a:lumOff val="0"/>
            <a:alphaOff val="0"/>
          </a:schemeClr>
        </a:solidFill>
        <a:ln w="12700" cap="flat" cmpd="sng" algn="in">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s-AR" sz="1900" kern="1200" dirty="0"/>
            <a:t>TODO PRODUCTO DE SOFTWARE NACE PORQUE SE DETECTA UNA NECESIDAD QUE PUEDE SER SATISFECHA MEDIANTE UN PRODUCTO CUYO LENGUAJE ES COMPRENSIBLE POR UNA COMPUTADORA.</a:t>
          </a:r>
          <a:endParaRPr lang="en-US" sz="1900" kern="1200" dirty="0"/>
        </a:p>
        <a:p>
          <a:pPr marL="171450" lvl="1" indent="-171450" algn="l" defTabSz="844550">
            <a:lnSpc>
              <a:spcPct val="90000"/>
            </a:lnSpc>
            <a:spcBef>
              <a:spcPct val="0"/>
            </a:spcBef>
            <a:spcAft>
              <a:spcPct val="15000"/>
            </a:spcAft>
            <a:buChar char="•"/>
          </a:pPr>
          <a:r>
            <a:rPr lang="es-AR" sz="1900" kern="1200"/>
            <a:t>ÉSTE AVANZA HACIA LA CONSTRUCCIÓN DEL SOFTWARE, ES DECIR, ACABA EN LA ETAPA DE IMPLEMENTACIÓN.</a:t>
          </a:r>
          <a:endParaRPr lang="en-US" sz="1900" kern="1200"/>
        </a:p>
      </dsp:txBody>
      <dsp:txXfrm>
        <a:off x="49" y="725999"/>
        <a:ext cx="4756518" cy="2816369"/>
      </dsp:txXfrm>
    </dsp:sp>
    <dsp:sp modelId="{6AB5C7FA-85A6-41E3-96D3-4940A3B6DF7C}">
      <dsp:nvSpPr>
        <dsp:cNvPr id="0" name=""/>
        <dsp:cNvSpPr/>
      </dsp:nvSpPr>
      <dsp:spPr>
        <a:xfrm>
          <a:off x="5422481" y="51730"/>
          <a:ext cx="4756518" cy="674269"/>
        </a:xfrm>
        <a:prstGeom prst="rect">
          <a:avLst/>
        </a:prstGeom>
        <a:solidFill>
          <a:schemeClr val="accent5">
            <a:hueOff val="19114680"/>
            <a:satOff val="-40837"/>
            <a:lumOff val="-17059"/>
            <a:alphaOff val="0"/>
          </a:schemeClr>
        </a:solidFill>
        <a:ln w="12700" cap="flat" cmpd="sng" algn="in">
          <a:solidFill>
            <a:schemeClr val="accent5">
              <a:hueOff val="19114680"/>
              <a:satOff val="-40837"/>
              <a:lumOff val="-1705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s-AR" sz="1900" kern="1200"/>
            <a:t>CICLO DE VIDA UTIL DEL SOFTWARE</a:t>
          </a:r>
          <a:endParaRPr lang="en-US" sz="1900" kern="1200"/>
        </a:p>
      </dsp:txBody>
      <dsp:txXfrm>
        <a:off x="5422481" y="51730"/>
        <a:ext cx="4756518" cy="674269"/>
      </dsp:txXfrm>
    </dsp:sp>
    <dsp:sp modelId="{D38DCA0A-C534-4DB4-A789-540DD2AD85E3}">
      <dsp:nvSpPr>
        <dsp:cNvPr id="0" name=""/>
        <dsp:cNvSpPr/>
      </dsp:nvSpPr>
      <dsp:spPr>
        <a:xfrm>
          <a:off x="5422481" y="725999"/>
          <a:ext cx="4756518" cy="2816369"/>
        </a:xfrm>
        <a:prstGeom prst="rect">
          <a:avLst/>
        </a:prstGeom>
        <a:solidFill>
          <a:schemeClr val="accent5">
            <a:tint val="40000"/>
            <a:alpha val="90000"/>
            <a:hueOff val="19327418"/>
            <a:satOff val="-38476"/>
            <a:lumOff val="-4560"/>
            <a:alphaOff val="0"/>
          </a:schemeClr>
        </a:solidFill>
        <a:ln w="12700" cap="flat" cmpd="sng" algn="in">
          <a:solidFill>
            <a:schemeClr val="accent5">
              <a:tint val="40000"/>
              <a:alpha val="90000"/>
              <a:hueOff val="19327418"/>
              <a:satOff val="-38476"/>
              <a:lumOff val="-45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s-AR" sz="1900" kern="1200"/>
            <a:t>INCLUYE DETECTAR LA NECESIDAD, CONSTRUIR, USAR, TIRAR Y CAMBIAR EL PRODUCTO; ES DECIR, ENVUELVE TODO EL PROCESO QUE SE DESPLIEGA DESDE SU NACIMIENTO, HASTA LA MUERTE Y SUS ESTADOS INTERMEDIOS. </a:t>
          </a:r>
          <a:endParaRPr lang="en-US" sz="1900" kern="1200"/>
        </a:p>
        <a:p>
          <a:pPr marL="171450" lvl="1" indent="-171450" algn="l" defTabSz="844550">
            <a:lnSpc>
              <a:spcPct val="90000"/>
            </a:lnSpc>
            <a:spcBef>
              <a:spcPct val="0"/>
            </a:spcBef>
            <a:spcAft>
              <a:spcPct val="15000"/>
            </a:spcAft>
            <a:buChar char="•"/>
          </a:pPr>
          <a:r>
            <a:rPr lang="es-AR" sz="1900" kern="1200"/>
            <a:t>(CICLO DE VIDA DE DESARROLLO DE SOFTWARE + MANTENIMIENTO + SUSTITUCIÓN)</a:t>
          </a:r>
          <a:endParaRPr lang="en-US" sz="1900" kern="1200"/>
        </a:p>
      </dsp:txBody>
      <dsp:txXfrm>
        <a:off x="5422481" y="725999"/>
        <a:ext cx="4756518" cy="28163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AAF055-C5B2-40B0-BF48-BC480A887293}">
      <dsp:nvSpPr>
        <dsp:cNvPr id="0" name=""/>
        <dsp:cNvSpPr/>
      </dsp:nvSpPr>
      <dsp:spPr>
        <a:xfrm>
          <a:off x="-4062699" y="-623585"/>
          <a:ext cx="4841270" cy="4841270"/>
        </a:xfrm>
        <a:prstGeom prst="blockArc">
          <a:avLst>
            <a:gd name="adj1" fmla="val 18900000"/>
            <a:gd name="adj2" fmla="val 2700000"/>
            <a:gd name="adj3" fmla="val 446"/>
          </a:avLst>
        </a:prstGeom>
        <a:noFill/>
        <a:ln w="12700" cap="flat" cmpd="sng" algn="in">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7BB5FC-0046-4E9C-B714-D6D0070FC2DE}">
      <dsp:nvSpPr>
        <dsp:cNvPr id="0" name=""/>
        <dsp:cNvSpPr/>
      </dsp:nvSpPr>
      <dsp:spPr>
        <a:xfrm>
          <a:off x="500694" y="359410"/>
          <a:ext cx="9630590" cy="718820"/>
        </a:xfrm>
        <a:prstGeom prst="rect">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0563" tIns="25400" rIns="25400" bIns="25400" numCol="1" spcCol="1270" anchor="ctr" anchorCtr="0">
          <a:noAutofit/>
        </a:bodyPr>
        <a:lstStyle/>
        <a:p>
          <a:pPr marL="0" lvl="0" indent="0" algn="l" defTabSz="444500">
            <a:lnSpc>
              <a:spcPct val="90000"/>
            </a:lnSpc>
            <a:spcBef>
              <a:spcPct val="0"/>
            </a:spcBef>
            <a:spcAft>
              <a:spcPct val="35000"/>
            </a:spcAft>
            <a:buNone/>
          </a:pPr>
          <a:r>
            <a:rPr lang="es-MX" sz="1000" b="1" u="sng" kern="1200" dirty="0">
              <a:effectLst>
                <a:outerShdw blurRad="38100" dist="38100" dir="2700000" algn="tl">
                  <a:srgbClr val="000000">
                    <a:alpha val="43137"/>
                  </a:srgbClr>
                </a:outerShdw>
              </a:effectLst>
            </a:rPr>
            <a:t>GESTIÓN DE PROYECTO</a:t>
          </a:r>
          <a:r>
            <a:rPr lang="es-MX" sz="1000" kern="1200" dirty="0"/>
            <a:t>: </a:t>
          </a:r>
          <a:r>
            <a:rPr lang="es-AR" sz="1000" kern="1200" dirty="0"/>
            <a:t>TIENDE A ARTICULAR LOS PROCESOS DEL PROYECTO EN UN TODO MÁS GRANDE. PUEDE HABER MUCHOS PROYECTOS DENTRO DE UNA MISMA ORGANIZACIÓN, PERO SOLO HABRÁ UNA GESTIÓN DE PROYECTO QUE LOS ARTICULE A TODOS.</a:t>
          </a:r>
          <a:endParaRPr lang="en-US" sz="1000" kern="1200" dirty="0"/>
        </a:p>
      </dsp:txBody>
      <dsp:txXfrm>
        <a:off x="500694" y="359410"/>
        <a:ext cx="9630590" cy="718820"/>
      </dsp:txXfrm>
    </dsp:sp>
    <dsp:sp modelId="{588773CD-222B-443D-A509-E83796BA2534}">
      <dsp:nvSpPr>
        <dsp:cNvPr id="0" name=""/>
        <dsp:cNvSpPr/>
      </dsp:nvSpPr>
      <dsp:spPr>
        <a:xfrm>
          <a:off x="51432" y="269557"/>
          <a:ext cx="898525" cy="898525"/>
        </a:xfrm>
        <a:prstGeom prst="ellipse">
          <a:avLst/>
        </a:prstGeom>
        <a:solidFill>
          <a:schemeClr val="lt1">
            <a:hueOff val="0"/>
            <a:satOff val="0"/>
            <a:lumOff val="0"/>
            <a:alphaOff val="0"/>
          </a:schemeClr>
        </a:solidFill>
        <a:ln w="12700" cap="flat" cmpd="sng" algn="in">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E175F0-BBC0-4597-932A-2ABD7707D13E}">
      <dsp:nvSpPr>
        <dsp:cNvPr id="0" name=""/>
        <dsp:cNvSpPr/>
      </dsp:nvSpPr>
      <dsp:spPr>
        <a:xfrm>
          <a:off x="761985" y="1437640"/>
          <a:ext cx="9369299" cy="718820"/>
        </a:xfrm>
        <a:prstGeom prst="rect">
          <a:avLst/>
        </a:prstGeom>
        <a:solidFill>
          <a:schemeClr val="accent4">
            <a:hueOff val="-2909548"/>
            <a:satOff val="17155"/>
            <a:lumOff val="1863"/>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0563" tIns="25400" rIns="25400" bIns="25400" numCol="1" spcCol="1270" anchor="ctr" anchorCtr="0">
          <a:noAutofit/>
        </a:bodyPr>
        <a:lstStyle/>
        <a:p>
          <a:pPr marL="0" lvl="0" indent="0" algn="l" defTabSz="444500">
            <a:lnSpc>
              <a:spcPct val="90000"/>
            </a:lnSpc>
            <a:spcBef>
              <a:spcPct val="0"/>
            </a:spcBef>
            <a:spcAft>
              <a:spcPct val="35000"/>
            </a:spcAft>
            <a:buNone/>
          </a:pPr>
          <a:r>
            <a:rPr lang="es-MX" sz="1000" b="1" u="sng" kern="1200" dirty="0">
              <a:effectLst>
                <a:outerShdw blurRad="38100" dist="38100" dir="2700000" algn="tl">
                  <a:srgbClr val="000000">
                    <a:alpha val="43137"/>
                  </a:srgbClr>
                </a:outerShdw>
              </a:effectLst>
            </a:rPr>
            <a:t>GESTIÓN DE CONFIGURACIÓN</a:t>
          </a:r>
          <a:r>
            <a:rPr lang="es-MX" sz="1000" kern="1200" dirty="0"/>
            <a:t>: </a:t>
          </a:r>
          <a:r>
            <a:rPr lang="es-AR" sz="1000" kern="1200" dirty="0"/>
            <a:t>CONJUNTO DE PROCESOS DESTINADOS A ASEGURAR LA VALIDEZ DE CUALQUIER PRODUCTO OBTENIDO DURANTE CUALQUIERA DE LAS ETAPAS DE DESARROLLO DE UN SISTEMA DE SOFTWARE, A TRAVÉS DE UN ESTRICTO CONTROL SOBRE LOS CAMBIOS REALIZADOS Y LA DISPONIBILIDAD CONSTANTE DE UNA VERSIÓN ESTABLE DE CADA ELEMENTO PARA CUALQUIER PERSONA VINCULADA CON EL DESARROLLO. ES DECIR, TIENDE A ARBITRAR TODO LO QUE SE GENERA A LO LARGO DEL PROYECTO, POR LO TANTO SE TRATA DE LA GESTIÓN DE LOS PRODUCTOS INTERMEDIOS EN FUNCIÓN DEL PRODUCTO TERMINADO.</a:t>
          </a:r>
          <a:endParaRPr lang="en-US" sz="1000" kern="1200" dirty="0"/>
        </a:p>
      </dsp:txBody>
      <dsp:txXfrm>
        <a:off x="761985" y="1437640"/>
        <a:ext cx="9369299" cy="718820"/>
      </dsp:txXfrm>
    </dsp:sp>
    <dsp:sp modelId="{471C6CF6-656A-4DDA-BB4F-C002A2335BB7}">
      <dsp:nvSpPr>
        <dsp:cNvPr id="0" name=""/>
        <dsp:cNvSpPr/>
      </dsp:nvSpPr>
      <dsp:spPr>
        <a:xfrm>
          <a:off x="312723" y="1347787"/>
          <a:ext cx="898525" cy="898525"/>
        </a:xfrm>
        <a:prstGeom prst="ellipse">
          <a:avLst/>
        </a:prstGeom>
        <a:solidFill>
          <a:schemeClr val="lt1">
            <a:hueOff val="0"/>
            <a:satOff val="0"/>
            <a:lumOff val="0"/>
            <a:alphaOff val="0"/>
          </a:schemeClr>
        </a:solidFill>
        <a:ln w="12700" cap="flat" cmpd="sng" algn="in">
          <a:solidFill>
            <a:schemeClr val="accent4">
              <a:hueOff val="-2909548"/>
              <a:satOff val="17155"/>
              <a:lumOff val="1863"/>
              <a:alphaOff val="0"/>
            </a:schemeClr>
          </a:solidFill>
          <a:prstDash val="solid"/>
        </a:ln>
        <a:effectLst/>
      </dsp:spPr>
      <dsp:style>
        <a:lnRef idx="2">
          <a:scrgbClr r="0" g="0" b="0"/>
        </a:lnRef>
        <a:fillRef idx="1">
          <a:scrgbClr r="0" g="0" b="0"/>
        </a:fillRef>
        <a:effectRef idx="0">
          <a:scrgbClr r="0" g="0" b="0"/>
        </a:effectRef>
        <a:fontRef idx="minor"/>
      </dsp:style>
    </dsp:sp>
    <dsp:sp modelId="{4C065648-BF8C-4B0C-A77F-B897D7AEA4F3}">
      <dsp:nvSpPr>
        <dsp:cNvPr id="0" name=""/>
        <dsp:cNvSpPr/>
      </dsp:nvSpPr>
      <dsp:spPr>
        <a:xfrm>
          <a:off x="500694" y="2515870"/>
          <a:ext cx="9630590" cy="718820"/>
        </a:xfrm>
        <a:prstGeom prst="rect">
          <a:avLst/>
        </a:prstGeom>
        <a:solidFill>
          <a:schemeClr val="accent4">
            <a:hueOff val="-5819096"/>
            <a:satOff val="34311"/>
            <a:lumOff val="3726"/>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0563" tIns="25400" rIns="25400" bIns="25400" numCol="1" spcCol="1270" anchor="ctr" anchorCtr="0">
          <a:noAutofit/>
        </a:bodyPr>
        <a:lstStyle/>
        <a:p>
          <a:pPr marL="0" lvl="0" indent="0" algn="l" defTabSz="444500">
            <a:lnSpc>
              <a:spcPct val="90000"/>
            </a:lnSpc>
            <a:spcBef>
              <a:spcPct val="0"/>
            </a:spcBef>
            <a:spcAft>
              <a:spcPct val="35000"/>
            </a:spcAft>
            <a:buNone/>
          </a:pPr>
          <a:r>
            <a:rPr lang="es-MX" sz="1000" b="1" u="sng" kern="1200" dirty="0">
              <a:effectLst>
                <a:outerShdw blurRad="38100" dist="38100" dir="2700000" algn="tl">
                  <a:srgbClr val="000000">
                    <a:alpha val="43137"/>
                  </a:srgbClr>
                </a:outerShdw>
              </a:effectLst>
            </a:rPr>
            <a:t>GESTIÓN DE CALIDAD</a:t>
          </a:r>
          <a:r>
            <a:rPr lang="es-MX" sz="1000" kern="1200" dirty="0"/>
            <a:t>: </a:t>
          </a:r>
          <a:r>
            <a:rPr lang="es-ES" sz="1000" kern="1200" dirty="0"/>
            <a:t>SE ENCARGA DE ADMINISTRAR EL NIVEL DE SATISFACCIÓN TANTO DE LAS ACTIVIDADES COMO DEL PRODUCTO. ESTAS GESTIONES SE REALIZAN SOBRE TODOS LOS COMPONENTES DEL SOFTWARE. CON </a:t>
          </a:r>
          <a:r>
            <a:rPr lang="es-ES" sz="1000" b="1" kern="1200" dirty="0"/>
            <a:t>CALIDAD </a:t>
          </a:r>
          <a:r>
            <a:rPr lang="es-ES" sz="1000" kern="1200" dirty="0"/>
            <a:t> NOS REFERIMOS A LAS CARACTERÍSTICAS INHERENTES A UN OBJETO QUE POSIBILITAN QUE SE CUMPLA CON UNA SERIE DE PARTICULARIDADES ESPERADAS. ES DECIR, SE TRATA DE ENCONTRAR LA MANERA DE OFRECER EL PRODUCTO ADECUADO PARA SATISFACER LAS NECESIDADES DEL CLIENTE. POR LO TANTO LA GESTIÓN DE CALIDAD SE OCUPA, PUES, DE LA CALIDAD DEL PRODUCTO (CARACTERÍSTICAS Y CUALIDADES) Y DEL PROCESO (ACCIONES DE TRASFORMACIÓN Y CUMPLIMIENTO DE LAS EXPECTATIVAS).</a:t>
          </a:r>
          <a:endParaRPr lang="en-US" sz="1000" kern="1200" dirty="0"/>
        </a:p>
      </dsp:txBody>
      <dsp:txXfrm>
        <a:off x="500694" y="2515870"/>
        <a:ext cx="9630590" cy="718820"/>
      </dsp:txXfrm>
    </dsp:sp>
    <dsp:sp modelId="{CB756F8F-F9D2-4644-9F4C-2642D609155F}">
      <dsp:nvSpPr>
        <dsp:cNvPr id="0" name=""/>
        <dsp:cNvSpPr/>
      </dsp:nvSpPr>
      <dsp:spPr>
        <a:xfrm>
          <a:off x="51432" y="2426017"/>
          <a:ext cx="898525" cy="898525"/>
        </a:xfrm>
        <a:prstGeom prst="ellipse">
          <a:avLst/>
        </a:prstGeom>
        <a:solidFill>
          <a:schemeClr val="lt1">
            <a:hueOff val="0"/>
            <a:satOff val="0"/>
            <a:lumOff val="0"/>
            <a:alphaOff val="0"/>
          </a:schemeClr>
        </a:solidFill>
        <a:ln w="12700" cap="flat" cmpd="sng" algn="in">
          <a:solidFill>
            <a:schemeClr val="accent4">
              <a:hueOff val="-5819096"/>
              <a:satOff val="34311"/>
              <a:lumOff val="372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A1D89C-2929-4BA1-9AC1-2A14C56F8D80}">
      <dsp:nvSpPr>
        <dsp:cNvPr id="0" name=""/>
        <dsp:cNvSpPr/>
      </dsp:nvSpPr>
      <dsp:spPr>
        <a:xfrm>
          <a:off x="1242" y="666320"/>
          <a:ext cx="4522917" cy="2261458"/>
        </a:xfrm>
        <a:prstGeom prst="roundRect">
          <a:avLst>
            <a:gd name="adj" fmla="val 10000"/>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s-MX" sz="2500" b="1" u="sng" kern="1200" dirty="0">
              <a:effectLst>
                <a:outerShdw blurRad="38100" dist="38100" dir="2700000" algn="tl">
                  <a:srgbClr val="000000">
                    <a:alpha val="43137"/>
                  </a:srgbClr>
                </a:outerShdw>
              </a:effectLst>
            </a:rPr>
            <a:t>CON FINES DE LUCRO</a:t>
          </a:r>
          <a:r>
            <a:rPr lang="es-MX" sz="2500" kern="1200" dirty="0"/>
            <a:t>: BUSCAN GENERAR UNA GANANCIA </a:t>
          </a:r>
          <a:endParaRPr lang="en-US" sz="2500" kern="1200" dirty="0"/>
        </a:p>
      </dsp:txBody>
      <dsp:txXfrm>
        <a:off x="67478" y="732556"/>
        <a:ext cx="4390445" cy="2128986"/>
      </dsp:txXfrm>
    </dsp:sp>
    <dsp:sp modelId="{8B880339-BF32-478B-B9EF-5E10856AC9CA}">
      <dsp:nvSpPr>
        <dsp:cNvPr id="0" name=""/>
        <dsp:cNvSpPr/>
      </dsp:nvSpPr>
      <dsp:spPr>
        <a:xfrm>
          <a:off x="5654889" y="666320"/>
          <a:ext cx="4522917" cy="2261458"/>
        </a:xfrm>
        <a:prstGeom prst="roundRect">
          <a:avLst>
            <a:gd name="adj" fmla="val 10000"/>
          </a:avLst>
        </a:prstGeom>
        <a:solidFill>
          <a:schemeClr val="accent5">
            <a:hueOff val="19114680"/>
            <a:satOff val="-40837"/>
            <a:lumOff val="-1705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s-MX" sz="2500" b="1" u="sng" kern="1200" dirty="0">
              <a:effectLst>
                <a:outerShdw blurRad="38100" dist="38100" dir="2700000" algn="tl">
                  <a:srgbClr val="000000">
                    <a:alpha val="43137"/>
                  </a:srgbClr>
                </a:outerShdw>
              </a:effectLst>
            </a:rPr>
            <a:t>SIN FINES DE LUCRO</a:t>
          </a:r>
          <a:r>
            <a:rPr lang="es-MX" sz="2500" kern="1200" dirty="0"/>
            <a:t>: TIENEN UN CUMPLIMIENTO O ROL DETERMINADO EN LA SOCIEDAD Y POR ELLO NO PRETENDEN TENER UNA GANANCIA MONETARIA.</a:t>
          </a:r>
          <a:endParaRPr lang="en-US" sz="2500" kern="1200" dirty="0"/>
        </a:p>
      </dsp:txBody>
      <dsp:txXfrm>
        <a:off x="5721125" y="732556"/>
        <a:ext cx="4390445" cy="212898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48D4BD-AC55-4FC8-9B9E-00A4B7E5A7BD}">
      <dsp:nvSpPr>
        <dsp:cNvPr id="0" name=""/>
        <dsp:cNvSpPr/>
      </dsp:nvSpPr>
      <dsp:spPr>
        <a:xfrm>
          <a:off x="0" y="603880"/>
          <a:ext cx="10179050" cy="107823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FA8460-E9DD-4127-862F-FFDFA4DC1976}">
      <dsp:nvSpPr>
        <dsp:cNvPr id="0" name=""/>
        <dsp:cNvSpPr/>
      </dsp:nvSpPr>
      <dsp:spPr>
        <a:xfrm>
          <a:off x="326164" y="826642"/>
          <a:ext cx="593026" cy="5930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A3320E8-9C5F-4E9A-9CEC-5CD800263D91}">
      <dsp:nvSpPr>
        <dsp:cNvPr id="0" name=""/>
        <dsp:cNvSpPr/>
      </dsp:nvSpPr>
      <dsp:spPr>
        <a:xfrm>
          <a:off x="1245355" y="584041"/>
          <a:ext cx="8933694" cy="1078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113" tIns="114113" rIns="114113" bIns="114113" numCol="1" spcCol="1270" anchor="ctr" anchorCtr="0">
          <a:noAutofit/>
        </a:bodyPr>
        <a:lstStyle/>
        <a:p>
          <a:pPr marL="0" lvl="0" indent="0" algn="l" defTabSz="844550">
            <a:lnSpc>
              <a:spcPct val="90000"/>
            </a:lnSpc>
            <a:spcBef>
              <a:spcPct val="0"/>
            </a:spcBef>
            <a:spcAft>
              <a:spcPct val="35000"/>
            </a:spcAft>
            <a:buNone/>
          </a:pPr>
          <a:r>
            <a:rPr lang="es-MX" sz="1900" b="1" u="sng" kern="1200" dirty="0">
              <a:effectLst>
                <a:outerShdw blurRad="38100" dist="38100" dir="2700000" algn="tl">
                  <a:srgbClr val="000000">
                    <a:alpha val="43137"/>
                  </a:srgbClr>
                </a:outerShdw>
              </a:effectLst>
            </a:rPr>
            <a:t>ORGANIZACIONES CENTRALIZADAS</a:t>
          </a:r>
          <a:r>
            <a:rPr lang="es-MX" sz="1900" kern="1200" dirty="0"/>
            <a:t>: UNA SOLA AUTORIDAD.</a:t>
          </a:r>
          <a:endParaRPr lang="en-US" sz="1900" kern="1200" dirty="0"/>
        </a:p>
      </dsp:txBody>
      <dsp:txXfrm>
        <a:off x="1245355" y="584041"/>
        <a:ext cx="8933694" cy="1078230"/>
      </dsp:txXfrm>
    </dsp:sp>
    <dsp:sp modelId="{9AFC0F1B-37FB-4AB2-B2AE-867C00C904D7}">
      <dsp:nvSpPr>
        <dsp:cNvPr id="0" name=""/>
        <dsp:cNvSpPr/>
      </dsp:nvSpPr>
      <dsp:spPr>
        <a:xfrm>
          <a:off x="0" y="1931828"/>
          <a:ext cx="10179050" cy="107823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635FC9-FAD4-40D8-BD4B-F46E8AA71F4C}">
      <dsp:nvSpPr>
        <dsp:cNvPr id="0" name=""/>
        <dsp:cNvSpPr/>
      </dsp:nvSpPr>
      <dsp:spPr>
        <a:xfrm>
          <a:off x="326164" y="2174430"/>
          <a:ext cx="593026" cy="5930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7B795398-3476-43D2-A919-37BD5C00815B}">
      <dsp:nvSpPr>
        <dsp:cNvPr id="0" name=""/>
        <dsp:cNvSpPr/>
      </dsp:nvSpPr>
      <dsp:spPr>
        <a:xfrm>
          <a:off x="1245355" y="1931828"/>
          <a:ext cx="8933694" cy="1078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113" tIns="114113" rIns="114113" bIns="114113" numCol="1" spcCol="1270" anchor="ctr" anchorCtr="0">
          <a:noAutofit/>
        </a:bodyPr>
        <a:lstStyle/>
        <a:p>
          <a:pPr marL="0" lvl="0" indent="0" algn="l" defTabSz="844550">
            <a:lnSpc>
              <a:spcPct val="90000"/>
            </a:lnSpc>
            <a:spcBef>
              <a:spcPct val="0"/>
            </a:spcBef>
            <a:spcAft>
              <a:spcPct val="35000"/>
            </a:spcAft>
            <a:buNone/>
          </a:pPr>
          <a:r>
            <a:rPr lang="es-MX" sz="1900" b="1" u="sng" kern="1200" dirty="0">
              <a:effectLst>
                <a:outerShdw blurRad="38100" dist="38100" dir="2700000" algn="tl">
                  <a:srgbClr val="000000">
                    <a:alpha val="43137"/>
                  </a:srgbClr>
                </a:outerShdw>
              </a:effectLst>
            </a:rPr>
            <a:t>ORGANIZACIONES DESCENTRALIZADAS</a:t>
          </a:r>
          <a:r>
            <a:rPr lang="es-MX" sz="1900" kern="1200" dirty="0"/>
            <a:t>: HAY UNA CADENA DE MANDO EN LA QUE TRANSITAN DIFERENTES NIVELES DE AUTORIDADES Y DIFERENTES FORMAS DE PARTICIPACIÓN EN EL PROCESO DE LA TOMA DE DECIOSIONES.</a:t>
          </a:r>
          <a:endParaRPr lang="en-US" sz="1900" kern="1200" dirty="0"/>
        </a:p>
      </dsp:txBody>
      <dsp:txXfrm>
        <a:off x="1245355" y="1931828"/>
        <a:ext cx="8933694" cy="107823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8B80F5-27E5-45E1-944D-395D7FC18D5F}">
      <dsp:nvSpPr>
        <dsp:cNvPr id="0" name=""/>
        <dsp:cNvSpPr/>
      </dsp:nvSpPr>
      <dsp:spPr>
        <a:xfrm>
          <a:off x="0" y="0"/>
          <a:ext cx="7837868" cy="646938"/>
        </a:xfrm>
        <a:prstGeom prst="roundRect">
          <a:avLst>
            <a:gd name="adj" fmla="val 10000"/>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s-MX" sz="1200" kern="1200"/>
            <a:t>PODEMOS ENCONTRAR LOS SIGUIENTES SISTEMAS CORPORTATIVOS:</a:t>
          </a:r>
          <a:endParaRPr lang="en-US" sz="1200" kern="1200"/>
        </a:p>
      </dsp:txBody>
      <dsp:txXfrm>
        <a:off x="18948" y="18948"/>
        <a:ext cx="7064080" cy="609042"/>
      </dsp:txXfrm>
    </dsp:sp>
    <dsp:sp modelId="{B686C11D-1334-4897-B97E-C901F18A625A}">
      <dsp:nvSpPr>
        <dsp:cNvPr id="0" name=""/>
        <dsp:cNvSpPr/>
      </dsp:nvSpPr>
      <dsp:spPr>
        <a:xfrm>
          <a:off x="585295" y="736790"/>
          <a:ext cx="7837868" cy="646938"/>
        </a:xfrm>
        <a:prstGeom prst="roundRect">
          <a:avLst>
            <a:gd name="adj" fmla="val 10000"/>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s-AR" sz="1200" kern="1200"/>
            <a:t>LA </a:t>
          </a:r>
          <a:r>
            <a:rPr lang="es-AR" sz="1200" b="1" kern="1200"/>
            <a:t>INFORMACIÓN</a:t>
          </a:r>
          <a:r>
            <a:rPr lang="es-AR" sz="1200" kern="1200"/>
            <a:t> COMO MATERIA PRIMA DE LAS ORGANIZACIONES.</a:t>
          </a:r>
          <a:endParaRPr lang="en-US" sz="1200" kern="1200"/>
        </a:p>
      </dsp:txBody>
      <dsp:txXfrm>
        <a:off x="604243" y="755738"/>
        <a:ext cx="6794167" cy="609042"/>
      </dsp:txXfrm>
    </dsp:sp>
    <dsp:sp modelId="{72FC54A7-A381-44B8-B685-77DD66F1E06D}">
      <dsp:nvSpPr>
        <dsp:cNvPr id="0" name=""/>
        <dsp:cNvSpPr/>
      </dsp:nvSpPr>
      <dsp:spPr>
        <a:xfrm>
          <a:off x="1170590" y="1473581"/>
          <a:ext cx="7837868" cy="646938"/>
        </a:xfrm>
        <a:prstGeom prst="roundRect">
          <a:avLst>
            <a:gd name="adj" fmla="val 10000"/>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s-AR" sz="1200" kern="1200"/>
            <a:t>LA </a:t>
          </a:r>
          <a:r>
            <a:rPr lang="es-AR" sz="1200" b="1" kern="1200"/>
            <a:t>TOMA DE DECISIONES</a:t>
          </a:r>
          <a:r>
            <a:rPr lang="es-AR" sz="1200" kern="1200"/>
            <a:t> EN BASE A LA INFORMACIÓN OBTENIDA.</a:t>
          </a:r>
          <a:endParaRPr lang="en-US" sz="1200" kern="1200"/>
        </a:p>
      </dsp:txBody>
      <dsp:txXfrm>
        <a:off x="1189538" y="1492529"/>
        <a:ext cx="6794167" cy="609042"/>
      </dsp:txXfrm>
    </dsp:sp>
    <dsp:sp modelId="{1396E4DF-DEA9-4BB7-8565-A8335ED08352}">
      <dsp:nvSpPr>
        <dsp:cNvPr id="0" name=""/>
        <dsp:cNvSpPr/>
      </dsp:nvSpPr>
      <dsp:spPr>
        <a:xfrm>
          <a:off x="1755886" y="2210371"/>
          <a:ext cx="7837868" cy="646938"/>
        </a:xfrm>
        <a:prstGeom prst="roundRect">
          <a:avLst>
            <a:gd name="adj" fmla="val 10000"/>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s-AR" sz="1200" kern="1200"/>
            <a:t>LA </a:t>
          </a:r>
          <a:r>
            <a:rPr lang="es-AR" sz="1200" b="1" kern="1200"/>
            <a:t>PLANIFICACIÓN</a:t>
          </a:r>
          <a:r>
            <a:rPr lang="es-AR" sz="1200" kern="1200"/>
            <a:t>: ESTRATEGIAS PARA LOGRAR LOS OBJETIVOS DE LA ORGANIZACIÓN UTILIZANDO UNA METODOLOGÍA QUE UTILIZA TÉCNICAS Y HERRAMIENTAS.</a:t>
          </a:r>
          <a:endParaRPr lang="en-US" sz="1200" kern="1200"/>
        </a:p>
      </dsp:txBody>
      <dsp:txXfrm>
        <a:off x="1774834" y="2229319"/>
        <a:ext cx="6794167" cy="609041"/>
      </dsp:txXfrm>
    </dsp:sp>
    <dsp:sp modelId="{FA2E655F-8388-43E5-BE1C-674EB24D1811}">
      <dsp:nvSpPr>
        <dsp:cNvPr id="0" name=""/>
        <dsp:cNvSpPr/>
      </dsp:nvSpPr>
      <dsp:spPr>
        <a:xfrm>
          <a:off x="2341181" y="2947162"/>
          <a:ext cx="7837868" cy="646938"/>
        </a:xfrm>
        <a:prstGeom prst="roundRect">
          <a:avLst>
            <a:gd name="adj" fmla="val 10000"/>
          </a:avLst>
        </a:prstGeom>
        <a:solidFill>
          <a:schemeClr val="accent6">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s-AR" sz="1200" kern="1200"/>
            <a:t>EL </a:t>
          </a:r>
          <a:r>
            <a:rPr lang="es-AR" sz="1200" b="1" kern="1200"/>
            <a:t>CONTROL</a:t>
          </a:r>
          <a:r>
            <a:rPr lang="es-AR" sz="1200" kern="1200"/>
            <a:t> DE LA EJECUCIÓN DE LA PLANIFICACIÓN QUE PERMITE CORREGIR DESVÍOS</a:t>
          </a:r>
          <a:endParaRPr lang="en-US" sz="1200" kern="1200"/>
        </a:p>
      </dsp:txBody>
      <dsp:txXfrm>
        <a:off x="2360129" y="2966110"/>
        <a:ext cx="6794167" cy="609042"/>
      </dsp:txXfrm>
    </dsp:sp>
    <dsp:sp modelId="{1486D843-788D-4408-AAA3-FC212112676F}">
      <dsp:nvSpPr>
        <dsp:cNvPr id="0" name=""/>
        <dsp:cNvSpPr/>
      </dsp:nvSpPr>
      <dsp:spPr>
        <a:xfrm>
          <a:off x="7417358" y="472624"/>
          <a:ext cx="420509" cy="42050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7511973" y="472624"/>
        <a:ext cx="231279" cy="316433"/>
      </dsp:txXfrm>
    </dsp:sp>
    <dsp:sp modelId="{7AA82454-CC8E-4CEE-A1D5-46DB0C355939}">
      <dsp:nvSpPr>
        <dsp:cNvPr id="0" name=""/>
        <dsp:cNvSpPr/>
      </dsp:nvSpPr>
      <dsp:spPr>
        <a:xfrm>
          <a:off x="8002654" y="1209414"/>
          <a:ext cx="420509" cy="420509"/>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in">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097269" y="1209414"/>
        <a:ext cx="231279" cy="316433"/>
      </dsp:txXfrm>
    </dsp:sp>
    <dsp:sp modelId="{CB24D410-72FC-4E0D-8C67-67D321E21340}">
      <dsp:nvSpPr>
        <dsp:cNvPr id="0" name=""/>
        <dsp:cNvSpPr/>
      </dsp:nvSpPr>
      <dsp:spPr>
        <a:xfrm>
          <a:off x="8587949" y="1935422"/>
          <a:ext cx="420509" cy="420509"/>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in">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682564" y="1935422"/>
        <a:ext cx="231279" cy="316433"/>
      </dsp:txXfrm>
    </dsp:sp>
    <dsp:sp modelId="{EBC5867C-0713-468F-A6C6-73D61589CA2C}">
      <dsp:nvSpPr>
        <dsp:cNvPr id="0" name=""/>
        <dsp:cNvSpPr/>
      </dsp:nvSpPr>
      <dsp:spPr>
        <a:xfrm>
          <a:off x="9173244" y="2679401"/>
          <a:ext cx="420509" cy="420509"/>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in">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9267859" y="2679401"/>
        <a:ext cx="231279" cy="31643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D5F8A3-6FFD-458C-897F-34E8DC315E53}" type="datetimeFigureOut">
              <a:rPr lang="es-AR" smtClean="0"/>
              <a:t>7/2/2023</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1708F2-C851-4C98-893F-EBB6ABE44882}" type="slidenum">
              <a:rPr lang="es-AR" smtClean="0"/>
              <a:t>‹Nº›</a:t>
            </a:fld>
            <a:endParaRPr lang="es-AR"/>
          </a:p>
        </p:txBody>
      </p:sp>
    </p:spTree>
    <p:extLst>
      <p:ext uri="{BB962C8B-B14F-4D97-AF65-F5344CB8AC3E}">
        <p14:creationId xmlns:p14="http://schemas.microsoft.com/office/powerpoint/2010/main" val="3391651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E11708F2-C851-4C98-893F-EBB6ABE44882}" type="slidenum">
              <a:rPr lang="es-AR" smtClean="0"/>
              <a:t>27</a:t>
            </a:fld>
            <a:endParaRPr lang="es-AR"/>
          </a:p>
        </p:txBody>
      </p:sp>
    </p:spTree>
    <p:extLst>
      <p:ext uri="{BB962C8B-B14F-4D97-AF65-F5344CB8AC3E}">
        <p14:creationId xmlns:p14="http://schemas.microsoft.com/office/powerpoint/2010/main" val="1926895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B5B0AD26-28C7-4340-BC29-4A38254B4769}" type="datetimeFigureOut">
              <a:rPr lang="es-AR" smtClean="0"/>
              <a:t>7/2/2023</a:t>
            </a:fld>
            <a:endParaRPr lang="es-AR"/>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s-A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FA5DE356-DC22-4C77-94C1-BB3D8490D3EB}" type="slidenum">
              <a:rPr lang="es-AR" smtClean="0"/>
              <a:t>‹Nº›</a:t>
            </a:fld>
            <a:endParaRPr lang="es-AR"/>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40836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5B0AD26-28C7-4340-BC29-4A38254B4769}" type="datetimeFigureOut">
              <a:rPr lang="es-AR" smtClean="0"/>
              <a:t>7/2/2023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3512384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5B0AD26-28C7-4340-BC29-4A38254B4769}" type="datetimeFigureOut">
              <a:rPr lang="es-AR" smtClean="0"/>
              <a:t>7/2/2023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4239060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B5B0AD26-28C7-4340-BC29-4A38254B4769}" type="datetimeFigureOut">
              <a:rPr lang="es-AR" smtClean="0"/>
              <a:t>7/2/2023</a:t>
            </a:fld>
            <a:endParaRPr lang="es-AR"/>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s-A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FA5DE356-DC22-4C77-94C1-BB3D8490D3EB}" type="slidenum">
              <a:rPr lang="es-AR" smtClean="0"/>
              <a:t>‹Nº›</a:t>
            </a:fld>
            <a:endParaRPr lang="es-AR"/>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14955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5B0AD26-28C7-4340-BC29-4A38254B4769}" type="datetimeFigureOut">
              <a:rPr lang="es-AR" smtClean="0"/>
              <a:t>7/2/2023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3908112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B5B0AD26-28C7-4340-BC29-4A38254B4769}" type="datetimeFigureOut">
              <a:rPr lang="es-AR" smtClean="0"/>
              <a:t>7/2/2023</a:t>
            </a:fld>
            <a:endParaRPr lang="es-AR"/>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s-A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FA5DE356-DC22-4C77-94C1-BB3D8490D3EB}" type="slidenum">
              <a:rPr lang="es-AR" smtClean="0"/>
              <a:t>‹Nº›</a:t>
            </a:fld>
            <a:endParaRPr lang="es-AR"/>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619466383"/>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5B0AD26-28C7-4340-BC29-4A38254B4769}" type="datetimeFigureOut">
              <a:rPr lang="es-AR" smtClean="0"/>
              <a:t>7/2/2023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3287869537"/>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5B0AD26-28C7-4340-BC29-4A38254B4769}" type="datetimeFigureOut">
              <a:rPr lang="es-AR" smtClean="0"/>
              <a:t>7/2/2023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114321238"/>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5B0AD26-28C7-4340-BC29-4A38254B4769}" type="datetimeFigureOut">
              <a:rPr lang="es-AR" smtClean="0"/>
              <a:t>7/2/2023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20441363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B0AD26-28C7-4340-BC29-4A38254B4769}" type="datetimeFigureOut">
              <a:rPr lang="es-AR" smtClean="0"/>
              <a:t>7/2/2023</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2245349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051" y="6375679"/>
            <a:ext cx="1233355" cy="348462"/>
          </a:xfrm>
        </p:spPr>
        <p:txBody>
          <a:bodyPr/>
          <a:lstStyle/>
          <a:p>
            <a:fld id="{B5B0AD26-28C7-4340-BC29-4A38254B4769}" type="datetimeFigureOut">
              <a:rPr lang="es-AR" smtClean="0"/>
              <a:t>7/2/2023</a:t>
            </a:fld>
            <a:endParaRPr lang="es-AR"/>
          </a:p>
        </p:txBody>
      </p:sp>
      <p:sp>
        <p:nvSpPr>
          <p:cNvPr id="6" name="Footer Placeholder 5"/>
          <p:cNvSpPr>
            <a:spLocks noGrp="1"/>
          </p:cNvSpPr>
          <p:nvPr>
            <p:ph type="ftr" sz="quarter" idx="11"/>
          </p:nvPr>
        </p:nvSpPr>
        <p:spPr>
          <a:xfrm>
            <a:off x="2103620" y="6375679"/>
            <a:ext cx="3482179" cy="345796"/>
          </a:xfrm>
        </p:spPr>
        <p:txBody>
          <a:bodyPr/>
          <a:lstStyle/>
          <a:p>
            <a:endParaRPr lang="es-AR"/>
          </a:p>
        </p:txBody>
      </p:sp>
      <p:sp>
        <p:nvSpPr>
          <p:cNvPr id="7" name="Slide Number Placeholder 6"/>
          <p:cNvSpPr>
            <a:spLocks noGrp="1"/>
          </p:cNvSpPr>
          <p:nvPr>
            <p:ph type="sldNum" sz="quarter" idx="12"/>
          </p:nvPr>
        </p:nvSpPr>
        <p:spPr>
          <a:xfrm>
            <a:off x="5691014" y="6375679"/>
            <a:ext cx="1232456" cy="345796"/>
          </a:xfrm>
        </p:spPr>
        <p:txBody>
          <a:bodyPr/>
          <a:lstStyle/>
          <a:p>
            <a:fld id="{FA5DE356-DC22-4C77-94C1-BB3D8490D3EB}" type="slidenum">
              <a:rPr lang="es-AR" smtClean="0"/>
              <a:t>‹Nº›</a:t>
            </a:fld>
            <a:endParaRPr lang="es-AR"/>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9336754"/>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5B0AD26-28C7-4340-BC29-4A38254B4769}" type="datetimeFigureOut">
              <a:rPr lang="es-AR" smtClean="0"/>
              <a:t>7/2/2023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41965682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950" y="6375679"/>
            <a:ext cx="1232456" cy="348462"/>
          </a:xfrm>
        </p:spPr>
        <p:txBody>
          <a:bodyPr/>
          <a:lstStyle/>
          <a:p>
            <a:fld id="{B5B0AD26-28C7-4340-BC29-4A38254B4769}" type="datetimeFigureOut">
              <a:rPr lang="es-AR" smtClean="0"/>
              <a:t>7/2/2023</a:t>
            </a:fld>
            <a:endParaRPr lang="es-AR"/>
          </a:p>
        </p:txBody>
      </p:sp>
      <p:sp>
        <p:nvSpPr>
          <p:cNvPr id="6" name="Footer Placeholder 5"/>
          <p:cNvSpPr>
            <a:spLocks noGrp="1"/>
          </p:cNvSpPr>
          <p:nvPr>
            <p:ph type="ftr" sz="quarter" idx="11"/>
          </p:nvPr>
        </p:nvSpPr>
        <p:spPr>
          <a:xfrm>
            <a:off x="2103621" y="6375679"/>
            <a:ext cx="3482178" cy="345796"/>
          </a:xfrm>
        </p:spPr>
        <p:txBody>
          <a:bodyPr/>
          <a:lstStyle/>
          <a:p>
            <a:endParaRPr lang="es-AR"/>
          </a:p>
        </p:txBody>
      </p:sp>
      <p:sp>
        <p:nvSpPr>
          <p:cNvPr id="7" name="Slide Number Placeholder 6"/>
          <p:cNvSpPr>
            <a:spLocks noGrp="1"/>
          </p:cNvSpPr>
          <p:nvPr>
            <p:ph type="sldNum" sz="quarter" idx="12"/>
          </p:nvPr>
        </p:nvSpPr>
        <p:spPr>
          <a:xfrm>
            <a:off x="5687568" y="6375679"/>
            <a:ext cx="1234440" cy="345796"/>
          </a:xfrm>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3033354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5B0AD26-28C7-4340-BC29-4A38254B4769}" type="datetimeFigureOut">
              <a:rPr lang="es-AR" smtClean="0"/>
              <a:t>7/2/2023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16796433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5B0AD26-28C7-4340-BC29-4A38254B4769}" type="datetimeFigureOut">
              <a:rPr lang="es-AR" smtClean="0"/>
              <a:t>7/2/2023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2353914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B5B0AD26-28C7-4340-BC29-4A38254B4769}" type="datetimeFigureOut">
              <a:rPr lang="es-AR" smtClean="0"/>
              <a:t>7/2/2023</a:t>
            </a:fld>
            <a:endParaRPr lang="es-AR"/>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s-A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FA5DE356-DC22-4C77-94C1-BB3D8490D3EB}" type="slidenum">
              <a:rPr lang="es-AR" smtClean="0"/>
              <a:t>‹Nº›</a:t>
            </a:fld>
            <a:endParaRPr lang="es-AR"/>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20999381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5B0AD26-28C7-4340-BC29-4A38254B4769}" type="datetimeFigureOut">
              <a:rPr lang="es-AR" smtClean="0"/>
              <a:t>7/2/2023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336086270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5B0AD26-28C7-4340-BC29-4A38254B4769}" type="datetimeFigureOut">
              <a:rPr lang="es-AR" smtClean="0"/>
              <a:t>7/2/2023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416847005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5B0AD26-28C7-4340-BC29-4A38254B4769}" type="datetimeFigureOut">
              <a:rPr lang="es-AR" smtClean="0"/>
              <a:t>7/2/2023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2213866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B0AD26-28C7-4340-BC29-4A38254B4769}" type="datetimeFigureOut">
              <a:rPr lang="es-AR" smtClean="0"/>
              <a:t>7/2/2023</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3582823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051" y="6375679"/>
            <a:ext cx="1233355" cy="348462"/>
          </a:xfrm>
        </p:spPr>
        <p:txBody>
          <a:bodyPr/>
          <a:lstStyle/>
          <a:p>
            <a:fld id="{B5B0AD26-28C7-4340-BC29-4A38254B4769}" type="datetimeFigureOut">
              <a:rPr lang="es-AR" smtClean="0"/>
              <a:t>7/2/2023</a:t>
            </a:fld>
            <a:endParaRPr lang="es-AR"/>
          </a:p>
        </p:txBody>
      </p:sp>
      <p:sp>
        <p:nvSpPr>
          <p:cNvPr id="6" name="Footer Placeholder 5"/>
          <p:cNvSpPr>
            <a:spLocks noGrp="1"/>
          </p:cNvSpPr>
          <p:nvPr>
            <p:ph type="ftr" sz="quarter" idx="11"/>
          </p:nvPr>
        </p:nvSpPr>
        <p:spPr>
          <a:xfrm>
            <a:off x="2103620" y="6375679"/>
            <a:ext cx="3482179" cy="345796"/>
          </a:xfrm>
        </p:spPr>
        <p:txBody>
          <a:bodyPr/>
          <a:lstStyle/>
          <a:p>
            <a:endParaRPr lang="es-AR"/>
          </a:p>
        </p:txBody>
      </p:sp>
      <p:sp>
        <p:nvSpPr>
          <p:cNvPr id="7" name="Slide Number Placeholder 6"/>
          <p:cNvSpPr>
            <a:spLocks noGrp="1"/>
          </p:cNvSpPr>
          <p:nvPr>
            <p:ph type="sldNum" sz="quarter" idx="12"/>
          </p:nvPr>
        </p:nvSpPr>
        <p:spPr>
          <a:xfrm>
            <a:off x="5691014" y="6375679"/>
            <a:ext cx="1232456" cy="345796"/>
          </a:xfrm>
        </p:spPr>
        <p:txBody>
          <a:bodyPr/>
          <a:lstStyle/>
          <a:p>
            <a:fld id="{FA5DE356-DC22-4C77-94C1-BB3D8490D3EB}" type="slidenum">
              <a:rPr lang="es-AR" smtClean="0"/>
              <a:t>‹Nº›</a:t>
            </a:fld>
            <a:endParaRPr lang="es-AR"/>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50491507"/>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950" y="6375679"/>
            <a:ext cx="1232456" cy="348462"/>
          </a:xfrm>
        </p:spPr>
        <p:txBody>
          <a:bodyPr/>
          <a:lstStyle/>
          <a:p>
            <a:fld id="{B5B0AD26-28C7-4340-BC29-4A38254B4769}" type="datetimeFigureOut">
              <a:rPr lang="es-AR" smtClean="0"/>
              <a:t>7/2/2023</a:t>
            </a:fld>
            <a:endParaRPr lang="es-AR"/>
          </a:p>
        </p:txBody>
      </p:sp>
      <p:sp>
        <p:nvSpPr>
          <p:cNvPr id="6" name="Footer Placeholder 5"/>
          <p:cNvSpPr>
            <a:spLocks noGrp="1"/>
          </p:cNvSpPr>
          <p:nvPr>
            <p:ph type="ftr" sz="quarter" idx="11"/>
          </p:nvPr>
        </p:nvSpPr>
        <p:spPr>
          <a:xfrm>
            <a:off x="2103621" y="6375679"/>
            <a:ext cx="3482178" cy="345796"/>
          </a:xfrm>
        </p:spPr>
        <p:txBody>
          <a:bodyPr/>
          <a:lstStyle/>
          <a:p>
            <a:endParaRPr lang="es-AR"/>
          </a:p>
        </p:txBody>
      </p:sp>
      <p:sp>
        <p:nvSpPr>
          <p:cNvPr id="7" name="Slide Number Placeholder 6"/>
          <p:cNvSpPr>
            <a:spLocks noGrp="1"/>
          </p:cNvSpPr>
          <p:nvPr>
            <p:ph type="sldNum" sz="quarter" idx="12"/>
          </p:nvPr>
        </p:nvSpPr>
        <p:spPr>
          <a:xfrm>
            <a:off x="5687568" y="6375679"/>
            <a:ext cx="1234440" cy="345796"/>
          </a:xfrm>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251720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B5B0AD26-28C7-4340-BC29-4A38254B4769}" type="datetimeFigureOut">
              <a:rPr lang="es-AR" smtClean="0"/>
              <a:t>7/2/2023</a:t>
            </a:fld>
            <a:endParaRPr lang="es-AR"/>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s-A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FA5DE356-DC22-4C77-94C1-BB3D8490D3EB}" type="slidenum">
              <a:rPr lang="es-AR" smtClean="0"/>
              <a:t>‹Nº›</a:t>
            </a:fld>
            <a:endParaRPr lang="es-AR"/>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01113907"/>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B5B0AD26-28C7-4340-BC29-4A38254B4769}" type="datetimeFigureOut">
              <a:rPr lang="es-AR" smtClean="0"/>
              <a:t>7/2/2023</a:t>
            </a:fld>
            <a:endParaRPr lang="es-AR"/>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s-A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FA5DE356-DC22-4C77-94C1-BB3D8490D3EB}" type="slidenum">
              <a:rPr lang="es-AR" smtClean="0"/>
              <a:t>‹Nº›</a:t>
            </a:fld>
            <a:endParaRPr lang="es-AR"/>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53460852"/>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29.sv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31.sv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13.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27.xml"/><Relationship Id="rId7" Type="http://schemas.openxmlformats.org/officeDocument/2006/relationships/image" Target="../media/image32.png"/><Relationship Id="rId2" Type="http://schemas.openxmlformats.org/officeDocument/2006/relationships/diagramData" Target="../diagrams/data27.xml"/><Relationship Id="rId1" Type="http://schemas.openxmlformats.org/officeDocument/2006/relationships/slideLayout" Target="../slideLayouts/slideLayout13.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13.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13.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63.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13.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6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13.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13.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13.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72.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13.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13.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13.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81.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3" Type="http://schemas.openxmlformats.org/officeDocument/2006/relationships/diagramLayout" Target="../diagrams/layout37.xml"/><Relationship Id="rId2" Type="http://schemas.openxmlformats.org/officeDocument/2006/relationships/diagramData" Target="../diagrams/data37.xml"/><Relationship Id="rId1" Type="http://schemas.openxmlformats.org/officeDocument/2006/relationships/slideLayout" Target="../slideLayouts/slideLayout13.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83.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13.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84.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3" Type="http://schemas.openxmlformats.org/officeDocument/2006/relationships/diagramLayout" Target="../diagrams/layout39.xml"/><Relationship Id="rId2" Type="http://schemas.openxmlformats.org/officeDocument/2006/relationships/diagramData" Target="../diagrams/data39.xml"/><Relationship Id="rId1" Type="http://schemas.openxmlformats.org/officeDocument/2006/relationships/slideLayout" Target="../slideLayouts/slideLayout13.xml"/><Relationship Id="rId6" Type="http://schemas.microsoft.com/office/2007/relationships/diagramDrawing" Target="../diagrams/drawing39.xml"/><Relationship Id="rId5" Type="http://schemas.openxmlformats.org/officeDocument/2006/relationships/diagramColors" Target="../diagrams/colors39.xml"/><Relationship Id="rId4" Type="http://schemas.openxmlformats.org/officeDocument/2006/relationships/diagramQuickStyle" Target="../diagrams/quickStyle39.xml"/></Relationships>
</file>

<file path=ppt/slides/_rels/slide86.xml.rels><?xml version="1.0" encoding="UTF-8" standalone="yes"?>
<Relationships xmlns="http://schemas.openxmlformats.org/package/2006/relationships"><Relationship Id="rId3" Type="http://schemas.openxmlformats.org/officeDocument/2006/relationships/diagramLayout" Target="../diagrams/layout40.xml"/><Relationship Id="rId2" Type="http://schemas.openxmlformats.org/officeDocument/2006/relationships/diagramData" Target="../diagrams/data40.xml"/><Relationship Id="rId1" Type="http://schemas.openxmlformats.org/officeDocument/2006/relationships/slideLayout" Target="../slideLayouts/slideLayout13.xml"/><Relationship Id="rId6" Type="http://schemas.microsoft.com/office/2007/relationships/diagramDrawing" Target="../diagrams/drawing40.xml"/><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87.xml.rels><?xml version="1.0" encoding="UTF-8" standalone="yes"?>
<Relationships xmlns="http://schemas.openxmlformats.org/package/2006/relationships"><Relationship Id="rId3" Type="http://schemas.openxmlformats.org/officeDocument/2006/relationships/diagramLayout" Target="../diagrams/layout41.xml"/><Relationship Id="rId2" Type="http://schemas.openxmlformats.org/officeDocument/2006/relationships/diagramData" Target="../diagrams/data41.xml"/><Relationship Id="rId1" Type="http://schemas.openxmlformats.org/officeDocument/2006/relationships/slideLayout" Target="../slideLayouts/slideLayout13.xml"/><Relationship Id="rId6" Type="http://schemas.microsoft.com/office/2007/relationships/diagramDrawing" Target="../diagrams/drawing41.xml"/><Relationship Id="rId5" Type="http://schemas.openxmlformats.org/officeDocument/2006/relationships/diagramColors" Target="../diagrams/colors41.xml"/><Relationship Id="rId4" Type="http://schemas.openxmlformats.org/officeDocument/2006/relationships/diagramQuickStyle" Target="../diagrams/quickStyle4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3" Type="http://schemas.openxmlformats.org/officeDocument/2006/relationships/diagramLayout" Target="../diagrams/layout42.xml"/><Relationship Id="rId2" Type="http://schemas.openxmlformats.org/officeDocument/2006/relationships/diagramData" Target="../diagrams/data42.xml"/><Relationship Id="rId1" Type="http://schemas.openxmlformats.org/officeDocument/2006/relationships/slideLayout" Target="../slideLayouts/slideLayout13.xml"/><Relationship Id="rId6" Type="http://schemas.microsoft.com/office/2007/relationships/diagramDrawing" Target="../diagrams/drawing42.xml"/><Relationship Id="rId5" Type="http://schemas.openxmlformats.org/officeDocument/2006/relationships/diagramColors" Target="../diagrams/colors42.xml"/><Relationship Id="rId4" Type="http://schemas.openxmlformats.org/officeDocument/2006/relationships/diagramQuickStyle" Target="../diagrams/quickStyle4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3" Type="http://schemas.openxmlformats.org/officeDocument/2006/relationships/diagramLayout" Target="../diagrams/layout43.xml"/><Relationship Id="rId2" Type="http://schemas.openxmlformats.org/officeDocument/2006/relationships/diagramData" Target="../diagrams/data43.xml"/><Relationship Id="rId1" Type="http://schemas.openxmlformats.org/officeDocument/2006/relationships/slideLayout" Target="../slideLayouts/slideLayout13.xml"/><Relationship Id="rId6" Type="http://schemas.microsoft.com/office/2007/relationships/diagramDrawing" Target="../diagrams/drawing43.xml"/><Relationship Id="rId5" Type="http://schemas.openxmlformats.org/officeDocument/2006/relationships/diagramColors" Target="../diagrams/colors43.xml"/><Relationship Id="rId4" Type="http://schemas.openxmlformats.org/officeDocument/2006/relationships/diagramQuickStyle" Target="../diagrams/quickStyle4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3" Type="http://schemas.openxmlformats.org/officeDocument/2006/relationships/diagramLayout" Target="../diagrams/layout44.xml"/><Relationship Id="rId2" Type="http://schemas.openxmlformats.org/officeDocument/2006/relationships/diagramData" Target="../diagrams/data44.xml"/><Relationship Id="rId1" Type="http://schemas.openxmlformats.org/officeDocument/2006/relationships/slideLayout" Target="../slideLayouts/slideLayout13.xml"/><Relationship Id="rId6" Type="http://schemas.microsoft.com/office/2007/relationships/diagramDrawing" Target="../diagrams/drawing44.xml"/><Relationship Id="rId5" Type="http://schemas.openxmlformats.org/officeDocument/2006/relationships/diagramColors" Target="../diagrams/colors44.xml"/><Relationship Id="rId4" Type="http://schemas.openxmlformats.org/officeDocument/2006/relationships/diagramQuickStyle" Target="../diagrams/quickStyle44.xml"/></Relationships>
</file>

<file path=ppt/slides/_rels/slide9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3" Type="http://schemas.openxmlformats.org/officeDocument/2006/relationships/diagramLayout" Target="../diagrams/layout45.xml"/><Relationship Id="rId2" Type="http://schemas.openxmlformats.org/officeDocument/2006/relationships/diagramData" Target="../diagrams/data45.xml"/><Relationship Id="rId1" Type="http://schemas.openxmlformats.org/officeDocument/2006/relationships/slideLayout" Target="../slideLayouts/slideLayout13.xml"/><Relationship Id="rId6" Type="http://schemas.microsoft.com/office/2007/relationships/diagramDrawing" Target="../diagrams/drawing45.xml"/><Relationship Id="rId5" Type="http://schemas.openxmlformats.org/officeDocument/2006/relationships/diagramColors" Target="../diagrams/colors45.xml"/><Relationship Id="rId4" Type="http://schemas.openxmlformats.org/officeDocument/2006/relationships/diagramQuickStyle" Target="../diagrams/quickStyle45.xml"/></Relationships>
</file>

<file path=ppt/slides/_rels/slide97.xml.rels><?xml version="1.0" encoding="UTF-8" standalone="yes"?>
<Relationships xmlns="http://schemas.openxmlformats.org/package/2006/relationships"><Relationship Id="rId3" Type="http://schemas.openxmlformats.org/officeDocument/2006/relationships/diagramLayout" Target="../diagrams/layout46.xml"/><Relationship Id="rId2" Type="http://schemas.openxmlformats.org/officeDocument/2006/relationships/diagramData" Target="../diagrams/data46.xml"/><Relationship Id="rId1" Type="http://schemas.openxmlformats.org/officeDocument/2006/relationships/slideLayout" Target="../slideLayouts/slideLayout13.xml"/><Relationship Id="rId6" Type="http://schemas.microsoft.com/office/2007/relationships/diagramDrawing" Target="../diagrams/drawing46.xml"/><Relationship Id="rId5" Type="http://schemas.openxmlformats.org/officeDocument/2006/relationships/diagramColors" Target="../diagrams/colors46.xml"/><Relationship Id="rId4" Type="http://schemas.openxmlformats.org/officeDocument/2006/relationships/diagramQuickStyle" Target="../diagrams/quickStyle46.xml"/></Relationships>
</file>

<file path=ppt/slides/_rels/slide98.xml.rels><?xml version="1.0" encoding="UTF-8" standalone="yes"?>
<Relationships xmlns="http://schemas.openxmlformats.org/package/2006/relationships"><Relationship Id="rId3" Type="http://schemas.openxmlformats.org/officeDocument/2006/relationships/diagramLayout" Target="../diagrams/layout47.xml"/><Relationship Id="rId2" Type="http://schemas.openxmlformats.org/officeDocument/2006/relationships/diagramData" Target="../diagrams/data47.xml"/><Relationship Id="rId1" Type="http://schemas.openxmlformats.org/officeDocument/2006/relationships/slideLayout" Target="../slideLayouts/slideLayout13.xml"/><Relationship Id="rId6" Type="http://schemas.microsoft.com/office/2007/relationships/diagramDrawing" Target="../diagrams/drawing47.xml"/><Relationship Id="rId5" Type="http://schemas.openxmlformats.org/officeDocument/2006/relationships/diagramColors" Target="../diagrams/colors47.xml"/><Relationship Id="rId4" Type="http://schemas.openxmlformats.org/officeDocument/2006/relationships/diagramQuickStyle" Target="../diagrams/quickStyle47.xml"/></Relationships>
</file>

<file path=ppt/slides/_rels/slide99.xml.rels><?xml version="1.0" encoding="UTF-8" standalone="yes"?>
<Relationships xmlns="http://schemas.openxmlformats.org/package/2006/relationships"><Relationship Id="rId3" Type="http://schemas.openxmlformats.org/officeDocument/2006/relationships/diagramLayout" Target="../diagrams/layout48.xml"/><Relationship Id="rId2" Type="http://schemas.openxmlformats.org/officeDocument/2006/relationships/diagramData" Target="../diagrams/data48.xml"/><Relationship Id="rId1" Type="http://schemas.openxmlformats.org/officeDocument/2006/relationships/slideLayout" Target="../slideLayouts/slideLayout13.xml"/><Relationship Id="rId6" Type="http://schemas.microsoft.com/office/2007/relationships/diagramDrawing" Target="../diagrams/drawing48.xml"/><Relationship Id="rId5" Type="http://schemas.openxmlformats.org/officeDocument/2006/relationships/diagramColors" Target="../diagrams/colors48.xml"/><Relationship Id="rId4" Type="http://schemas.openxmlformats.org/officeDocument/2006/relationships/diagramQuickStyle" Target="../diagrams/quickStyle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EB8A47-CFB6-42F3-9373-45A78416E67A}"/>
              </a:ext>
            </a:extLst>
          </p:cNvPr>
          <p:cNvSpPr>
            <a:spLocks noGrp="1"/>
          </p:cNvSpPr>
          <p:nvPr>
            <p:ph type="ctrTitle"/>
          </p:nvPr>
        </p:nvSpPr>
        <p:spPr/>
        <p:txBody>
          <a:bodyPr/>
          <a:lstStyle/>
          <a:p>
            <a:r>
              <a:rPr lang="es-MX" dirty="0"/>
              <a:t>PRIMER PARCIAL SYO</a:t>
            </a:r>
            <a:endParaRPr lang="es-AR" dirty="0"/>
          </a:p>
        </p:txBody>
      </p:sp>
      <p:sp>
        <p:nvSpPr>
          <p:cNvPr id="3" name="Subtítulo 2">
            <a:extLst>
              <a:ext uri="{FF2B5EF4-FFF2-40B4-BE49-F238E27FC236}">
                <a16:creationId xmlns:a16="http://schemas.microsoft.com/office/drawing/2014/main" id="{FDCF01B2-C550-29A7-232B-6FC2181E489A}"/>
              </a:ext>
            </a:extLst>
          </p:cNvPr>
          <p:cNvSpPr>
            <a:spLocks noGrp="1"/>
          </p:cNvSpPr>
          <p:nvPr>
            <p:ph type="subTitle" idx="1"/>
          </p:nvPr>
        </p:nvSpPr>
        <p:spPr/>
        <p:txBody>
          <a:bodyPr/>
          <a:lstStyle/>
          <a:p>
            <a:r>
              <a:rPr lang="es-MX" dirty="0"/>
              <a:t>ROBBINS-NARANJA</a:t>
            </a:r>
            <a:endParaRPr lang="es-AR" dirty="0"/>
          </a:p>
        </p:txBody>
      </p:sp>
    </p:spTree>
    <p:extLst>
      <p:ext uri="{BB962C8B-B14F-4D97-AF65-F5344CB8AC3E}">
        <p14:creationId xmlns:p14="http://schemas.microsoft.com/office/powerpoint/2010/main" val="604005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442E65-6292-138D-1B08-B0E160595BBF}"/>
              </a:ext>
            </a:extLst>
          </p:cNvPr>
          <p:cNvSpPr>
            <a:spLocks noGrp="1"/>
          </p:cNvSpPr>
          <p:nvPr>
            <p:ph type="title"/>
          </p:nvPr>
        </p:nvSpPr>
        <p:spPr>
          <a:xfrm>
            <a:off x="1251679" y="644525"/>
            <a:ext cx="3384329" cy="5408866"/>
          </a:xfrm>
        </p:spPr>
        <p:txBody>
          <a:bodyPr anchor="ctr">
            <a:normAutofit/>
          </a:bodyPr>
          <a:lstStyle/>
          <a:p>
            <a:pPr algn="ctr"/>
            <a:r>
              <a:rPr lang="es-MX" sz="4000" dirty="0"/>
              <a:t>TIPOS DE CICLOS DE VIDA</a:t>
            </a:r>
            <a:endParaRPr lang="es-AR" sz="4000" dirty="0"/>
          </a:p>
        </p:txBody>
      </p:sp>
      <p:graphicFrame>
        <p:nvGraphicFramePr>
          <p:cNvPr id="5" name="Marcador de contenido 2">
            <a:extLst>
              <a:ext uri="{FF2B5EF4-FFF2-40B4-BE49-F238E27FC236}">
                <a16:creationId xmlns:a16="http://schemas.microsoft.com/office/drawing/2014/main" id="{15DACE29-1FBB-08C0-CA30-986A41965F5D}"/>
              </a:ext>
            </a:extLst>
          </p:cNvPr>
          <p:cNvGraphicFramePr>
            <a:graphicFrameLocks noGrp="1"/>
          </p:cNvGraphicFramePr>
          <p:nvPr>
            <p:ph idx="1"/>
            <p:extLst>
              <p:ext uri="{D42A27DB-BD31-4B8C-83A1-F6EECF244321}">
                <p14:modId xmlns:p14="http://schemas.microsoft.com/office/powerpoint/2010/main" val="1554782035"/>
              </p:ext>
            </p:extLst>
          </p:nvPr>
        </p:nvGraphicFramePr>
        <p:xfrm>
          <a:off x="5175250" y="644525"/>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1356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3" name="Rectangle 12">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Marcador de contenido 2">
            <a:extLst>
              <a:ext uri="{FF2B5EF4-FFF2-40B4-BE49-F238E27FC236}">
                <a16:creationId xmlns:a16="http://schemas.microsoft.com/office/drawing/2014/main" id="{C7AB65C6-DF3A-8AC5-7A28-437DF628B8AE}"/>
              </a:ext>
            </a:extLst>
          </p:cNvPr>
          <p:cNvGraphicFramePr>
            <a:graphicFrameLocks noGrp="1"/>
          </p:cNvGraphicFramePr>
          <p:nvPr>
            <p:ph idx="1"/>
            <p:extLst>
              <p:ext uri="{D42A27DB-BD31-4B8C-83A1-F6EECF244321}">
                <p14:modId xmlns:p14="http://schemas.microsoft.com/office/powerpoint/2010/main" val="1345545932"/>
              </p:ext>
            </p:extLst>
          </p:nvPr>
        </p:nvGraphicFramePr>
        <p:xfrm>
          <a:off x="1307655" y="163195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5711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A4013DA7-F5A7-1E89-0ED7-F6F92B84AE42}"/>
              </a:ext>
            </a:extLst>
          </p:cNvPr>
          <p:cNvSpPr>
            <a:spLocks noGrp="1"/>
          </p:cNvSpPr>
          <p:nvPr>
            <p:ph type="title"/>
          </p:nvPr>
        </p:nvSpPr>
        <p:spPr>
          <a:xfrm>
            <a:off x="1251678" y="382385"/>
            <a:ext cx="10178322" cy="1492132"/>
          </a:xfrm>
        </p:spPr>
        <p:txBody>
          <a:bodyPr anchor="ctr">
            <a:normAutofit/>
          </a:bodyPr>
          <a:lstStyle/>
          <a:p>
            <a:r>
              <a:rPr lang="es-MX" dirty="0"/>
              <a:t>PROCESOS PARALELOS AL CICLO DE VIDE DE DESARROLLO DE SOFTWARE</a:t>
            </a:r>
            <a:endParaRPr lang="es-AR" dirty="0"/>
          </a:p>
        </p:txBody>
      </p:sp>
      <p:sp>
        <p:nvSpPr>
          <p:cNvPr id="11"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3" name="Rectangle 12">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Marcador de contenido 2">
            <a:extLst>
              <a:ext uri="{FF2B5EF4-FFF2-40B4-BE49-F238E27FC236}">
                <a16:creationId xmlns:a16="http://schemas.microsoft.com/office/drawing/2014/main" id="{59C1E0C5-A67B-F2A7-2DE8-C4804BA6D6C5}"/>
              </a:ext>
            </a:extLst>
          </p:cNvPr>
          <p:cNvGraphicFramePr>
            <a:graphicFrameLocks noGrp="1"/>
          </p:cNvGraphicFramePr>
          <p:nvPr>
            <p:ph idx="1"/>
            <p:extLst>
              <p:ext uri="{D42A27DB-BD31-4B8C-83A1-F6EECF244321}">
                <p14:modId xmlns:p14="http://schemas.microsoft.com/office/powerpoint/2010/main" val="2081192407"/>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1410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720A85-AB99-FBC9-AD70-A77584F67EF2}"/>
              </a:ext>
            </a:extLst>
          </p:cNvPr>
          <p:cNvSpPr>
            <a:spLocks noGrp="1"/>
          </p:cNvSpPr>
          <p:nvPr>
            <p:ph type="title"/>
          </p:nvPr>
        </p:nvSpPr>
        <p:spPr/>
        <p:txBody>
          <a:bodyPr/>
          <a:lstStyle/>
          <a:p>
            <a:r>
              <a:rPr lang="es-MX" dirty="0"/>
              <a:t>Que es una organización?</a:t>
            </a:r>
            <a:endParaRPr lang="es-AR" dirty="0"/>
          </a:p>
        </p:txBody>
      </p:sp>
      <p:sp>
        <p:nvSpPr>
          <p:cNvPr id="3" name="Marcador de contenido 2">
            <a:extLst>
              <a:ext uri="{FF2B5EF4-FFF2-40B4-BE49-F238E27FC236}">
                <a16:creationId xmlns:a16="http://schemas.microsoft.com/office/drawing/2014/main" id="{83189D9B-1D1D-EB95-C812-3EBD91F42CD5}"/>
              </a:ext>
            </a:extLst>
          </p:cNvPr>
          <p:cNvSpPr>
            <a:spLocks noGrp="1"/>
          </p:cNvSpPr>
          <p:nvPr>
            <p:ph idx="1"/>
          </p:nvPr>
        </p:nvSpPr>
        <p:spPr>
          <a:xfrm>
            <a:off x="1251678" y="1176055"/>
            <a:ext cx="10178322" cy="1993900"/>
          </a:xfrm>
        </p:spPr>
        <p:txBody>
          <a:bodyPr/>
          <a:lstStyle/>
          <a:p>
            <a:r>
              <a:rPr lang="es-MX" dirty="0"/>
              <a:t>UNA ORGANIZACIÓN ES UN CONJUNTO DE INDIVIDUOS, CON UN OBJETIVO COMÚN, QUE DESARROLLAN ACTIVIDADES, UTILIZANDO MEDIOS Y ESTAN INMERSOS DENTRO DE UN CONTEXTO.</a:t>
            </a:r>
          </a:p>
        </p:txBody>
      </p:sp>
      <p:sp>
        <p:nvSpPr>
          <p:cNvPr id="4" name="Título 1">
            <a:extLst>
              <a:ext uri="{FF2B5EF4-FFF2-40B4-BE49-F238E27FC236}">
                <a16:creationId xmlns:a16="http://schemas.microsoft.com/office/drawing/2014/main" id="{7EADC294-8269-ADDE-F57C-66A239BE7334}"/>
              </a:ext>
            </a:extLst>
          </p:cNvPr>
          <p:cNvSpPr txBox="1">
            <a:spLocks/>
          </p:cNvSpPr>
          <p:nvPr/>
        </p:nvSpPr>
        <p:spPr>
          <a:xfrm>
            <a:off x="1251678" y="2304387"/>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s-MX" dirty="0"/>
              <a:t>CUALES SON SUS FINES?</a:t>
            </a:r>
            <a:endParaRPr lang="es-AR" dirty="0"/>
          </a:p>
        </p:txBody>
      </p:sp>
      <p:sp>
        <p:nvSpPr>
          <p:cNvPr id="5" name="Marcador de contenido 2">
            <a:extLst>
              <a:ext uri="{FF2B5EF4-FFF2-40B4-BE49-F238E27FC236}">
                <a16:creationId xmlns:a16="http://schemas.microsoft.com/office/drawing/2014/main" id="{90F72DE9-03ED-9EBC-D87E-BC0D40512786}"/>
              </a:ext>
            </a:extLst>
          </p:cNvPr>
          <p:cNvSpPr txBox="1">
            <a:spLocks/>
          </p:cNvSpPr>
          <p:nvPr/>
        </p:nvSpPr>
        <p:spPr>
          <a:xfrm>
            <a:off x="1251678" y="3169955"/>
            <a:ext cx="10178322" cy="299084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457200" indent="-457200">
              <a:buFont typeface="+mj-lt"/>
              <a:buAutoNum type="arabicPeriod"/>
            </a:pPr>
            <a:r>
              <a:rPr lang="es-MX" b="1" u="sng" dirty="0">
                <a:effectLst>
                  <a:outerShdw blurRad="38100" dist="38100" dir="2700000" algn="tl">
                    <a:srgbClr val="000000">
                      <a:alpha val="43137"/>
                    </a:srgbClr>
                  </a:outerShdw>
                </a:effectLst>
              </a:rPr>
              <a:t>SEGÚN FINES PERSEGUIDOS</a:t>
            </a:r>
            <a:endParaRPr lang="es-MX" dirty="0"/>
          </a:p>
          <a:p>
            <a:pPr marL="457200" indent="-457200">
              <a:buFont typeface="+mj-lt"/>
              <a:buAutoNum type="arabicPeriod"/>
            </a:pPr>
            <a:r>
              <a:rPr lang="es-MX" b="1" u="sng" dirty="0">
                <a:effectLst>
                  <a:outerShdw blurRad="38100" dist="38100" dir="2700000" algn="tl">
                    <a:srgbClr val="000000">
                      <a:alpha val="43137"/>
                    </a:srgbClr>
                  </a:outerShdw>
                </a:effectLst>
              </a:rPr>
              <a:t>SEGÚN SU ESTRUCTURA</a:t>
            </a:r>
            <a:endParaRPr lang="es-MX" dirty="0"/>
          </a:p>
          <a:p>
            <a:pPr marL="457200" indent="-457200">
              <a:buFont typeface="+mj-lt"/>
              <a:buAutoNum type="arabicPeriod"/>
            </a:pPr>
            <a:r>
              <a:rPr lang="es-MX" b="1" u="sng" dirty="0">
                <a:effectLst>
                  <a:outerShdw blurRad="38100" dist="38100" dir="2700000" algn="tl">
                    <a:srgbClr val="000000">
                      <a:alpha val="43137"/>
                    </a:srgbClr>
                  </a:outerShdw>
                </a:effectLst>
              </a:rPr>
              <a:t>SEGÚN SU GRADO DE CENTRALIZACIÓN</a:t>
            </a:r>
            <a:endParaRPr lang="es-MX" dirty="0"/>
          </a:p>
          <a:p>
            <a:pPr marL="0" indent="0">
              <a:buNone/>
            </a:pPr>
            <a:endParaRPr lang="es-MX" dirty="0"/>
          </a:p>
          <a:p>
            <a:pPr marL="0" indent="0">
              <a:buNone/>
            </a:pPr>
            <a:endParaRPr lang="es-MX" dirty="0"/>
          </a:p>
          <a:p>
            <a:pPr marL="0" indent="0">
              <a:buNone/>
            </a:pPr>
            <a:endParaRPr lang="es-MX" dirty="0"/>
          </a:p>
        </p:txBody>
      </p:sp>
    </p:spTree>
    <p:extLst>
      <p:ext uri="{BB962C8B-B14F-4D97-AF65-F5344CB8AC3E}">
        <p14:creationId xmlns:p14="http://schemas.microsoft.com/office/powerpoint/2010/main" val="2784517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336B83-521C-B711-2CC0-FAF8BAC32C82}"/>
              </a:ext>
            </a:extLst>
          </p:cNvPr>
          <p:cNvSpPr>
            <a:spLocks noGrp="1"/>
          </p:cNvSpPr>
          <p:nvPr>
            <p:ph type="title"/>
          </p:nvPr>
        </p:nvSpPr>
        <p:spPr>
          <a:xfrm>
            <a:off x="1251678" y="577257"/>
            <a:ext cx="10178322" cy="1492132"/>
          </a:xfrm>
        </p:spPr>
        <p:txBody>
          <a:bodyPr anchor="ctr">
            <a:noAutofit/>
          </a:bodyPr>
          <a:lstStyle/>
          <a:p>
            <a:pPr algn="ctr"/>
            <a:r>
              <a:rPr lang="es-MX" sz="4800" b="1" dirty="0">
                <a:effectLst>
                  <a:outerShdw blurRad="38100" dist="38100" dir="2700000" algn="tl">
                    <a:srgbClr val="000000">
                      <a:alpha val="43137"/>
                    </a:srgbClr>
                  </a:outerShdw>
                </a:effectLst>
              </a:rPr>
              <a:t>ORGANIZACIÓN</a:t>
            </a:r>
            <a:br>
              <a:rPr lang="es-MX" sz="4800" b="1" dirty="0">
                <a:effectLst>
                  <a:outerShdw blurRad="38100" dist="38100" dir="2700000" algn="tl">
                    <a:srgbClr val="000000">
                      <a:alpha val="43137"/>
                    </a:srgbClr>
                  </a:outerShdw>
                </a:effectLst>
              </a:rPr>
            </a:br>
            <a:r>
              <a:rPr lang="es-MX" sz="4800" b="1" dirty="0">
                <a:effectLst>
                  <a:outerShdw blurRad="38100" dist="38100" dir="2700000" algn="tl">
                    <a:srgbClr val="000000">
                      <a:alpha val="43137"/>
                    </a:srgbClr>
                  </a:outerShdw>
                </a:effectLst>
              </a:rPr>
              <a:t>SEGÚN FINES PERSEGUIDOS</a:t>
            </a:r>
            <a:br>
              <a:rPr lang="es-MX" sz="4800" dirty="0"/>
            </a:br>
            <a:endParaRPr lang="es-AR" sz="4800" dirty="0"/>
          </a:p>
        </p:txBody>
      </p:sp>
      <p:graphicFrame>
        <p:nvGraphicFramePr>
          <p:cNvPr id="5" name="Marcador de contenido 2">
            <a:extLst>
              <a:ext uri="{FF2B5EF4-FFF2-40B4-BE49-F238E27FC236}">
                <a16:creationId xmlns:a16="http://schemas.microsoft.com/office/drawing/2014/main" id="{95D7AB42-3F96-F2C0-78C7-CB3C03A087E9}"/>
              </a:ext>
            </a:extLst>
          </p:cNvPr>
          <p:cNvGraphicFramePr>
            <a:graphicFrameLocks noGrp="1"/>
          </p:cNvGraphicFramePr>
          <p:nvPr>
            <p:ph idx="1"/>
            <p:extLst>
              <p:ext uri="{D42A27DB-BD31-4B8C-83A1-F6EECF244321}">
                <p14:modId xmlns:p14="http://schemas.microsoft.com/office/powerpoint/2010/main" val="972649559"/>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7081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4B95CD-555E-013A-30F6-067D39C12463}"/>
              </a:ext>
            </a:extLst>
          </p:cNvPr>
          <p:cNvSpPr>
            <a:spLocks noGrp="1"/>
          </p:cNvSpPr>
          <p:nvPr>
            <p:ph type="title"/>
          </p:nvPr>
        </p:nvSpPr>
        <p:spPr>
          <a:xfrm>
            <a:off x="5195727" y="382385"/>
            <a:ext cx="6335338" cy="1492132"/>
          </a:xfrm>
        </p:spPr>
        <p:txBody>
          <a:bodyPr>
            <a:normAutofit/>
          </a:bodyPr>
          <a:lstStyle/>
          <a:p>
            <a:pPr algn="ctr"/>
            <a:r>
              <a:rPr lang="es-MX" sz="3200" b="1" dirty="0">
                <a:effectLst>
                  <a:outerShdw blurRad="38100" dist="38100" dir="2700000" algn="tl">
                    <a:srgbClr val="000000">
                      <a:alpha val="43137"/>
                    </a:srgbClr>
                  </a:outerShdw>
                </a:effectLst>
              </a:rPr>
              <a:t>ORGANIZACIÓN</a:t>
            </a:r>
            <a:br>
              <a:rPr lang="es-MX" sz="3200" b="1" dirty="0">
                <a:effectLst>
                  <a:outerShdw blurRad="38100" dist="38100" dir="2700000" algn="tl">
                    <a:srgbClr val="000000">
                      <a:alpha val="43137"/>
                    </a:srgbClr>
                  </a:outerShdw>
                </a:effectLst>
              </a:rPr>
            </a:br>
            <a:r>
              <a:rPr lang="es-MX" sz="3200" b="1" dirty="0">
                <a:effectLst>
                  <a:outerShdw blurRad="38100" dist="38100" dir="2700000" algn="tl">
                    <a:srgbClr val="000000">
                      <a:alpha val="43137"/>
                    </a:srgbClr>
                  </a:outerShdw>
                </a:effectLst>
              </a:rPr>
              <a:t>SEGÚN SU ESTRUCTURA</a:t>
            </a:r>
            <a:br>
              <a:rPr lang="es-MX" sz="3200" dirty="0"/>
            </a:br>
            <a:endParaRPr lang="es-AR" sz="3200" dirty="0"/>
          </a:p>
        </p:txBody>
      </p:sp>
      <p:sp>
        <p:nvSpPr>
          <p:cNvPr id="3" name="Marcador de contenido 2">
            <a:extLst>
              <a:ext uri="{FF2B5EF4-FFF2-40B4-BE49-F238E27FC236}">
                <a16:creationId xmlns:a16="http://schemas.microsoft.com/office/drawing/2014/main" id="{BC6AD1DB-CB8B-8E59-A41E-D41652A723A4}"/>
              </a:ext>
            </a:extLst>
          </p:cNvPr>
          <p:cNvSpPr>
            <a:spLocks noGrp="1"/>
          </p:cNvSpPr>
          <p:nvPr>
            <p:ph idx="1"/>
          </p:nvPr>
        </p:nvSpPr>
        <p:spPr>
          <a:xfrm>
            <a:off x="5195727" y="1993693"/>
            <a:ext cx="6335338" cy="4481922"/>
          </a:xfrm>
        </p:spPr>
        <p:txBody>
          <a:bodyPr>
            <a:normAutofit/>
          </a:bodyPr>
          <a:lstStyle/>
          <a:p>
            <a:pPr>
              <a:lnSpc>
                <a:spcPct val="100000"/>
              </a:lnSpc>
            </a:pPr>
            <a:r>
              <a:rPr lang="es-MX" sz="1300" b="1" u="sng" dirty="0">
                <a:effectLst>
                  <a:outerShdw blurRad="38100" dist="38100" dir="2700000" algn="tl">
                    <a:srgbClr val="000000">
                      <a:alpha val="43137"/>
                    </a:srgbClr>
                  </a:outerShdw>
                </a:effectLst>
              </a:rPr>
              <a:t>FORMALES</a:t>
            </a:r>
            <a:r>
              <a:rPr lang="es-MX" sz="1300" dirty="0"/>
              <a:t>:  ESTRUCTURA ORGANIZACIONAL, NORMAS, REGLAMENTOS, RUTINAS Y PROCEDIMIENTOS QUE EXPRESAN COMO SON LAS RELACIONES DE LA ORGANIZACIÓN ENTRE LOS ÓRGANOS, CARGOS Y OCUPANTES CON LA FINALIDAD DE QUE SUS OBJETIVOS SEAN ALCANZADOS Y SU EQUILIBRO INTERNO SEA MANTENIDO.</a:t>
            </a:r>
          </a:p>
          <a:p>
            <a:pPr lvl="1">
              <a:lnSpc>
                <a:spcPct val="100000"/>
              </a:lnSpc>
            </a:pPr>
            <a:r>
              <a:rPr lang="es-MX" sz="1300" b="1" u="sng" dirty="0">
                <a:effectLst>
                  <a:outerShdw blurRad="38100" dist="38100" dir="2700000" algn="tl">
                    <a:srgbClr val="000000">
                      <a:alpha val="43137"/>
                    </a:srgbClr>
                  </a:outerShdw>
                </a:effectLst>
              </a:rPr>
              <a:t>ORGANIZACIÓN LINEAL</a:t>
            </a:r>
            <a:r>
              <a:rPr lang="es-MX" sz="1300" dirty="0"/>
              <a:t>: LINEAS DIRECTAS Y UNICAS DE AUTORIDAD Y RESPONSABILIDAD ENTRE SUPERIORES Y SUBORDINADOS.</a:t>
            </a:r>
          </a:p>
          <a:p>
            <a:pPr lvl="1">
              <a:lnSpc>
                <a:spcPct val="100000"/>
              </a:lnSpc>
            </a:pPr>
            <a:r>
              <a:rPr lang="es-MX" sz="1300" b="1" u="sng" dirty="0">
                <a:effectLst>
                  <a:outerShdw blurRad="38100" dist="38100" dir="2700000" algn="tl">
                    <a:srgbClr val="000000">
                      <a:alpha val="43137"/>
                    </a:srgbClr>
                  </a:outerShdw>
                </a:effectLst>
              </a:rPr>
              <a:t>ORGANIZACIÓN FUNCIONAL</a:t>
            </a:r>
            <a:r>
              <a:rPr lang="es-MX" sz="1300" dirty="0"/>
              <a:t>: PRINCIPIO DE ESPECIALIZACIÓN DE FUNCIONES.</a:t>
            </a:r>
          </a:p>
          <a:p>
            <a:pPr lvl="1">
              <a:lnSpc>
                <a:spcPct val="100000"/>
              </a:lnSpc>
            </a:pPr>
            <a:r>
              <a:rPr lang="es-MX" sz="1300" b="1" u="sng" dirty="0">
                <a:effectLst>
                  <a:outerShdw blurRad="38100" dist="38100" dir="2700000" algn="tl">
                    <a:srgbClr val="000000">
                      <a:alpha val="43137"/>
                    </a:srgbClr>
                  </a:outerShdw>
                </a:effectLst>
              </a:rPr>
              <a:t>ORGANIZACIÓN LINEA DE STAFF</a:t>
            </a:r>
            <a:r>
              <a:rPr lang="es-MX" sz="1300" dirty="0"/>
              <a:t>: COMBINACION DE LA ORG. LINEAL Y FUNCIONAL.</a:t>
            </a:r>
          </a:p>
          <a:p>
            <a:pPr lvl="1">
              <a:lnSpc>
                <a:spcPct val="100000"/>
              </a:lnSpc>
            </a:pPr>
            <a:r>
              <a:rPr lang="es-MX" sz="1300" b="1" u="sng" dirty="0">
                <a:effectLst>
                  <a:outerShdw blurRad="38100" dist="38100" dir="2700000" algn="tl">
                    <a:srgbClr val="000000">
                      <a:alpha val="43137"/>
                    </a:srgbClr>
                  </a:outerShdw>
                </a:effectLst>
              </a:rPr>
              <a:t>COMITÉS</a:t>
            </a:r>
            <a:r>
              <a:rPr lang="es-MX" sz="1300" dirty="0"/>
              <a:t>: DESEMPEÑAN DISTINTAS FUNCIONES, RECIBEN NOMBRES DIFERENTES COMO JUNTAS, CONSEJOS, ETC.</a:t>
            </a:r>
          </a:p>
          <a:p>
            <a:pPr>
              <a:lnSpc>
                <a:spcPct val="100000"/>
              </a:lnSpc>
            </a:pPr>
            <a:r>
              <a:rPr lang="es-MX" sz="1400" b="1" u="sng" dirty="0">
                <a:effectLst>
                  <a:outerShdw blurRad="38100" dist="38100" dir="2700000" algn="tl">
                    <a:srgbClr val="000000">
                      <a:alpha val="43137"/>
                    </a:srgbClr>
                  </a:outerShdw>
                </a:effectLst>
              </a:rPr>
              <a:t>INFORMALES</a:t>
            </a:r>
            <a:r>
              <a:rPr lang="es-MX" sz="1400" dirty="0"/>
              <a:t>: NO POSEEN MEDIOS OFICIALES INSTUIDOS O ESTRUCTURADOS DE COMUNICACIÓN. CONSTITUIDAS POR LAS RELACIONES HUMANAS QUE AFECTAN A LAS DECISIONES INTERNAS.</a:t>
            </a:r>
          </a:p>
          <a:p>
            <a:pPr>
              <a:lnSpc>
                <a:spcPct val="100000"/>
              </a:lnSpc>
            </a:pPr>
            <a:endParaRPr lang="es-AR" sz="1300" dirty="0"/>
          </a:p>
        </p:txBody>
      </p:sp>
      <p:pic>
        <p:nvPicPr>
          <p:cNvPr id="5" name="Picture 4" descr="Juguete de una persona roja frente a dos líneas de figuras blancas">
            <a:extLst>
              <a:ext uri="{FF2B5EF4-FFF2-40B4-BE49-F238E27FC236}">
                <a16:creationId xmlns:a16="http://schemas.microsoft.com/office/drawing/2014/main" id="{4DEAB5CA-BF7C-20CE-7748-66A9C9D426BC}"/>
              </a:ext>
            </a:extLst>
          </p:cNvPr>
          <p:cNvPicPr>
            <a:picLocks noChangeAspect="1"/>
          </p:cNvPicPr>
          <p:nvPr/>
        </p:nvPicPr>
        <p:blipFill rotWithShape="1">
          <a:blip r:embed="rId2"/>
          <a:srcRect l="32159" r="28302" b="-1"/>
          <a:stretch/>
        </p:blipFill>
        <p:spPr>
          <a:xfrm>
            <a:off x="688434" y="-9525"/>
            <a:ext cx="4129822" cy="6867525"/>
          </a:xfrm>
          <a:prstGeom prst="rect">
            <a:avLst/>
          </a:prstGeom>
        </p:spPr>
      </p:pic>
    </p:spTree>
    <p:extLst>
      <p:ext uri="{BB962C8B-B14F-4D97-AF65-F5344CB8AC3E}">
        <p14:creationId xmlns:p14="http://schemas.microsoft.com/office/powerpoint/2010/main" val="2628828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4B95CD-555E-013A-30F6-067D39C12463}"/>
              </a:ext>
            </a:extLst>
          </p:cNvPr>
          <p:cNvSpPr>
            <a:spLocks noGrp="1"/>
          </p:cNvSpPr>
          <p:nvPr>
            <p:ph type="title"/>
          </p:nvPr>
        </p:nvSpPr>
        <p:spPr/>
        <p:txBody>
          <a:bodyPr anchor="ctr">
            <a:normAutofit/>
          </a:bodyPr>
          <a:lstStyle/>
          <a:p>
            <a:pPr algn="ctr"/>
            <a:r>
              <a:rPr lang="es-MX" sz="3200" b="1" dirty="0">
                <a:effectLst>
                  <a:outerShdw blurRad="38100" dist="38100" dir="2700000" algn="tl">
                    <a:srgbClr val="000000">
                      <a:alpha val="43137"/>
                    </a:srgbClr>
                  </a:outerShdw>
                </a:effectLst>
              </a:rPr>
              <a:t>ORGANIZACIÓN</a:t>
            </a:r>
            <a:br>
              <a:rPr lang="es-MX" sz="3200" b="1" dirty="0">
                <a:effectLst>
                  <a:outerShdw blurRad="38100" dist="38100" dir="2700000" algn="tl">
                    <a:srgbClr val="000000">
                      <a:alpha val="43137"/>
                    </a:srgbClr>
                  </a:outerShdw>
                </a:effectLst>
              </a:rPr>
            </a:br>
            <a:r>
              <a:rPr lang="es-MX" sz="3200" b="1" dirty="0">
                <a:effectLst>
                  <a:outerShdw blurRad="38100" dist="38100" dir="2700000" algn="tl">
                    <a:srgbClr val="000000">
                      <a:alpha val="43137"/>
                    </a:srgbClr>
                  </a:outerShdw>
                </a:effectLst>
              </a:rPr>
              <a:t>SEGÚN EL GRADO DE CENTRALIZACIÓN</a:t>
            </a:r>
            <a:br>
              <a:rPr lang="es-MX" sz="3200" dirty="0"/>
            </a:br>
            <a:endParaRPr lang="es-AR" sz="3200" dirty="0"/>
          </a:p>
        </p:txBody>
      </p:sp>
      <p:graphicFrame>
        <p:nvGraphicFramePr>
          <p:cNvPr id="18" name="Marcador de contenido 2">
            <a:extLst>
              <a:ext uri="{FF2B5EF4-FFF2-40B4-BE49-F238E27FC236}">
                <a16:creationId xmlns:a16="http://schemas.microsoft.com/office/drawing/2014/main" id="{BD49D446-3C54-5E28-CD03-178031257BD9}"/>
              </a:ext>
            </a:extLst>
          </p:cNvPr>
          <p:cNvGraphicFramePr>
            <a:graphicFrameLocks noGrp="1"/>
          </p:cNvGraphicFramePr>
          <p:nvPr>
            <p:ph idx="1"/>
            <p:extLst>
              <p:ext uri="{D42A27DB-BD31-4B8C-83A1-F6EECF244321}">
                <p14:modId xmlns:p14="http://schemas.microsoft.com/office/powerpoint/2010/main" val="1970753022"/>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210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5293A4-B418-0E19-5CA7-813BEC34B6B3}"/>
              </a:ext>
            </a:extLst>
          </p:cNvPr>
          <p:cNvSpPr>
            <a:spLocks noGrp="1"/>
          </p:cNvSpPr>
          <p:nvPr>
            <p:ph type="title"/>
          </p:nvPr>
        </p:nvSpPr>
        <p:spPr/>
        <p:txBody>
          <a:bodyPr anchor="ctr">
            <a:normAutofit/>
          </a:bodyPr>
          <a:lstStyle/>
          <a:p>
            <a:r>
              <a:rPr lang="es-MX" dirty="0"/>
              <a:t>QUE PODEMOS ENCONTRAR EN LAS ORGANIZACIONES?</a:t>
            </a:r>
            <a:endParaRPr lang="es-AR" dirty="0"/>
          </a:p>
        </p:txBody>
      </p:sp>
      <p:graphicFrame>
        <p:nvGraphicFramePr>
          <p:cNvPr id="7" name="Marcador de contenido 2">
            <a:extLst>
              <a:ext uri="{FF2B5EF4-FFF2-40B4-BE49-F238E27FC236}">
                <a16:creationId xmlns:a16="http://schemas.microsoft.com/office/drawing/2014/main" id="{078A9B2D-7606-E59C-BA8A-A4804A8A65B0}"/>
              </a:ext>
            </a:extLst>
          </p:cNvPr>
          <p:cNvGraphicFramePr>
            <a:graphicFrameLocks noGrp="1"/>
          </p:cNvGraphicFramePr>
          <p:nvPr>
            <p:ph idx="1"/>
            <p:extLst>
              <p:ext uri="{D42A27DB-BD31-4B8C-83A1-F6EECF244321}">
                <p14:modId xmlns:p14="http://schemas.microsoft.com/office/powerpoint/2010/main" val="4091267922"/>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0282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8B8919-12F6-C382-0606-F87C4505684B}"/>
              </a:ext>
            </a:extLst>
          </p:cNvPr>
          <p:cNvSpPr>
            <a:spLocks noGrp="1"/>
          </p:cNvSpPr>
          <p:nvPr>
            <p:ph type="title"/>
          </p:nvPr>
        </p:nvSpPr>
        <p:spPr>
          <a:xfrm>
            <a:off x="754144" y="484631"/>
            <a:ext cx="6340519" cy="1638469"/>
          </a:xfrm>
        </p:spPr>
        <p:txBody>
          <a:bodyPr>
            <a:normAutofit/>
          </a:bodyPr>
          <a:lstStyle/>
          <a:p>
            <a:r>
              <a:rPr lang="es-MX" dirty="0"/>
              <a:t>QUE HACE EL INGENIERO?</a:t>
            </a:r>
            <a:endParaRPr lang="es-AR" dirty="0"/>
          </a:p>
        </p:txBody>
      </p:sp>
      <p:sp>
        <p:nvSpPr>
          <p:cNvPr id="3" name="Marcador de contenido 2">
            <a:extLst>
              <a:ext uri="{FF2B5EF4-FFF2-40B4-BE49-F238E27FC236}">
                <a16:creationId xmlns:a16="http://schemas.microsoft.com/office/drawing/2014/main" id="{D6D4E575-EBC2-71DE-ADE2-4847C9F4B7F3}"/>
              </a:ext>
            </a:extLst>
          </p:cNvPr>
          <p:cNvSpPr>
            <a:spLocks noGrp="1"/>
          </p:cNvSpPr>
          <p:nvPr>
            <p:ph idx="1"/>
          </p:nvPr>
        </p:nvSpPr>
        <p:spPr>
          <a:xfrm>
            <a:off x="765051" y="2443140"/>
            <a:ext cx="6306309" cy="3930227"/>
          </a:xfrm>
        </p:spPr>
        <p:txBody>
          <a:bodyPr>
            <a:normAutofit/>
          </a:bodyPr>
          <a:lstStyle/>
          <a:p>
            <a:pPr>
              <a:lnSpc>
                <a:spcPct val="100000"/>
              </a:lnSpc>
            </a:pPr>
            <a:r>
              <a:rPr lang="es-ES"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EL </a:t>
            </a:r>
            <a:r>
              <a:rPr lang="es-ES" b="1" dirty="0">
                <a:solidFill>
                  <a:schemeClr val="tx1"/>
                </a:solidFill>
                <a:effectLst>
                  <a:outerShdw blurRad="38100" dist="38100" dir="2700000" algn="tl">
                    <a:srgbClr val="000000">
                      <a:alpha val="43137"/>
                    </a:srgbClr>
                  </a:outerShdw>
                </a:effectLst>
                <a:latin typeface="Corbel" panose="020B0503020204020204" pitchFamily="34" charset="0"/>
                <a:ea typeface="Times New Roman" panose="02020603050405020304" pitchFamily="18" charset="0"/>
                <a:cs typeface="Times New Roman" panose="02020603050405020304" pitchFamily="18" charset="0"/>
              </a:rPr>
              <a:t>INGENIERO</a:t>
            </a:r>
            <a:r>
              <a:rPr lang="es-ES"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 UTILIZA LA CIENCIA PARA MODIFICAR UN ESTADO DE LA REALIDAD QUE NO ES DESEADO. OBSERVA LA BRECHA ENTRE LA </a:t>
            </a:r>
            <a:r>
              <a:rPr lang="es-ES" b="1"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SITUACIÓN REAL </a:t>
            </a:r>
            <a:r>
              <a:rPr lang="es-ES"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Y LA </a:t>
            </a:r>
            <a:r>
              <a:rPr lang="es-ES" b="1"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SITUACIÓN DESEADA</a:t>
            </a:r>
            <a:r>
              <a:rPr lang="es-ES"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 Y TRABAJA EN ESA NECESIDAD NO SATISFECHA ALOJADA EN EL DESVÍO ENTRE UN PUNTO Y OTRO. </a:t>
            </a:r>
            <a:r>
              <a:rPr lang="es-ES" b="1"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CONSTRUYE</a:t>
            </a:r>
            <a:r>
              <a:rPr lang="es-ES"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 UN OBJETO QUE PERMITA ALCANZAR LA ADAPTACIÓN DE LA REALIDAD DE ESA SITUACIÓN NO PREVISTA. DICHA SOLUCIÓN DEBE SER CREATIVA Y TECNOLÓGICAMENTE VIABLE E INTERESANTE PARA LA ORGANIZACIÓN EN CUESTIÓN, PERO TAMBIÉN, ECONÓMICAMENTE BENEFICIOSA. </a:t>
            </a:r>
            <a:endParaRPr lang="es-AR" dirty="0">
              <a:solidFill>
                <a:schemeClr val="tx1"/>
              </a:solidFill>
            </a:endParaRPr>
          </a:p>
        </p:txBody>
      </p:sp>
      <p:pic>
        <p:nvPicPr>
          <p:cNvPr id="23" name="Graphic 22" descr="Cabeza con engranajes con relleno sólido">
            <a:extLst>
              <a:ext uri="{FF2B5EF4-FFF2-40B4-BE49-F238E27FC236}">
                <a16:creationId xmlns:a16="http://schemas.microsoft.com/office/drawing/2014/main" id="{BC16BAF6-BE20-4725-FCEA-BB55F05878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050787" y="1600709"/>
            <a:ext cx="3656581" cy="3656581"/>
          </a:xfrm>
          <a:prstGeom prst="rect">
            <a:avLst/>
          </a:prstGeom>
        </p:spPr>
      </p:pic>
    </p:spTree>
    <p:extLst>
      <p:ext uri="{BB962C8B-B14F-4D97-AF65-F5344CB8AC3E}">
        <p14:creationId xmlns:p14="http://schemas.microsoft.com/office/powerpoint/2010/main" val="3204847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DBDC2-1CA3-2F94-4F14-8DEE48A5C7A3}"/>
              </a:ext>
            </a:extLst>
          </p:cNvPr>
          <p:cNvSpPr>
            <a:spLocks noGrp="1"/>
          </p:cNvSpPr>
          <p:nvPr>
            <p:ph type="title"/>
          </p:nvPr>
        </p:nvSpPr>
        <p:spPr/>
        <p:txBody>
          <a:bodyPr anchor="ctr">
            <a:normAutofit/>
          </a:bodyPr>
          <a:lstStyle/>
          <a:p>
            <a:r>
              <a:rPr lang="es-MX"/>
              <a:t>CUALES SON LAS FUNCIONES DEL INGENIERO?</a:t>
            </a:r>
            <a:endParaRPr lang="es-AR" dirty="0"/>
          </a:p>
        </p:txBody>
      </p:sp>
      <p:graphicFrame>
        <p:nvGraphicFramePr>
          <p:cNvPr id="7" name="Marcador de contenido 2">
            <a:extLst>
              <a:ext uri="{FF2B5EF4-FFF2-40B4-BE49-F238E27FC236}">
                <a16:creationId xmlns:a16="http://schemas.microsoft.com/office/drawing/2014/main" id="{BDA87632-2A8A-FA1D-CE60-03704D219558}"/>
              </a:ext>
            </a:extLst>
          </p:cNvPr>
          <p:cNvGraphicFramePr>
            <a:graphicFrameLocks noGrp="1"/>
          </p:cNvGraphicFramePr>
          <p:nvPr>
            <p:ph idx="1"/>
            <p:extLst>
              <p:ext uri="{D42A27DB-BD31-4B8C-83A1-F6EECF244321}">
                <p14:modId xmlns:p14="http://schemas.microsoft.com/office/powerpoint/2010/main" val="3056601756"/>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7402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EB8A47-CFB6-42F3-9373-45A78416E67A}"/>
              </a:ext>
            </a:extLst>
          </p:cNvPr>
          <p:cNvSpPr>
            <a:spLocks noGrp="1"/>
          </p:cNvSpPr>
          <p:nvPr>
            <p:ph type="ctrTitle"/>
          </p:nvPr>
        </p:nvSpPr>
        <p:spPr/>
        <p:txBody>
          <a:bodyPr/>
          <a:lstStyle/>
          <a:p>
            <a:r>
              <a:rPr lang="es-MX" dirty="0"/>
              <a:t>Libro naranja</a:t>
            </a:r>
            <a:br>
              <a:rPr lang="es-MX" dirty="0"/>
            </a:br>
            <a:endParaRPr lang="es-AR" dirty="0"/>
          </a:p>
        </p:txBody>
      </p:sp>
    </p:spTree>
    <p:extLst>
      <p:ext uri="{BB962C8B-B14F-4D97-AF65-F5344CB8AC3E}">
        <p14:creationId xmlns:p14="http://schemas.microsoft.com/office/powerpoint/2010/main" val="1830195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141379-9CF3-A8FA-1AE9-8353AD88B7E0}"/>
              </a:ext>
            </a:extLst>
          </p:cNvPr>
          <p:cNvSpPr>
            <a:spLocks noGrp="1"/>
          </p:cNvSpPr>
          <p:nvPr>
            <p:ph type="title"/>
          </p:nvPr>
        </p:nvSpPr>
        <p:spPr/>
        <p:txBody>
          <a:bodyPr/>
          <a:lstStyle/>
          <a:p>
            <a:r>
              <a:rPr lang="es-MX" dirty="0"/>
              <a:t>QUE RESPONSABILIDADES TIENE UN INGENIERO EN SISTEMAS?</a:t>
            </a:r>
            <a:endParaRPr lang="es-AR" dirty="0"/>
          </a:p>
        </p:txBody>
      </p:sp>
      <p:graphicFrame>
        <p:nvGraphicFramePr>
          <p:cNvPr id="5" name="Marcador de contenido 2">
            <a:extLst>
              <a:ext uri="{FF2B5EF4-FFF2-40B4-BE49-F238E27FC236}">
                <a16:creationId xmlns:a16="http://schemas.microsoft.com/office/drawing/2014/main" id="{904AB2AB-623B-17E5-E0C4-F48FB269A342}"/>
              </a:ext>
            </a:extLst>
          </p:cNvPr>
          <p:cNvGraphicFramePr>
            <a:graphicFrameLocks noGrp="1"/>
          </p:cNvGraphicFramePr>
          <p:nvPr>
            <p:ph idx="1"/>
            <p:extLst>
              <p:ext uri="{D42A27DB-BD31-4B8C-83A1-F6EECF244321}">
                <p14:modId xmlns:p14="http://schemas.microsoft.com/office/powerpoint/2010/main" val="17673859"/>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3198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88CDB9-3964-EEEE-2DB3-ADB17F661052}"/>
              </a:ext>
            </a:extLst>
          </p:cNvPr>
          <p:cNvSpPr>
            <a:spLocks noGrp="1"/>
          </p:cNvSpPr>
          <p:nvPr>
            <p:ph type="title"/>
          </p:nvPr>
        </p:nvSpPr>
        <p:spPr>
          <a:xfrm>
            <a:off x="8050787" y="482321"/>
            <a:ext cx="3656581" cy="5571625"/>
          </a:xfrm>
        </p:spPr>
        <p:txBody>
          <a:bodyPr anchor="ctr">
            <a:normAutofit/>
          </a:bodyPr>
          <a:lstStyle/>
          <a:p>
            <a:pPr algn="ctr"/>
            <a:r>
              <a:rPr lang="es-MX" dirty="0"/>
              <a:t>TEORIA GENERAL DE SISTEMAS (TGS)</a:t>
            </a:r>
            <a:endParaRPr lang="es-AR" dirty="0"/>
          </a:p>
        </p:txBody>
      </p:sp>
      <p:graphicFrame>
        <p:nvGraphicFramePr>
          <p:cNvPr id="5" name="Marcador de contenido 2">
            <a:extLst>
              <a:ext uri="{FF2B5EF4-FFF2-40B4-BE49-F238E27FC236}">
                <a16:creationId xmlns:a16="http://schemas.microsoft.com/office/drawing/2014/main" id="{6021F149-A3C5-1780-D5A2-489ECF05AA68}"/>
              </a:ext>
            </a:extLst>
          </p:cNvPr>
          <p:cNvGraphicFramePr>
            <a:graphicFrameLocks noGrp="1"/>
          </p:cNvGraphicFramePr>
          <p:nvPr>
            <p:ph idx="1"/>
            <p:extLst>
              <p:ext uri="{D42A27DB-BD31-4B8C-83A1-F6EECF244321}">
                <p14:modId xmlns:p14="http://schemas.microsoft.com/office/powerpoint/2010/main" val="4245785853"/>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4925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4616C5-3604-745E-48BF-53EAC63D44A7}"/>
              </a:ext>
            </a:extLst>
          </p:cNvPr>
          <p:cNvSpPr>
            <a:spLocks noGrp="1"/>
          </p:cNvSpPr>
          <p:nvPr>
            <p:ph type="title"/>
          </p:nvPr>
        </p:nvSpPr>
        <p:spPr/>
        <p:txBody>
          <a:bodyPr anchor="ctr">
            <a:normAutofit/>
          </a:bodyPr>
          <a:lstStyle/>
          <a:p>
            <a:r>
              <a:rPr lang="es-MX" dirty="0"/>
              <a:t>TEORIA GENERAL DE SISTEMAS (TGS)</a:t>
            </a:r>
            <a:endParaRPr lang="es-AR" dirty="0"/>
          </a:p>
        </p:txBody>
      </p:sp>
      <p:graphicFrame>
        <p:nvGraphicFramePr>
          <p:cNvPr id="5" name="Marcador de contenido 2">
            <a:extLst>
              <a:ext uri="{FF2B5EF4-FFF2-40B4-BE49-F238E27FC236}">
                <a16:creationId xmlns:a16="http://schemas.microsoft.com/office/drawing/2014/main" id="{CFE28EB5-9EA6-EBD3-DDE2-21AEFBE4C59C}"/>
              </a:ext>
            </a:extLst>
          </p:cNvPr>
          <p:cNvGraphicFramePr>
            <a:graphicFrameLocks noGrp="1"/>
          </p:cNvGraphicFramePr>
          <p:nvPr>
            <p:ph idx="1"/>
            <p:extLst>
              <p:ext uri="{D42A27DB-BD31-4B8C-83A1-F6EECF244321}">
                <p14:modId xmlns:p14="http://schemas.microsoft.com/office/powerpoint/2010/main" val="534158406"/>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919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CEC050-7A9B-F338-65CF-1D4B4FB2BD8F}"/>
              </a:ext>
            </a:extLst>
          </p:cNvPr>
          <p:cNvSpPr>
            <a:spLocks noGrp="1"/>
          </p:cNvSpPr>
          <p:nvPr>
            <p:ph type="title"/>
          </p:nvPr>
        </p:nvSpPr>
        <p:spPr/>
        <p:txBody>
          <a:bodyPr/>
          <a:lstStyle/>
          <a:p>
            <a:pPr algn="ctr"/>
            <a:r>
              <a:rPr lang="es-MX" dirty="0"/>
              <a:t>CLASIFICACIÓN TEORIA GENERAL DE SISTEMAS</a:t>
            </a:r>
            <a:endParaRPr lang="es-AR" dirty="0"/>
          </a:p>
        </p:txBody>
      </p:sp>
      <p:graphicFrame>
        <p:nvGraphicFramePr>
          <p:cNvPr id="5" name="Marcador de contenido 2">
            <a:extLst>
              <a:ext uri="{FF2B5EF4-FFF2-40B4-BE49-F238E27FC236}">
                <a16:creationId xmlns:a16="http://schemas.microsoft.com/office/drawing/2014/main" id="{5F65312F-21BC-572E-7733-27475F9CC6FF}"/>
              </a:ext>
            </a:extLst>
          </p:cNvPr>
          <p:cNvGraphicFramePr>
            <a:graphicFrameLocks noGrp="1"/>
          </p:cNvGraphicFramePr>
          <p:nvPr>
            <p:ph idx="1"/>
            <p:extLst>
              <p:ext uri="{D42A27DB-BD31-4B8C-83A1-F6EECF244321}">
                <p14:modId xmlns:p14="http://schemas.microsoft.com/office/powerpoint/2010/main" val="68359195"/>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7566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CEC050-7A9B-F338-65CF-1D4B4FB2BD8F}"/>
              </a:ext>
            </a:extLst>
          </p:cNvPr>
          <p:cNvSpPr>
            <a:spLocks noGrp="1"/>
          </p:cNvSpPr>
          <p:nvPr>
            <p:ph type="title"/>
          </p:nvPr>
        </p:nvSpPr>
        <p:spPr/>
        <p:txBody>
          <a:bodyPr/>
          <a:lstStyle/>
          <a:p>
            <a:pPr algn="ctr"/>
            <a:r>
              <a:rPr lang="es-MX" dirty="0"/>
              <a:t>CLASIFICACIÓN TEORIA GENERAL DE SISTEMAS</a:t>
            </a:r>
            <a:endParaRPr lang="es-AR" dirty="0"/>
          </a:p>
        </p:txBody>
      </p:sp>
      <p:graphicFrame>
        <p:nvGraphicFramePr>
          <p:cNvPr id="5" name="Marcador de contenido 2">
            <a:extLst>
              <a:ext uri="{FF2B5EF4-FFF2-40B4-BE49-F238E27FC236}">
                <a16:creationId xmlns:a16="http://schemas.microsoft.com/office/drawing/2014/main" id="{5F65312F-21BC-572E-7733-27475F9CC6FF}"/>
              </a:ext>
            </a:extLst>
          </p:cNvPr>
          <p:cNvGraphicFramePr>
            <a:graphicFrameLocks noGrp="1"/>
          </p:cNvGraphicFramePr>
          <p:nvPr>
            <p:ph idx="1"/>
            <p:extLst>
              <p:ext uri="{D42A27DB-BD31-4B8C-83A1-F6EECF244321}">
                <p14:modId xmlns:p14="http://schemas.microsoft.com/office/powerpoint/2010/main" val="2055639071"/>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0632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CEC050-7A9B-F338-65CF-1D4B4FB2BD8F}"/>
              </a:ext>
            </a:extLst>
          </p:cNvPr>
          <p:cNvSpPr>
            <a:spLocks noGrp="1"/>
          </p:cNvSpPr>
          <p:nvPr>
            <p:ph type="title"/>
          </p:nvPr>
        </p:nvSpPr>
        <p:spPr/>
        <p:txBody>
          <a:bodyPr/>
          <a:lstStyle/>
          <a:p>
            <a:pPr algn="ctr"/>
            <a:r>
              <a:rPr lang="es-MX" dirty="0"/>
              <a:t>CLASIFICACIÓN TEORIA GENERAL DE SISTEMAS</a:t>
            </a:r>
            <a:endParaRPr lang="es-AR" dirty="0"/>
          </a:p>
        </p:txBody>
      </p:sp>
      <p:graphicFrame>
        <p:nvGraphicFramePr>
          <p:cNvPr id="5" name="Marcador de contenido 2">
            <a:extLst>
              <a:ext uri="{FF2B5EF4-FFF2-40B4-BE49-F238E27FC236}">
                <a16:creationId xmlns:a16="http://schemas.microsoft.com/office/drawing/2014/main" id="{5F65312F-21BC-572E-7733-27475F9CC6FF}"/>
              </a:ext>
            </a:extLst>
          </p:cNvPr>
          <p:cNvGraphicFramePr>
            <a:graphicFrameLocks noGrp="1"/>
          </p:cNvGraphicFramePr>
          <p:nvPr>
            <p:ph idx="1"/>
            <p:extLst>
              <p:ext uri="{D42A27DB-BD31-4B8C-83A1-F6EECF244321}">
                <p14:modId xmlns:p14="http://schemas.microsoft.com/office/powerpoint/2010/main" val="3003930352"/>
              </p:ext>
            </p:extLst>
          </p:nvPr>
        </p:nvGraphicFramePr>
        <p:xfrm>
          <a:off x="1076325" y="1952625"/>
          <a:ext cx="10496550" cy="45229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6552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CEC050-7A9B-F338-65CF-1D4B4FB2BD8F}"/>
              </a:ext>
            </a:extLst>
          </p:cNvPr>
          <p:cNvSpPr>
            <a:spLocks noGrp="1"/>
          </p:cNvSpPr>
          <p:nvPr>
            <p:ph type="title"/>
          </p:nvPr>
        </p:nvSpPr>
        <p:spPr/>
        <p:txBody>
          <a:bodyPr/>
          <a:lstStyle/>
          <a:p>
            <a:pPr algn="ctr"/>
            <a:r>
              <a:rPr lang="es-MX" dirty="0"/>
              <a:t>CLASIFICACIÓN TEORIA GENERAL DE SISTEMAS</a:t>
            </a:r>
            <a:endParaRPr lang="es-AR" dirty="0"/>
          </a:p>
        </p:txBody>
      </p:sp>
      <p:graphicFrame>
        <p:nvGraphicFramePr>
          <p:cNvPr id="5" name="Marcador de contenido 2">
            <a:extLst>
              <a:ext uri="{FF2B5EF4-FFF2-40B4-BE49-F238E27FC236}">
                <a16:creationId xmlns:a16="http://schemas.microsoft.com/office/drawing/2014/main" id="{5F65312F-21BC-572E-7733-27475F9CC6FF}"/>
              </a:ext>
            </a:extLst>
          </p:cNvPr>
          <p:cNvGraphicFramePr>
            <a:graphicFrameLocks noGrp="1"/>
          </p:cNvGraphicFramePr>
          <p:nvPr>
            <p:ph idx="1"/>
            <p:extLst>
              <p:ext uri="{D42A27DB-BD31-4B8C-83A1-F6EECF244321}">
                <p14:modId xmlns:p14="http://schemas.microsoft.com/office/powerpoint/2010/main" val="1475856232"/>
              </p:ext>
            </p:extLst>
          </p:nvPr>
        </p:nvGraphicFramePr>
        <p:xfrm>
          <a:off x="1076325" y="1952625"/>
          <a:ext cx="10496550" cy="45229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9678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CEC050-7A9B-F338-65CF-1D4B4FB2BD8F}"/>
              </a:ext>
            </a:extLst>
          </p:cNvPr>
          <p:cNvSpPr>
            <a:spLocks noGrp="1"/>
          </p:cNvSpPr>
          <p:nvPr>
            <p:ph type="title"/>
          </p:nvPr>
        </p:nvSpPr>
        <p:spPr/>
        <p:txBody>
          <a:bodyPr/>
          <a:lstStyle/>
          <a:p>
            <a:pPr algn="ctr"/>
            <a:r>
              <a:rPr lang="es-MX" dirty="0"/>
              <a:t>CLASIFICACIÓN TEORIA GENERAL DE SISTEMAS</a:t>
            </a:r>
            <a:endParaRPr lang="es-AR" dirty="0"/>
          </a:p>
        </p:txBody>
      </p:sp>
      <p:graphicFrame>
        <p:nvGraphicFramePr>
          <p:cNvPr id="5" name="Marcador de contenido 2">
            <a:extLst>
              <a:ext uri="{FF2B5EF4-FFF2-40B4-BE49-F238E27FC236}">
                <a16:creationId xmlns:a16="http://schemas.microsoft.com/office/drawing/2014/main" id="{5F65312F-21BC-572E-7733-27475F9CC6FF}"/>
              </a:ext>
            </a:extLst>
          </p:cNvPr>
          <p:cNvGraphicFramePr>
            <a:graphicFrameLocks noGrp="1"/>
          </p:cNvGraphicFramePr>
          <p:nvPr>
            <p:ph idx="1"/>
            <p:extLst>
              <p:ext uri="{D42A27DB-BD31-4B8C-83A1-F6EECF244321}">
                <p14:modId xmlns:p14="http://schemas.microsoft.com/office/powerpoint/2010/main" val="166378603"/>
              </p:ext>
            </p:extLst>
          </p:nvPr>
        </p:nvGraphicFramePr>
        <p:xfrm>
          <a:off x="1076325" y="1952625"/>
          <a:ext cx="10496550" cy="45229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0247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473127-E536-F8B3-E27E-3FCAD9307325}"/>
              </a:ext>
            </a:extLst>
          </p:cNvPr>
          <p:cNvSpPr>
            <a:spLocks noGrp="1"/>
          </p:cNvSpPr>
          <p:nvPr>
            <p:ph type="title"/>
          </p:nvPr>
        </p:nvSpPr>
        <p:spPr>
          <a:xfrm>
            <a:off x="761996" y="382385"/>
            <a:ext cx="10668004" cy="1113295"/>
          </a:xfrm>
        </p:spPr>
        <p:txBody>
          <a:bodyPr anchor="b">
            <a:normAutofit/>
          </a:bodyPr>
          <a:lstStyle/>
          <a:p>
            <a:pPr algn="ctr"/>
            <a:r>
              <a:rPr lang="es-MX" sz="4300"/>
              <a:t>Conceptos fundamentales de las (tgs)</a:t>
            </a:r>
            <a:endParaRPr lang="es-AR" sz="4300"/>
          </a:p>
        </p:txBody>
      </p:sp>
      <p:sp>
        <p:nvSpPr>
          <p:cNvPr id="9" name="Marcador de contenido 2">
            <a:extLst>
              <a:ext uri="{FF2B5EF4-FFF2-40B4-BE49-F238E27FC236}">
                <a16:creationId xmlns:a16="http://schemas.microsoft.com/office/drawing/2014/main" id="{73B7F0EF-ECBB-DA47-2D74-02389B6EA5AB}"/>
              </a:ext>
            </a:extLst>
          </p:cNvPr>
          <p:cNvSpPr>
            <a:spLocks noGrp="1"/>
          </p:cNvSpPr>
          <p:nvPr>
            <p:ph idx="1"/>
          </p:nvPr>
        </p:nvSpPr>
        <p:spPr>
          <a:xfrm>
            <a:off x="761996" y="1785257"/>
            <a:ext cx="10668004" cy="3440539"/>
          </a:xfrm>
        </p:spPr>
        <p:txBody>
          <a:bodyPr>
            <a:normAutofit/>
          </a:bodyPr>
          <a:lstStyle/>
          <a:p>
            <a:pPr>
              <a:lnSpc>
                <a:spcPct val="100000"/>
              </a:lnSpc>
            </a:pPr>
            <a:r>
              <a:rPr lang="es-MX" sz="1700" b="1" u="sng" dirty="0">
                <a:effectLst>
                  <a:outerShdw blurRad="38100" dist="38100" dir="2700000" algn="tl">
                    <a:srgbClr val="000000">
                      <a:alpha val="43137"/>
                    </a:srgbClr>
                  </a:outerShdw>
                </a:effectLst>
              </a:rPr>
              <a:t>SINERGÍA (COOPERACIÓN)</a:t>
            </a:r>
            <a:r>
              <a:rPr lang="es-MX" sz="1700" dirty="0"/>
              <a:t>: </a:t>
            </a:r>
            <a:r>
              <a:rPr lang="es-AR" sz="1700" dirty="0">
                <a:effectLst/>
                <a:latin typeface="Corbel" panose="020B0503020204020204" pitchFamily="34" charset="0"/>
                <a:ea typeface="Times New Roman" panose="02020603050405020304" pitchFamily="18" charset="0"/>
                <a:cs typeface="Times New Roman" panose="02020603050405020304" pitchFamily="18" charset="0"/>
              </a:rPr>
              <a:t>FENÓMENO QUE SURGE DE LAS INTERACCIONES DE LAS PARTES O ENTRE LAS PARTES DEL SISTEMA (QUE DE FORMA AISLADA NO SE PUEDEN EXPLICAR O PREDECIR SU COMPORTAMIENTO) ES ESE SUCESO NUEVO QUE EMERGE Y SE OBSERVA SÓLO A PARTIR DEL TODO Y QUE NO SE PODRÍA APRECIAR SI INTENTÁRAMOS OBSERVARLO POR SEPARADO.</a:t>
            </a:r>
          </a:p>
          <a:p>
            <a:pPr>
              <a:lnSpc>
                <a:spcPct val="100000"/>
              </a:lnSpc>
            </a:pPr>
            <a:r>
              <a:rPr lang="es-AR" sz="1700" b="1" u="sng" dirty="0">
                <a:effectLst>
                  <a:outerShdw blurRad="38100" dist="38100" dir="2700000" algn="tl">
                    <a:srgbClr val="000000">
                      <a:alpha val="43137"/>
                    </a:srgbClr>
                  </a:outerShdw>
                </a:effectLst>
                <a:latin typeface="Gill Sans MT (Cuerpo)"/>
                <a:cs typeface="Times New Roman" panose="02020603050405020304" pitchFamily="18" charset="0"/>
              </a:rPr>
              <a:t>HOMEOSTASIS (</a:t>
            </a:r>
            <a:r>
              <a:rPr lang="es-AR" sz="1700" b="1" u="sng" dirty="0">
                <a:effectLst>
                  <a:outerShdw blurRad="38100" dist="38100" dir="2700000" algn="tl">
                    <a:srgbClr val="000000">
                      <a:alpha val="43137"/>
                    </a:srgbClr>
                  </a:outerShdw>
                </a:effectLst>
                <a:latin typeface="Gill Sans MT (Cuerpo)"/>
                <a:ea typeface="Times New Roman" panose="02020603050405020304" pitchFamily="18" charset="0"/>
                <a:cs typeface="Times New Roman" panose="02020603050405020304" pitchFamily="18" charset="0"/>
              </a:rPr>
              <a:t>IGUAL-PARADO</a:t>
            </a:r>
            <a:r>
              <a:rPr lang="es-AR" sz="1700" b="1" u="sng" dirty="0">
                <a:effectLst>
                  <a:outerShdw blurRad="38100" dist="38100" dir="2700000" algn="tl">
                    <a:srgbClr val="000000">
                      <a:alpha val="43137"/>
                    </a:srgbClr>
                  </a:outerShdw>
                </a:effectLst>
                <a:latin typeface="Gill Sans MT (Cuerpo)"/>
                <a:cs typeface="Times New Roman" panose="02020603050405020304" pitchFamily="18" charset="0"/>
              </a:rPr>
              <a:t>)</a:t>
            </a:r>
            <a:r>
              <a:rPr lang="es-AR" sz="1700" b="1" dirty="0">
                <a:latin typeface="Corbel" panose="020B0503020204020204" pitchFamily="34" charset="0"/>
                <a:cs typeface="Times New Roman" panose="02020603050405020304" pitchFamily="18" charset="0"/>
              </a:rPr>
              <a:t>:</a:t>
            </a:r>
            <a:r>
              <a:rPr lang="es-AR" sz="1700" dirty="0">
                <a:latin typeface="Corbel" panose="020B0503020204020204" pitchFamily="34" charset="0"/>
                <a:cs typeface="Times New Roman" panose="02020603050405020304" pitchFamily="18" charset="0"/>
              </a:rPr>
              <a:t> </a:t>
            </a:r>
            <a:r>
              <a:rPr lang="es-AR" sz="1700" dirty="0">
                <a:effectLst/>
                <a:latin typeface="Corbel" panose="020B0503020204020204" pitchFamily="34" charset="0"/>
                <a:ea typeface="Times New Roman" panose="02020603050405020304" pitchFamily="18" charset="0"/>
                <a:cs typeface="Times New Roman" panose="02020603050405020304" pitchFamily="18" charset="0"/>
              </a:rPr>
              <a:t>PROPIEDAD QUE DEFINE A UN SISTEMA FRENTE A LOS CAMBIOS PRODUCIDOS EN EL CONTEXTO QUE LO RODEA, EL SISTEMA RESPONDE COMPENSÁNDOSE INTERNAMENTE CON EL OBJETIVO DE LOGRAR SU SUPERVIVENCIA. ES DECIR, ALUDE AL EQUILIBRIO DEL SISTEMA MEDIANTE LA ADAPTABILIDAD AL CONTEXTO.</a:t>
            </a:r>
          </a:p>
          <a:p>
            <a:pPr>
              <a:lnSpc>
                <a:spcPct val="100000"/>
              </a:lnSpc>
            </a:pPr>
            <a:r>
              <a:rPr lang="es-AR" sz="1700" b="1" u="sng" dirty="0">
                <a:effectLst>
                  <a:outerShdw blurRad="38100" dist="38100" dir="2700000" algn="tl">
                    <a:srgbClr val="000000">
                      <a:alpha val="43137"/>
                    </a:srgbClr>
                  </a:outerShdw>
                </a:effectLst>
                <a:latin typeface="Gill Sans MT (Cuerpo)"/>
                <a:ea typeface="Times New Roman" panose="02020603050405020304" pitchFamily="18" charset="0"/>
                <a:cs typeface="Times New Roman" panose="02020603050405020304" pitchFamily="18" charset="0"/>
              </a:rPr>
              <a:t>ENTROPÍA (TRANSFORMACIÓN AL DESGASTE)</a:t>
            </a:r>
            <a:r>
              <a:rPr lang="es-AR" sz="1700" b="1" dirty="0">
                <a:latin typeface="Gill Sans MT (Cuerpo)"/>
                <a:ea typeface="Times New Roman" panose="02020603050405020304" pitchFamily="18" charset="0"/>
                <a:cs typeface="Times New Roman" panose="02020603050405020304" pitchFamily="18" charset="0"/>
              </a:rPr>
              <a:t>: </a:t>
            </a:r>
            <a:r>
              <a:rPr lang="es-AR" sz="1700" dirty="0">
                <a:effectLst/>
                <a:latin typeface="Corbel" panose="020B0503020204020204" pitchFamily="34" charset="0"/>
                <a:ea typeface="Times New Roman" panose="02020603050405020304" pitchFamily="18" charset="0"/>
                <a:cs typeface="Times New Roman" panose="02020603050405020304" pitchFamily="18" charset="0"/>
              </a:rPr>
              <a:t>TENDENCIA DE LOS SISTEMAS A DESGASTARSE, A DISTANCIARSE DEL FUNCIONAMIENTO PROGRAMADO, DEL “EQUILIBRIO”, ACERCÁNDOSE A UN COMPORTAMIENTO CAÓTICO (COMO SI SU CICLO DE VIDA COMENZARA A DECLINAR Y EL SISTEMA ESTUVIERA DESTINADO A DESAPARECER). LA MÁXIMA ENTROPÍA ES LA MUERTE DEL SISTEMA.</a:t>
            </a:r>
            <a:r>
              <a:rPr lang="es-AR" sz="1700" b="1" u="sng" dirty="0">
                <a:effectLst/>
                <a:latin typeface="Corbel" panose="020B0503020204020204" pitchFamily="34" charset="0"/>
                <a:ea typeface="Times New Roman" panose="02020603050405020304" pitchFamily="18" charset="0"/>
                <a:cs typeface="Times New Roman" panose="02020603050405020304" pitchFamily="18" charset="0"/>
              </a:rPr>
              <a:t> </a:t>
            </a:r>
            <a:endParaRPr lang="es-AR" sz="1700" dirty="0">
              <a:effectLst/>
              <a:latin typeface="Corbel" panose="020B0503020204020204" pitchFamily="34" charset="0"/>
              <a:ea typeface="Times New Roman" panose="02020603050405020304" pitchFamily="18" charset="0"/>
              <a:cs typeface="Times New Roman" panose="02020603050405020304" pitchFamily="18" charset="0"/>
            </a:endParaRPr>
          </a:p>
          <a:p>
            <a:pPr>
              <a:lnSpc>
                <a:spcPct val="100000"/>
              </a:lnSpc>
            </a:pPr>
            <a:endParaRPr lang="es-AR" sz="1700" dirty="0">
              <a:effectLst/>
              <a:latin typeface="Corbel" panose="020B0503020204020204" pitchFamily="34" charset="0"/>
              <a:ea typeface="Times New Roman" panose="02020603050405020304" pitchFamily="18" charset="0"/>
              <a:cs typeface="Times New Roman" panose="02020603050405020304" pitchFamily="18" charset="0"/>
            </a:endParaRPr>
          </a:p>
          <a:p>
            <a:pPr>
              <a:lnSpc>
                <a:spcPct val="100000"/>
              </a:lnSpc>
            </a:pPr>
            <a:endParaRPr lang="es-AR" sz="1700" dirty="0"/>
          </a:p>
        </p:txBody>
      </p:sp>
    </p:spTree>
    <p:extLst>
      <p:ext uri="{BB962C8B-B14F-4D97-AF65-F5344CB8AC3E}">
        <p14:creationId xmlns:p14="http://schemas.microsoft.com/office/powerpoint/2010/main" val="421560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473127-E536-F8B3-E27E-3FCAD9307325}"/>
              </a:ext>
            </a:extLst>
          </p:cNvPr>
          <p:cNvSpPr>
            <a:spLocks noGrp="1"/>
          </p:cNvSpPr>
          <p:nvPr>
            <p:ph type="title"/>
          </p:nvPr>
        </p:nvSpPr>
        <p:spPr>
          <a:xfrm>
            <a:off x="761996" y="1153287"/>
            <a:ext cx="3570566" cy="4551426"/>
          </a:xfrm>
        </p:spPr>
        <p:txBody>
          <a:bodyPr anchor="ctr">
            <a:normAutofit/>
          </a:bodyPr>
          <a:lstStyle/>
          <a:p>
            <a:pPr algn="ctr"/>
            <a:r>
              <a:rPr lang="es-MX" sz="3200" dirty="0"/>
              <a:t>Conceptos fundamentales de las (tgs)</a:t>
            </a:r>
            <a:endParaRPr lang="es-AR" sz="3200" dirty="0"/>
          </a:p>
        </p:txBody>
      </p:sp>
      <p:sp>
        <p:nvSpPr>
          <p:cNvPr id="22" name="Marcador de contenido 2">
            <a:extLst>
              <a:ext uri="{FF2B5EF4-FFF2-40B4-BE49-F238E27FC236}">
                <a16:creationId xmlns:a16="http://schemas.microsoft.com/office/drawing/2014/main" id="{73B7F0EF-ECBB-DA47-2D74-02389B6EA5AB}"/>
              </a:ext>
            </a:extLst>
          </p:cNvPr>
          <p:cNvSpPr>
            <a:spLocks noGrp="1"/>
          </p:cNvSpPr>
          <p:nvPr>
            <p:ph idx="1"/>
          </p:nvPr>
        </p:nvSpPr>
        <p:spPr>
          <a:xfrm>
            <a:off x="4760131" y="1435100"/>
            <a:ext cx="6453969" cy="4930013"/>
          </a:xfrm>
        </p:spPr>
        <p:txBody>
          <a:bodyPr anchor="ctr">
            <a:normAutofit fontScale="85000" lnSpcReduction="20000"/>
          </a:bodyPr>
          <a:lstStyle/>
          <a:p>
            <a:pPr>
              <a:lnSpc>
                <a:spcPct val="100000"/>
              </a:lnSpc>
            </a:pPr>
            <a:r>
              <a:rPr lang="es-AR" sz="2100" b="1" u="sng" dirty="0">
                <a:effectLst>
                  <a:outerShdw blurRad="38100" dist="38100" dir="2700000" algn="tl">
                    <a:srgbClr val="000000">
                      <a:alpha val="43137"/>
                    </a:srgbClr>
                  </a:outerShdw>
                </a:effectLst>
                <a:latin typeface="Gill Sans MT (Cuerpo)"/>
                <a:ea typeface="Times New Roman" panose="02020603050405020304" pitchFamily="18" charset="0"/>
                <a:cs typeface="Times New Roman" panose="02020603050405020304" pitchFamily="18" charset="0"/>
              </a:rPr>
              <a:t>INTERRELACIÓN</a:t>
            </a:r>
            <a:r>
              <a:rPr lang="es-AR" sz="1600" dirty="0">
                <a:latin typeface="Gill Sans MT (Cuerpo)"/>
                <a:ea typeface="Times New Roman" panose="02020603050405020304" pitchFamily="18" charset="0"/>
                <a:cs typeface="Times New Roman" panose="02020603050405020304" pitchFamily="18" charset="0"/>
              </a:rPr>
              <a:t>; </a:t>
            </a:r>
            <a:r>
              <a:rPr lang="es-AR" sz="1800" dirty="0">
                <a:latin typeface="Gill Sans MT (Cuerpo)"/>
                <a:ea typeface="Times New Roman" panose="02020603050405020304" pitchFamily="18" charset="0"/>
                <a:cs typeface="Times New Roman" panose="02020603050405020304" pitchFamily="18" charset="0"/>
              </a:rPr>
              <a:t>REDES DE RELACIONES INTRASISTÉMICAS ENTRE LOS ELEMENTOS QUE COMPONEN LOS SISTEMAS. ESTAS INTERRELACIONES SON LAS QUE DEFINEN LAS CARACTERÍSTICAS, PROPIEDADES Y LA NATURALEZA DEL SISTEMA EN CUESTIÓN.</a:t>
            </a:r>
            <a:endParaRPr lang="es-AR" sz="1000" dirty="0">
              <a:latin typeface="Gill Sans MT (Cuerpo)"/>
              <a:ea typeface="Times New Roman" panose="02020603050405020304" pitchFamily="18" charset="0"/>
              <a:cs typeface="Times New Roman" panose="02020603050405020304" pitchFamily="18" charset="0"/>
            </a:endParaRPr>
          </a:p>
          <a:p>
            <a:pPr>
              <a:lnSpc>
                <a:spcPct val="100000"/>
              </a:lnSpc>
            </a:pPr>
            <a:r>
              <a:rPr lang="es-AR" sz="1800" b="1" u="sng" dirty="0">
                <a:effectLst>
                  <a:outerShdw blurRad="38100" dist="38100" dir="2700000" algn="tl">
                    <a:srgbClr val="000000">
                      <a:alpha val="43137"/>
                    </a:srgbClr>
                  </a:outerShdw>
                </a:effectLst>
                <a:latin typeface="Gill Sans MT (Cuerpo)"/>
                <a:ea typeface="Times New Roman" panose="02020603050405020304" pitchFamily="18" charset="0"/>
                <a:cs typeface="Times New Roman" panose="02020603050405020304" pitchFamily="18" charset="0"/>
              </a:rPr>
              <a:t>RETROALIMENTACIÓN</a:t>
            </a:r>
            <a:r>
              <a:rPr lang="es-AR" sz="1200" dirty="0">
                <a:latin typeface="Gill Sans MT (Cuerpo)"/>
                <a:ea typeface="Times New Roman" panose="02020603050405020304" pitchFamily="18" charset="0"/>
                <a:cs typeface="Times New Roman" panose="02020603050405020304" pitchFamily="18" charset="0"/>
              </a:rPr>
              <a:t>: </a:t>
            </a:r>
            <a:r>
              <a:rPr lang="es-AR" sz="1800" dirty="0">
                <a:latin typeface="Gill Sans MT (Cuerpo)"/>
                <a:ea typeface="Times New Roman" panose="02020603050405020304" pitchFamily="18" charset="0"/>
                <a:cs typeface="Times New Roman" panose="02020603050405020304" pitchFamily="18" charset="0"/>
              </a:rPr>
              <a:t>CONSISTE EN QUE LA MODIFICACIÓN DEL ESTADO DE UNO DE LOS ELEMENTOS DEL SISTEMA, QUE MODIFICA EL ESTADO DE LOS DEMÁS, Y POR LO TANTO AL SISTEMA MISMO.</a:t>
            </a:r>
          </a:p>
          <a:p>
            <a:pPr>
              <a:lnSpc>
                <a:spcPct val="107000"/>
              </a:lnSpc>
              <a:spcBef>
                <a:spcPts val="600"/>
              </a:spcBef>
              <a:spcAft>
                <a:spcPts val="800"/>
              </a:spcAft>
            </a:pPr>
            <a:r>
              <a:rPr lang="es-AR" b="1" u="sng" dirty="0">
                <a:effectLst>
                  <a:outerShdw blurRad="38100" dist="38100" dir="2700000" algn="tl">
                    <a:srgbClr val="000000">
                      <a:alpha val="43137"/>
                    </a:srgbClr>
                  </a:outerShdw>
                </a:effectLst>
                <a:latin typeface="Gill Sans MT (Cuerpo)"/>
                <a:ea typeface="Times New Roman" panose="02020603050405020304" pitchFamily="18" charset="0"/>
                <a:cs typeface="Times New Roman" panose="02020603050405020304" pitchFamily="18" charset="0"/>
              </a:rPr>
              <a:t>ISOMORFISMO (IGUAL FORMA): </a:t>
            </a:r>
            <a:r>
              <a:rPr lang="es-AR" sz="1800" dirty="0">
                <a:latin typeface="Gill Sans MT (Cuerpo)"/>
                <a:ea typeface="Times New Roman" panose="02020603050405020304" pitchFamily="18" charset="0"/>
                <a:cs typeface="Times New Roman" panose="02020603050405020304" pitchFamily="18" charset="0"/>
              </a:rPr>
              <a:t>CONSISTE A LA EXISTENCIA DE SEMEJANZAS Y CORRESPONDENCIAS FORMALES ENTRE DIVERSOS TIPOS DE SISTEMAS. TAMBIÉN SE REFIERE AL DISEÑO DE MODELOS SISTÉMICOS SIMILARES AL MODELO ORIGINAL.</a:t>
            </a:r>
          </a:p>
          <a:p>
            <a:pPr>
              <a:lnSpc>
                <a:spcPct val="107000"/>
              </a:lnSpc>
              <a:spcAft>
                <a:spcPts val="800"/>
              </a:spcAft>
            </a:pPr>
            <a:r>
              <a:rPr lang="es-AR" sz="1800" b="1" u="sng" dirty="0">
                <a:effectLst>
                  <a:outerShdw blurRad="38100" dist="38100" dir="2700000" algn="tl">
                    <a:srgbClr val="000000">
                      <a:alpha val="43137"/>
                    </a:srgbClr>
                  </a:outerShdw>
                </a:effectLst>
                <a:latin typeface="Gill Sans MT (Cuerpo)"/>
                <a:ea typeface="Times New Roman" panose="02020603050405020304" pitchFamily="18" charset="0"/>
                <a:cs typeface="Times New Roman" panose="02020603050405020304" pitchFamily="18" charset="0"/>
              </a:rPr>
              <a:t>EQUIFINIDAD (IGUAL FIN)</a:t>
            </a:r>
            <a:r>
              <a:rPr lang="es-AR" sz="1800" dirty="0">
                <a:latin typeface="Gill Sans MT (Cuerpo)"/>
                <a:ea typeface="Times New Roman" panose="02020603050405020304" pitchFamily="18" charset="0"/>
                <a:cs typeface="Times New Roman" panose="02020603050405020304" pitchFamily="18" charset="0"/>
              </a:rPr>
              <a:t>: CONSISTE QUE A PARTIR DE CONDICIONES INICIALES DISÍMILES Y POR DIFERENTES CAMINOS, ES POSIBLE ALCANZAR EL MISMO ESTADO FINAL. SOLO SE APLICA A LOS SISTEMAS ABIERTOS (NO OCURRE EN SISTEMAS CERRADOS DEBIDO QUE EL PROCESO ESTÁ LIMITADO O FIJADO POR SU PROPIA ESTRUCTURA DE ACUERDO A LOS PATRONES ESPECÍFICOS DE RELACIÓN CAUSA-EFECTO) Y ESPECIALMENTE VIVOS. </a:t>
            </a:r>
          </a:p>
          <a:p>
            <a:pPr>
              <a:lnSpc>
                <a:spcPct val="107000"/>
              </a:lnSpc>
              <a:spcAft>
                <a:spcPts val="800"/>
              </a:spcAft>
            </a:pPr>
            <a:r>
              <a:rPr lang="es-AR" sz="1800" b="1" u="sng" dirty="0">
                <a:effectLst>
                  <a:outerShdw blurRad="38100" dist="38100" dir="2700000" algn="tl">
                    <a:srgbClr val="000000">
                      <a:alpha val="43137"/>
                    </a:srgbClr>
                  </a:outerShdw>
                </a:effectLst>
                <a:latin typeface="Gill Sans MT (Cuerpo)"/>
                <a:ea typeface="Times New Roman" panose="02020603050405020304" pitchFamily="18" charset="0"/>
                <a:cs typeface="Times New Roman" panose="02020603050405020304" pitchFamily="18" charset="0"/>
              </a:rPr>
              <a:t>FRONTERA LÍMITE</a:t>
            </a:r>
            <a:r>
              <a:rPr lang="es-AR" sz="1800" dirty="0">
                <a:latin typeface="Gill Sans MT (Cuerpo)"/>
                <a:ea typeface="Times New Roman" panose="02020603050405020304" pitchFamily="18" charset="0"/>
                <a:cs typeface="Times New Roman" panose="02020603050405020304" pitchFamily="18" charset="0"/>
              </a:rPr>
              <a:t>: ES UNA LÍNEA ABSTRACTA, DINÁMICA E IMAGINARIA QUE SEPARA AL SISTEMA DE SU ENTORNO Y DEFINE LO QUE PERTENECE Y LO QUE NO AL SISTEMA.</a:t>
            </a:r>
          </a:p>
          <a:p>
            <a:pPr>
              <a:lnSpc>
                <a:spcPct val="100000"/>
              </a:lnSpc>
            </a:pPr>
            <a:endParaRPr lang="es-AR" sz="1200" dirty="0">
              <a:effectLst/>
              <a:latin typeface="Gill Sans MT (Cuerpo)"/>
              <a:ea typeface="Times New Roman" panose="02020603050405020304" pitchFamily="18" charset="0"/>
              <a:cs typeface="Times New Roman" panose="02020603050405020304" pitchFamily="18" charset="0"/>
            </a:endParaRPr>
          </a:p>
          <a:p>
            <a:pPr>
              <a:lnSpc>
                <a:spcPct val="100000"/>
              </a:lnSpc>
            </a:pPr>
            <a:endParaRPr lang="es-AR" sz="1200" dirty="0">
              <a:effectLst/>
              <a:latin typeface="Corbel" panose="020B0503020204020204" pitchFamily="34" charset="0"/>
              <a:ea typeface="Times New Roman" panose="02020603050405020304" pitchFamily="18" charset="0"/>
              <a:cs typeface="Times New Roman" panose="02020603050405020304" pitchFamily="18" charset="0"/>
            </a:endParaRPr>
          </a:p>
          <a:p>
            <a:pPr>
              <a:lnSpc>
                <a:spcPct val="100000"/>
              </a:lnSpc>
            </a:pPr>
            <a:endParaRPr lang="es-AR" sz="1200" dirty="0"/>
          </a:p>
        </p:txBody>
      </p:sp>
    </p:spTree>
    <p:extLst>
      <p:ext uri="{BB962C8B-B14F-4D97-AF65-F5344CB8AC3E}">
        <p14:creationId xmlns:p14="http://schemas.microsoft.com/office/powerpoint/2010/main" val="496749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FD2792-B9B9-A4FC-740C-3807A86E7114}"/>
              </a:ext>
            </a:extLst>
          </p:cNvPr>
          <p:cNvSpPr>
            <a:spLocks noGrp="1"/>
          </p:cNvSpPr>
          <p:nvPr>
            <p:ph type="title"/>
          </p:nvPr>
        </p:nvSpPr>
        <p:spPr>
          <a:xfrm>
            <a:off x="765051" y="382385"/>
            <a:ext cx="6015897" cy="1492132"/>
          </a:xfrm>
        </p:spPr>
        <p:txBody>
          <a:bodyPr>
            <a:normAutofit/>
          </a:bodyPr>
          <a:lstStyle/>
          <a:p>
            <a:r>
              <a:rPr lang="es-MX" sz="4700" dirty="0"/>
              <a:t>QUE ES LA INGENIERIA EN SISTEMAS?</a:t>
            </a:r>
            <a:endParaRPr lang="es-AR" sz="4700" dirty="0"/>
          </a:p>
        </p:txBody>
      </p:sp>
      <p:sp>
        <p:nvSpPr>
          <p:cNvPr id="3" name="Marcador de contenido 2">
            <a:extLst>
              <a:ext uri="{FF2B5EF4-FFF2-40B4-BE49-F238E27FC236}">
                <a16:creationId xmlns:a16="http://schemas.microsoft.com/office/drawing/2014/main" id="{DBA07E11-4AE6-9B6C-EB42-E820259AA512}"/>
              </a:ext>
            </a:extLst>
          </p:cNvPr>
          <p:cNvSpPr>
            <a:spLocks noGrp="1"/>
          </p:cNvSpPr>
          <p:nvPr>
            <p:ph idx="1"/>
          </p:nvPr>
        </p:nvSpPr>
        <p:spPr>
          <a:xfrm>
            <a:off x="765051" y="2286001"/>
            <a:ext cx="6015897" cy="3593591"/>
          </a:xfrm>
        </p:spPr>
        <p:txBody>
          <a:bodyPr>
            <a:normAutofit/>
          </a:bodyPr>
          <a:lstStyle/>
          <a:p>
            <a:pPr>
              <a:spcBef>
                <a:spcPts val="600"/>
              </a:spcBef>
              <a:spcAft>
                <a:spcPts val="1000"/>
              </a:spcAft>
            </a:pPr>
            <a:r>
              <a:rPr lang="es-MX"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CONSISTE EN LA CONSTRUCCIÓN DE ARTEFACTOS, MECANISMOS O DISPOSITIVOS CUYO BUEN USO SOLUCIONA PROBLEMAS DETERMINADOS. PARA DICHA CONSTRUCCIÓN SE SIGUE UNA DETERMINADA METODOLOGÍA QUE UTILIZA </a:t>
            </a:r>
            <a:r>
              <a:rPr lang="es-MX" b="1" dirty="0">
                <a:solidFill>
                  <a:schemeClr val="tx1"/>
                </a:solidFill>
                <a:effectLst/>
                <a:highlight>
                  <a:srgbClr val="CC6600"/>
                </a:highlight>
                <a:latin typeface="Corbel" panose="020B0503020204020204" pitchFamily="34" charset="0"/>
                <a:ea typeface="Times New Roman" panose="02020603050405020304" pitchFamily="18" charset="0"/>
                <a:cs typeface="Times New Roman" panose="02020603050405020304" pitchFamily="18" charset="0"/>
              </a:rPr>
              <a:t>TÉCNICAS</a:t>
            </a:r>
            <a:r>
              <a:rPr lang="es-MX"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  Y </a:t>
            </a:r>
            <a:r>
              <a:rPr lang="es-MX" b="1" dirty="0">
                <a:solidFill>
                  <a:schemeClr val="tx1"/>
                </a:solidFill>
                <a:effectLst/>
                <a:highlight>
                  <a:srgbClr val="CC6600"/>
                </a:highlight>
                <a:latin typeface="Corbel" panose="020B0503020204020204" pitchFamily="34" charset="0"/>
                <a:ea typeface="Times New Roman" panose="02020603050405020304" pitchFamily="18" charset="0"/>
                <a:cs typeface="Times New Roman" panose="02020603050405020304" pitchFamily="18" charset="0"/>
              </a:rPr>
              <a:t>HERRAMIENTAS</a:t>
            </a:r>
            <a:r>
              <a:rPr lang="es-MX"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 FUNDAMENTADAS EN LAS PROPIEDADES DE LAS CIENCIAS BÁSICAS (MATEMÁTICA, FÍSICA Y QUÍMICA).</a:t>
            </a:r>
          </a:p>
          <a:p>
            <a:pPr>
              <a:spcBef>
                <a:spcPts val="600"/>
              </a:spcBef>
              <a:spcAft>
                <a:spcPts val="1000"/>
              </a:spcAft>
            </a:pPr>
            <a:endParaRPr lang="es-AR" dirty="0">
              <a:effectLst/>
              <a:latin typeface="Corbel" panose="020B0503020204020204" pitchFamily="34" charset="0"/>
              <a:ea typeface="Times New Roman" panose="02020603050405020304" pitchFamily="18" charset="0"/>
              <a:cs typeface="Times New Roman" panose="02020603050405020304" pitchFamily="18" charset="0"/>
            </a:endParaRPr>
          </a:p>
          <a:p>
            <a:endParaRPr lang="es-AR" dirty="0"/>
          </a:p>
        </p:txBody>
      </p:sp>
      <p:pic>
        <p:nvPicPr>
          <p:cNvPr id="5" name="Picture 4" descr="Números de plástico de juguete">
            <a:extLst>
              <a:ext uri="{FF2B5EF4-FFF2-40B4-BE49-F238E27FC236}">
                <a16:creationId xmlns:a16="http://schemas.microsoft.com/office/drawing/2014/main" id="{1058FBF4-7493-EE1F-E6FD-2DAE0342072F}"/>
              </a:ext>
            </a:extLst>
          </p:cNvPr>
          <p:cNvPicPr>
            <a:picLocks noChangeAspect="1"/>
          </p:cNvPicPr>
          <p:nvPr/>
        </p:nvPicPr>
        <p:blipFill rotWithShape="1">
          <a:blip r:embed="rId2"/>
          <a:srcRect l="23550" r="29709" b="-1"/>
          <a:stretch/>
        </p:blipFill>
        <p:spPr>
          <a:xfrm>
            <a:off x="7389812" y="10"/>
            <a:ext cx="4802188" cy="6857990"/>
          </a:xfrm>
          <a:custGeom>
            <a:avLst/>
            <a:gdLst/>
            <a:ahLst/>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p:spPr>
      </p:pic>
    </p:spTree>
    <p:extLst>
      <p:ext uri="{BB962C8B-B14F-4D97-AF65-F5344CB8AC3E}">
        <p14:creationId xmlns:p14="http://schemas.microsoft.com/office/powerpoint/2010/main" val="1361307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473127-E536-F8B3-E27E-3FCAD9307325}"/>
              </a:ext>
            </a:extLst>
          </p:cNvPr>
          <p:cNvSpPr>
            <a:spLocks noGrp="1"/>
          </p:cNvSpPr>
          <p:nvPr>
            <p:ph type="title"/>
          </p:nvPr>
        </p:nvSpPr>
        <p:spPr>
          <a:xfrm>
            <a:off x="761996" y="382385"/>
            <a:ext cx="10668004" cy="1113295"/>
          </a:xfrm>
        </p:spPr>
        <p:txBody>
          <a:bodyPr anchor="b">
            <a:normAutofit/>
          </a:bodyPr>
          <a:lstStyle/>
          <a:p>
            <a:pPr algn="ctr"/>
            <a:r>
              <a:rPr lang="es-MX" sz="4300" dirty="0"/>
              <a:t>Conceptos fundamentales de las (tgs)</a:t>
            </a:r>
            <a:endParaRPr lang="es-AR" sz="4300" dirty="0"/>
          </a:p>
        </p:txBody>
      </p:sp>
      <p:graphicFrame>
        <p:nvGraphicFramePr>
          <p:cNvPr id="12" name="Marcador de contenido 2">
            <a:extLst>
              <a:ext uri="{FF2B5EF4-FFF2-40B4-BE49-F238E27FC236}">
                <a16:creationId xmlns:a16="http://schemas.microsoft.com/office/drawing/2014/main" id="{F5F2BBB6-DFCF-09CA-306E-E6EDD5FF83D6}"/>
              </a:ext>
            </a:extLst>
          </p:cNvPr>
          <p:cNvGraphicFramePr>
            <a:graphicFrameLocks noGrp="1"/>
          </p:cNvGraphicFramePr>
          <p:nvPr>
            <p:ph idx="1"/>
            <p:extLst>
              <p:ext uri="{D42A27DB-BD31-4B8C-83A1-F6EECF244321}">
                <p14:modId xmlns:p14="http://schemas.microsoft.com/office/powerpoint/2010/main" val="4082324213"/>
              </p:ext>
            </p:extLst>
          </p:nvPr>
        </p:nvGraphicFramePr>
        <p:xfrm>
          <a:off x="923826" y="1838227"/>
          <a:ext cx="10897386" cy="33875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3490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473127-E536-F8B3-E27E-3FCAD9307325}"/>
              </a:ext>
            </a:extLst>
          </p:cNvPr>
          <p:cNvSpPr>
            <a:spLocks noGrp="1"/>
          </p:cNvSpPr>
          <p:nvPr>
            <p:ph type="title"/>
          </p:nvPr>
        </p:nvSpPr>
        <p:spPr>
          <a:xfrm>
            <a:off x="761996" y="1153287"/>
            <a:ext cx="3570566" cy="4551426"/>
          </a:xfrm>
        </p:spPr>
        <p:txBody>
          <a:bodyPr anchor="ctr">
            <a:normAutofit/>
          </a:bodyPr>
          <a:lstStyle/>
          <a:p>
            <a:pPr algn="ctr"/>
            <a:r>
              <a:rPr lang="es-MX" sz="3200" dirty="0"/>
              <a:t>Conceptos fundamentales de las (tgs)</a:t>
            </a:r>
            <a:endParaRPr lang="es-AR" sz="3200" dirty="0"/>
          </a:p>
        </p:txBody>
      </p:sp>
      <p:sp>
        <p:nvSpPr>
          <p:cNvPr id="22" name="Marcador de contenido 2">
            <a:extLst>
              <a:ext uri="{FF2B5EF4-FFF2-40B4-BE49-F238E27FC236}">
                <a16:creationId xmlns:a16="http://schemas.microsoft.com/office/drawing/2014/main" id="{73B7F0EF-ECBB-DA47-2D74-02389B6EA5AB}"/>
              </a:ext>
            </a:extLst>
          </p:cNvPr>
          <p:cNvSpPr>
            <a:spLocks noGrp="1"/>
          </p:cNvSpPr>
          <p:nvPr>
            <p:ph idx="1"/>
          </p:nvPr>
        </p:nvSpPr>
        <p:spPr>
          <a:xfrm>
            <a:off x="4976035" y="1826387"/>
            <a:ext cx="6453969" cy="4551426"/>
          </a:xfrm>
        </p:spPr>
        <p:txBody>
          <a:bodyPr anchor="ctr">
            <a:normAutofit/>
          </a:bodyPr>
          <a:lstStyle/>
          <a:p>
            <a:pPr>
              <a:lnSpc>
                <a:spcPct val="100000"/>
              </a:lnSpc>
            </a:pPr>
            <a:r>
              <a:rPr lang="es-AR" sz="1600" b="1" u="sng" dirty="0">
                <a:effectLst>
                  <a:outerShdw blurRad="38100" dist="38100" dir="2700000" algn="tl">
                    <a:srgbClr val="000000">
                      <a:alpha val="43137"/>
                    </a:srgbClr>
                  </a:outerShdw>
                </a:effectLst>
                <a:latin typeface="Gill Sans MT (Cuerpo)"/>
                <a:ea typeface="Times New Roman" panose="02020603050405020304" pitchFamily="18" charset="0"/>
                <a:cs typeface="Times New Roman" panose="02020603050405020304" pitchFamily="18" charset="0"/>
              </a:rPr>
              <a:t>INPUT</a:t>
            </a:r>
            <a:r>
              <a:rPr lang="es-AR" sz="1200" dirty="0">
                <a:latin typeface="Gill Sans MT (Cuerpo)"/>
                <a:ea typeface="Times New Roman" panose="02020603050405020304" pitchFamily="18" charset="0"/>
                <a:cs typeface="Times New Roman" panose="02020603050405020304" pitchFamily="18" charset="0"/>
              </a:rPr>
              <a:t>: </a:t>
            </a:r>
            <a:r>
              <a:rPr lang="es-AR" sz="1800" dirty="0">
                <a:effectLst/>
                <a:latin typeface="Gill Sans MT (Cuerpo)"/>
                <a:ea typeface="Times New Roman" panose="02020603050405020304" pitchFamily="18" charset="0"/>
                <a:cs typeface="Times New Roman" panose="02020603050405020304" pitchFamily="18" charset="0"/>
              </a:rPr>
              <a:t>ENTRADA/ “IMPORTE” DE MATERIA (RECURSOS) QUE EL SISTEMA NECESITA Y QUE SERÁ SOMETIDA A PROCESOS DE TRANSFORMACIÓN DE CAJA NEGRA O CAJA BLANCA.</a:t>
            </a:r>
            <a:endParaRPr lang="es-AR" sz="1200" dirty="0">
              <a:latin typeface="Gill Sans MT (Cuerpo)"/>
              <a:ea typeface="Times New Roman" panose="02020603050405020304" pitchFamily="18" charset="0"/>
              <a:cs typeface="Times New Roman" panose="02020603050405020304" pitchFamily="18" charset="0"/>
            </a:endParaRPr>
          </a:p>
          <a:p>
            <a:pPr>
              <a:lnSpc>
                <a:spcPct val="100000"/>
              </a:lnSpc>
            </a:pPr>
            <a:r>
              <a:rPr lang="es-AR" sz="1600" b="1" u="sng" dirty="0">
                <a:effectLst>
                  <a:outerShdw blurRad="38100" dist="38100" dir="2700000" algn="tl">
                    <a:srgbClr val="000000">
                      <a:alpha val="43137"/>
                    </a:srgbClr>
                  </a:outerShdw>
                </a:effectLst>
                <a:latin typeface="Gill Sans MT (Cuerpo)"/>
                <a:ea typeface="Times New Roman" panose="02020603050405020304" pitchFamily="18" charset="0"/>
                <a:cs typeface="Times New Roman" panose="02020603050405020304" pitchFamily="18" charset="0"/>
              </a:rPr>
              <a:t>PROCESAMIENTO (TRHOUGHPUT</a:t>
            </a:r>
            <a:r>
              <a:rPr lang="es-AR" sz="1200" b="1" u="sng" dirty="0">
                <a:effectLst>
                  <a:outerShdw blurRad="38100" dist="38100" dir="2700000" algn="tl">
                    <a:srgbClr val="000000">
                      <a:alpha val="43137"/>
                    </a:srgbClr>
                  </a:outerShdw>
                </a:effectLst>
                <a:latin typeface="Gill Sans MT (Cuerpo)"/>
                <a:ea typeface="Times New Roman" panose="02020603050405020304" pitchFamily="18" charset="0"/>
                <a:cs typeface="Times New Roman" panose="02020603050405020304" pitchFamily="18" charset="0"/>
              </a:rPr>
              <a:t>)</a:t>
            </a:r>
            <a:r>
              <a:rPr lang="es-AR" sz="1200" dirty="0">
                <a:latin typeface="Gill Sans MT (Cuerpo)"/>
                <a:ea typeface="Times New Roman" panose="02020603050405020304" pitchFamily="18" charset="0"/>
                <a:cs typeface="Times New Roman" panose="02020603050405020304" pitchFamily="18" charset="0"/>
              </a:rPr>
              <a:t>: </a:t>
            </a:r>
            <a:r>
              <a:rPr lang="es-AR" sz="1800" dirty="0">
                <a:effectLst/>
                <a:latin typeface="Gill Sans MT (Cuerpo)"/>
                <a:ea typeface="Times New Roman" panose="02020603050405020304" pitchFamily="18" charset="0"/>
                <a:cs typeface="Times New Roman" panose="02020603050405020304" pitchFamily="18" charset="0"/>
              </a:rPr>
              <a:t>PROCESO MEDIANTE EL CUAL LAS ENTRADAS SE CONVIERTEN SALIDAS PARA SER UTILIZADAS POR EL SISTEMA O EL ENTORNO.</a:t>
            </a:r>
            <a:endParaRPr lang="es-AR" sz="1200" dirty="0">
              <a:latin typeface="Gill Sans MT (Cuerpo)"/>
              <a:ea typeface="Times New Roman" panose="02020603050405020304" pitchFamily="18" charset="0"/>
              <a:cs typeface="Times New Roman" panose="02020603050405020304" pitchFamily="18" charset="0"/>
            </a:endParaRPr>
          </a:p>
          <a:p>
            <a:pPr>
              <a:lnSpc>
                <a:spcPct val="100000"/>
              </a:lnSpc>
            </a:pPr>
            <a:r>
              <a:rPr lang="es-AR" sz="1600" b="1" u="sng" dirty="0">
                <a:effectLst>
                  <a:outerShdw blurRad="38100" dist="38100" dir="2700000" algn="tl">
                    <a:srgbClr val="000000">
                      <a:alpha val="43137"/>
                    </a:srgbClr>
                  </a:outerShdw>
                </a:effectLst>
                <a:latin typeface="Gill Sans MT (Cuerpo)"/>
                <a:ea typeface="Times New Roman" panose="02020603050405020304" pitchFamily="18" charset="0"/>
                <a:cs typeface="Times New Roman" panose="02020603050405020304" pitchFamily="18" charset="0"/>
              </a:rPr>
              <a:t>OUTPUT</a:t>
            </a:r>
            <a:r>
              <a:rPr lang="es-AR" sz="1200" dirty="0">
                <a:effectLst/>
                <a:latin typeface="Gill Sans MT (Cuerpo)"/>
                <a:ea typeface="Times New Roman" panose="02020603050405020304" pitchFamily="18" charset="0"/>
                <a:cs typeface="Times New Roman" panose="02020603050405020304" pitchFamily="18" charset="0"/>
              </a:rPr>
              <a:t> </a:t>
            </a:r>
            <a:r>
              <a:rPr lang="es-MX" sz="1600" dirty="0">
                <a:latin typeface="Gill Sans MT (Cuerpo)"/>
              </a:rPr>
              <a:t>: CORRIENTE DE PRODUCTOS PROCESADOS POR EL SISTEMA A PARTIR DE LAS ENTRADAS INGRESADAS. </a:t>
            </a:r>
            <a:endParaRPr lang="es-AR" sz="1200" dirty="0">
              <a:effectLst/>
              <a:latin typeface="Gill Sans MT (Cuerpo)"/>
              <a:ea typeface="Times New Roman" panose="02020603050405020304" pitchFamily="18" charset="0"/>
              <a:cs typeface="Times New Roman" panose="02020603050405020304" pitchFamily="18" charset="0"/>
            </a:endParaRPr>
          </a:p>
          <a:p>
            <a:pPr>
              <a:lnSpc>
                <a:spcPct val="100000"/>
              </a:lnSpc>
            </a:pPr>
            <a:endParaRPr lang="es-AR" sz="1000" dirty="0">
              <a:latin typeface="Gill Sans MT (Cuerpo)"/>
              <a:ea typeface="Times New Roman" panose="02020603050405020304" pitchFamily="18" charset="0"/>
              <a:cs typeface="Times New Roman" panose="02020603050405020304" pitchFamily="18" charset="0"/>
            </a:endParaRPr>
          </a:p>
          <a:p>
            <a:pPr>
              <a:lnSpc>
                <a:spcPct val="100000"/>
              </a:lnSpc>
            </a:pPr>
            <a:endParaRPr lang="es-AR" sz="1200" dirty="0">
              <a:effectLst/>
              <a:latin typeface="Gill Sans MT (Cuerpo)"/>
              <a:ea typeface="Times New Roman" panose="02020603050405020304" pitchFamily="18" charset="0"/>
              <a:cs typeface="Times New Roman" panose="02020603050405020304" pitchFamily="18" charset="0"/>
            </a:endParaRPr>
          </a:p>
          <a:p>
            <a:pPr>
              <a:lnSpc>
                <a:spcPct val="100000"/>
              </a:lnSpc>
            </a:pPr>
            <a:endParaRPr lang="es-AR" sz="1200" dirty="0">
              <a:effectLst/>
              <a:latin typeface="Corbel" panose="020B0503020204020204" pitchFamily="34" charset="0"/>
              <a:ea typeface="Times New Roman" panose="02020603050405020304" pitchFamily="18" charset="0"/>
              <a:cs typeface="Times New Roman" panose="02020603050405020304" pitchFamily="18" charset="0"/>
            </a:endParaRPr>
          </a:p>
          <a:p>
            <a:pPr>
              <a:lnSpc>
                <a:spcPct val="100000"/>
              </a:lnSpc>
            </a:pPr>
            <a:endParaRPr lang="es-AR" sz="1200" dirty="0"/>
          </a:p>
        </p:txBody>
      </p:sp>
    </p:spTree>
    <p:extLst>
      <p:ext uri="{BB962C8B-B14F-4D97-AF65-F5344CB8AC3E}">
        <p14:creationId xmlns:p14="http://schemas.microsoft.com/office/powerpoint/2010/main" val="11918288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EC9C7B-498E-FC7F-3AD7-0058612723B3}"/>
              </a:ext>
            </a:extLst>
          </p:cNvPr>
          <p:cNvSpPr>
            <a:spLocks noGrp="1"/>
          </p:cNvSpPr>
          <p:nvPr>
            <p:ph type="title"/>
          </p:nvPr>
        </p:nvSpPr>
        <p:spPr/>
        <p:txBody>
          <a:bodyPr>
            <a:normAutofit/>
          </a:bodyPr>
          <a:lstStyle/>
          <a:p>
            <a:pPr algn="ctr"/>
            <a:r>
              <a:rPr lang="es-MX" sz="4400"/>
              <a:t>A QUE LLAMAMOS PRODUCTO- SOLUCIÓN?</a:t>
            </a:r>
            <a:endParaRPr lang="es-AR" sz="4400" dirty="0"/>
          </a:p>
        </p:txBody>
      </p:sp>
      <p:graphicFrame>
        <p:nvGraphicFramePr>
          <p:cNvPr id="7" name="Marcador de contenido 2">
            <a:extLst>
              <a:ext uri="{FF2B5EF4-FFF2-40B4-BE49-F238E27FC236}">
                <a16:creationId xmlns:a16="http://schemas.microsoft.com/office/drawing/2014/main" id="{EED5401D-93E5-4585-2E37-C2F3F75EEA00}"/>
              </a:ext>
            </a:extLst>
          </p:cNvPr>
          <p:cNvGraphicFramePr>
            <a:graphicFrameLocks noGrp="1"/>
          </p:cNvGraphicFramePr>
          <p:nvPr>
            <p:ph idx="1"/>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74682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490A6D1-D463-161A-AB5C-ACE88F9398D6}"/>
              </a:ext>
            </a:extLst>
          </p:cNvPr>
          <p:cNvSpPr>
            <a:spLocks noGrp="1"/>
          </p:cNvSpPr>
          <p:nvPr>
            <p:ph type="title"/>
          </p:nvPr>
        </p:nvSpPr>
        <p:spPr>
          <a:xfrm>
            <a:off x="761996" y="1153287"/>
            <a:ext cx="3570566" cy="4551426"/>
          </a:xfrm>
        </p:spPr>
        <p:txBody>
          <a:bodyPr anchor="ctr">
            <a:normAutofit/>
          </a:bodyPr>
          <a:lstStyle/>
          <a:p>
            <a:pPr algn="ctr"/>
            <a:r>
              <a:rPr lang="es-MX" sz="3200" dirty="0"/>
              <a:t>Que es la administración?</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E32A5E00-E023-3229-60F0-B322612B72FA}"/>
              </a:ext>
            </a:extLst>
          </p:cNvPr>
          <p:cNvSpPr>
            <a:spLocks noGrp="1"/>
          </p:cNvSpPr>
          <p:nvPr>
            <p:ph idx="1"/>
          </p:nvPr>
        </p:nvSpPr>
        <p:spPr>
          <a:xfrm>
            <a:off x="4976031" y="1153287"/>
            <a:ext cx="6453969" cy="4551426"/>
          </a:xfrm>
        </p:spPr>
        <p:txBody>
          <a:bodyPr anchor="ctr">
            <a:normAutofit/>
          </a:bodyPr>
          <a:lstStyle/>
          <a:p>
            <a:r>
              <a:rPr lang="es-MX" sz="1600" dirty="0"/>
              <a:t>ES UNA </a:t>
            </a:r>
            <a:r>
              <a:rPr lang="es-AR" sz="1600" dirty="0">
                <a:effectLst/>
                <a:ea typeface="Times New Roman" panose="02020603050405020304" pitchFamily="18" charset="0"/>
                <a:cs typeface="Times New Roman" panose="02020603050405020304" pitchFamily="18" charset="0"/>
              </a:rPr>
              <a:t>DISCIPLINA DE LA CIENCIA QUE SE ENCARGA DEL MANEJO CIENTÍFICO DE LOS RECURSOS Y DE LA DIRECCIÓN DEL TRABAJO HUMANO. SU PROPÓSITO ES OBTENER CONOCIMIENTO CON EL RIGOR CIENTÍFICO ACERCA DE LA ORGANIZACIÓN, ESTUDIAR SU COMPORTAMIENTO, OBSERVAR CÓMO SE CONTROLAN Y GESTIONAN LOS RECURSOS. LA FUNCIÓN DE ADMINISTRAR LA CUMPLE EL GERENTE Y LO HACE EN VISTAS A: LA MISIÓN, LA VISIÓN, LOS OBJETIVOS, LA ESTRATEGIA, LA POLÍTICA Y LOS ESTILOS.</a:t>
            </a:r>
            <a:endParaRPr lang="es-AR" sz="16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78215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26CB59-AAE8-9106-D4EF-44348FA01669}"/>
              </a:ext>
            </a:extLst>
          </p:cNvPr>
          <p:cNvSpPr>
            <a:spLocks noGrp="1"/>
          </p:cNvSpPr>
          <p:nvPr>
            <p:ph type="title"/>
          </p:nvPr>
        </p:nvSpPr>
        <p:spPr>
          <a:xfrm>
            <a:off x="1251679" y="644525"/>
            <a:ext cx="3384329" cy="5408866"/>
          </a:xfrm>
        </p:spPr>
        <p:txBody>
          <a:bodyPr anchor="ctr">
            <a:normAutofit/>
          </a:bodyPr>
          <a:lstStyle/>
          <a:p>
            <a:pPr algn="ctr"/>
            <a:r>
              <a:rPr lang="es-MX" sz="4000" dirty="0"/>
              <a:t>UN PAR DE CONCEPTOS DENTRO DE LA ORGANZACIÓN</a:t>
            </a:r>
            <a:endParaRPr lang="es-AR" sz="4000" dirty="0"/>
          </a:p>
        </p:txBody>
      </p:sp>
      <p:graphicFrame>
        <p:nvGraphicFramePr>
          <p:cNvPr id="5" name="Marcador de contenido 2">
            <a:extLst>
              <a:ext uri="{FF2B5EF4-FFF2-40B4-BE49-F238E27FC236}">
                <a16:creationId xmlns:a16="http://schemas.microsoft.com/office/drawing/2014/main" id="{48A58233-2099-5006-D206-B2235FA04495}"/>
              </a:ext>
            </a:extLst>
          </p:cNvPr>
          <p:cNvGraphicFramePr>
            <a:graphicFrameLocks noGrp="1"/>
          </p:cNvGraphicFramePr>
          <p:nvPr>
            <p:ph idx="1"/>
            <p:extLst>
              <p:ext uri="{D42A27DB-BD31-4B8C-83A1-F6EECF244321}">
                <p14:modId xmlns:p14="http://schemas.microsoft.com/office/powerpoint/2010/main" val="3380775456"/>
              </p:ext>
            </p:extLst>
          </p:nvPr>
        </p:nvGraphicFramePr>
        <p:xfrm>
          <a:off x="5175250" y="644525"/>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3722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2CAFDF-DB09-50C6-855E-05DD56966B83}"/>
              </a:ext>
            </a:extLst>
          </p:cNvPr>
          <p:cNvSpPr>
            <a:spLocks noGrp="1"/>
          </p:cNvSpPr>
          <p:nvPr>
            <p:ph type="title"/>
          </p:nvPr>
        </p:nvSpPr>
        <p:spPr/>
        <p:txBody>
          <a:bodyPr/>
          <a:lstStyle/>
          <a:p>
            <a:r>
              <a:rPr lang="es-MX" dirty="0"/>
              <a:t>CUAL ES LA DIFERENCIA ENTRE VISIÓN Y OBJETIVO?</a:t>
            </a:r>
            <a:endParaRPr lang="es-AR" dirty="0"/>
          </a:p>
        </p:txBody>
      </p:sp>
      <p:sp>
        <p:nvSpPr>
          <p:cNvPr id="4" name="Título 1">
            <a:extLst>
              <a:ext uri="{FF2B5EF4-FFF2-40B4-BE49-F238E27FC236}">
                <a16:creationId xmlns:a16="http://schemas.microsoft.com/office/drawing/2014/main" id="{FF064885-5FB2-4FE5-FC99-85566285418C}"/>
              </a:ext>
            </a:extLst>
          </p:cNvPr>
          <p:cNvSpPr txBox="1">
            <a:spLocks/>
          </p:cNvSpPr>
          <p:nvPr/>
        </p:nvSpPr>
        <p:spPr>
          <a:xfrm>
            <a:off x="1250950" y="2973981"/>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s-MX" dirty="0"/>
              <a:t>POLITICA Y ESTRATEGIAS</a:t>
            </a:r>
            <a:endParaRPr lang="es-AR" dirty="0"/>
          </a:p>
        </p:txBody>
      </p:sp>
      <p:graphicFrame>
        <p:nvGraphicFramePr>
          <p:cNvPr id="8" name="Título 1">
            <a:extLst>
              <a:ext uri="{FF2B5EF4-FFF2-40B4-BE49-F238E27FC236}">
                <a16:creationId xmlns:a16="http://schemas.microsoft.com/office/drawing/2014/main" id="{911D0EE8-FE4C-A8D4-3ADC-938A067B8D4D}"/>
              </a:ext>
            </a:extLst>
          </p:cNvPr>
          <p:cNvGraphicFramePr>
            <a:graphicFrameLocks noGrp="1"/>
          </p:cNvGraphicFramePr>
          <p:nvPr>
            <p:ph idx="1"/>
            <p:extLst>
              <p:ext uri="{D42A27DB-BD31-4B8C-83A1-F6EECF244321}">
                <p14:modId xmlns:p14="http://schemas.microsoft.com/office/powerpoint/2010/main" val="3042022531"/>
              </p:ext>
            </p:extLst>
          </p:nvPr>
        </p:nvGraphicFramePr>
        <p:xfrm>
          <a:off x="1250222" y="3837471"/>
          <a:ext cx="10179050" cy="28031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ítulo 1">
            <a:extLst>
              <a:ext uri="{FF2B5EF4-FFF2-40B4-BE49-F238E27FC236}">
                <a16:creationId xmlns:a16="http://schemas.microsoft.com/office/drawing/2014/main" id="{324D4EFA-1E1A-FB4D-2323-943D873E7A81}"/>
              </a:ext>
            </a:extLst>
          </p:cNvPr>
          <p:cNvSpPr txBox="1">
            <a:spLocks/>
          </p:cNvSpPr>
          <p:nvPr/>
        </p:nvSpPr>
        <p:spPr>
          <a:xfrm>
            <a:off x="1250950" y="1785285"/>
            <a:ext cx="10179050" cy="129857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s-MX" b="1" dirty="0">
                <a:solidFill>
                  <a:schemeClr val="tx1">
                    <a:lumMod val="85000"/>
                    <a:lumOff val="15000"/>
                  </a:schemeClr>
                </a:solidFill>
              </a:rPr>
              <a:t>LA VISIÓN ES UNA MOTIVACIÓN QUE NO SE CONCRETO, MIENTRAS QUE EL OBJETIVO SE DEFINE COMO UN ESTADO POSIBLE, ALCANZBLE, OBSERVABLE Y MENSURABLE.</a:t>
            </a:r>
            <a:endParaRPr lang="es-AR" b="1" dirty="0">
              <a:solidFill>
                <a:schemeClr val="tx1">
                  <a:lumMod val="85000"/>
                  <a:lumOff val="15000"/>
                </a:schemeClr>
              </a:solidFill>
            </a:endParaRPr>
          </a:p>
        </p:txBody>
      </p:sp>
    </p:spTree>
    <p:extLst>
      <p:ext uri="{BB962C8B-B14F-4D97-AF65-F5344CB8AC3E}">
        <p14:creationId xmlns:p14="http://schemas.microsoft.com/office/powerpoint/2010/main" val="738109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5C4440-B823-C965-E7E3-85D85114157F}"/>
              </a:ext>
            </a:extLst>
          </p:cNvPr>
          <p:cNvSpPr>
            <a:spLocks noGrp="1"/>
          </p:cNvSpPr>
          <p:nvPr>
            <p:ph type="title"/>
          </p:nvPr>
        </p:nvSpPr>
        <p:spPr>
          <a:xfrm>
            <a:off x="1251679" y="644525"/>
            <a:ext cx="3384329" cy="5408866"/>
          </a:xfrm>
        </p:spPr>
        <p:txBody>
          <a:bodyPr anchor="ctr">
            <a:normAutofit/>
          </a:bodyPr>
          <a:lstStyle/>
          <a:p>
            <a:pPr algn="ctr"/>
            <a:r>
              <a:rPr lang="es-MX" sz="4000" dirty="0"/>
              <a:t>ESTRATEGIA VS POLITICA</a:t>
            </a:r>
            <a:endParaRPr lang="es-AR" sz="4000" dirty="0"/>
          </a:p>
        </p:txBody>
      </p:sp>
      <p:graphicFrame>
        <p:nvGraphicFramePr>
          <p:cNvPr id="5" name="Marcador de contenido 2">
            <a:extLst>
              <a:ext uri="{FF2B5EF4-FFF2-40B4-BE49-F238E27FC236}">
                <a16:creationId xmlns:a16="http://schemas.microsoft.com/office/drawing/2014/main" id="{E8497597-DB63-F3A9-49E3-5CE0298F3000}"/>
              </a:ext>
            </a:extLst>
          </p:cNvPr>
          <p:cNvGraphicFramePr>
            <a:graphicFrameLocks noGrp="1"/>
          </p:cNvGraphicFramePr>
          <p:nvPr>
            <p:ph idx="1"/>
            <p:extLst>
              <p:ext uri="{D42A27DB-BD31-4B8C-83A1-F6EECF244321}">
                <p14:modId xmlns:p14="http://schemas.microsoft.com/office/powerpoint/2010/main" val="4023860"/>
              </p:ext>
            </p:extLst>
          </p:nvPr>
        </p:nvGraphicFramePr>
        <p:xfrm>
          <a:off x="5175250" y="644525"/>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7038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7715F8-88AD-3732-35A6-45BED0A35C9E}"/>
              </a:ext>
            </a:extLst>
          </p:cNvPr>
          <p:cNvSpPr>
            <a:spLocks noGrp="1"/>
          </p:cNvSpPr>
          <p:nvPr>
            <p:ph type="title"/>
          </p:nvPr>
        </p:nvSpPr>
        <p:spPr/>
        <p:txBody>
          <a:bodyPr/>
          <a:lstStyle/>
          <a:p>
            <a:r>
              <a:rPr lang="es-MX" dirty="0"/>
              <a:t>QUE ES UN PROYECTO?</a:t>
            </a:r>
            <a:endParaRPr lang="es-AR" dirty="0"/>
          </a:p>
        </p:txBody>
      </p:sp>
      <p:sp>
        <p:nvSpPr>
          <p:cNvPr id="3" name="Marcador de contenido 2">
            <a:extLst>
              <a:ext uri="{FF2B5EF4-FFF2-40B4-BE49-F238E27FC236}">
                <a16:creationId xmlns:a16="http://schemas.microsoft.com/office/drawing/2014/main" id="{CF0E93FC-B1BA-0A64-7D56-745AEEA4B4EC}"/>
              </a:ext>
            </a:extLst>
          </p:cNvPr>
          <p:cNvSpPr>
            <a:spLocks noGrp="1"/>
          </p:cNvSpPr>
          <p:nvPr>
            <p:ph idx="1"/>
          </p:nvPr>
        </p:nvSpPr>
        <p:spPr>
          <a:xfrm>
            <a:off x="1251678" y="1287654"/>
            <a:ext cx="10178322" cy="1770339"/>
          </a:xfrm>
        </p:spPr>
        <p:style>
          <a:lnRef idx="2">
            <a:schemeClr val="accent2"/>
          </a:lnRef>
          <a:fillRef idx="1">
            <a:schemeClr val="lt1"/>
          </a:fillRef>
          <a:effectRef idx="0">
            <a:schemeClr val="accent2"/>
          </a:effectRef>
          <a:fontRef idx="minor">
            <a:schemeClr val="dk1"/>
          </a:fontRef>
        </p:style>
        <p:txBody>
          <a:bodyPr>
            <a:normAutofit lnSpcReduction="10000"/>
          </a:bodyPr>
          <a:lstStyle/>
          <a:p>
            <a:r>
              <a:rPr lang="es-AR" sz="1800" dirty="0">
                <a:effectLst/>
                <a:ea typeface="Times New Roman" panose="02020603050405020304" pitchFamily="18" charset="0"/>
                <a:cs typeface="Times New Roman" panose="02020603050405020304" pitchFamily="18" charset="0"/>
              </a:rPr>
              <a:t>ES UN CONJUNTO DE ACCIONES NO REPETITIVAS, ÚNICAS DE DURACIÓN DETERMINADA, FORMALMENTE ORGANIZADAS, CON UN OBJETIVO A SER LOGRADO CON RECURSOS LIMITADOS EN UN TIEMPO DADO. ES LA INSTALACIÓN DE UN PROCESO, UN CONJUNTO DE ACCIONES INTERRELACIONADAS EN LAS QUE UN CONJUNTO DE RECURSOS SE TRANSFORMA EN UN CONJUNTO DE RESULTADOS. TIENE UN OBJETIVO, UNA DURACIÓN (UN INICIO Y UN FINAL PREVISIBLE).</a:t>
            </a:r>
          </a:p>
          <a:p>
            <a:endParaRPr lang="es-AR" dirty="0"/>
          </a:p>
        </p:txBody>
      </p:sp>
      <p:sp>
        <p:nvSpPr>
          <p:cNvPr id="4" name="Título 1">
            <a:extLst>
              <a:ext uri="{FF2B5EF4-FFF2-40B4-BE49-F238E27FC236}">
                <a16:creationId xmlns:a16="http://schemas.microsoft.com/office/drawing/2014/main" id="{0F180421-999B-DD0A-FD1F-8CBE2959D3FE}"/>
              </a:ext>
            </a:extLst>
          </p:cNvPr>
          <p:cNvSpPr txBox="1">
            <a:spLocks/>
          </p:cNvSpPr>
          <p:nvPr/>
        </p:nvSpPr>
        <p:spPr>
          <a:xfrm>
            <a:off x="1251678" y="3326761"/>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s-MX" dirty="0"/>
              <a:t>QUE ES LA GESTIÓN DE UN PROYECTO?</a:t>
            </a:r>
            <a:endParaRPr lang="es-AR" dirty="0"/>
          </a:p>
        </p:txBody>
      </p:sp>
      <p:sp>
        <p:nvSpPr>
          <p:cNvPr id="6" name="Marcador de contenido 2">
            <a:extLst>
              <a:ext uri="{FF2B5EF4-FFF2-40B4-BE49-F238E27FC236}">
                <a16:creationId xmlns:a16="http://schemas.microsoft.com/office/drawing/2014/main" id="{FC96C916-16A4-CE68-736C-A5861602DCAF}"/>
              </a:ext>
            </a:extLst>
          </p:cNvPr>
          <p:cNvSpPr txBox="1">
            <a:spLocks/>
          </p:cNvSpPr>
          <p:nvPr/>
        </p:nvSpPr>
        <p:spPr>
          <a:xfrm>
            <a:off x="1251678" y="4810954"/>
            <a:ext cx="10178322" cy="1492132"/>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spcBef>
                <a:spcPts val="600"/>
              </a:spcBef>
              <a:spcAft>
                <a:spcPts val="1000"/>
              </a:spcAft>
            </a:pPr>
            <a:r>
              <a:rPr lang="es-AR" sz="1800" dirty="0">
                <a:solidFill>
                  <a:sysClr val="windowText" lastClr="000000"/>
                </a:solidFill>
                <a:effectLst/>
                <a:ea typeface="Times New Roman" panose="02020603050405020304" pitchFamily="18" charset="0"/>
                <a:cs typeface="Times New Roman" panose="02020603050405020304" pitchFamily="18" charset="0"/>
              </a:rPr>
              <a:t>PROCESO QUE SE INICIA AL TOMAR RESPONSABILIDAD DE LLEVAR ADELANTE UN PROYECTO, MONITOREANDO RIGUROSAMENTE QUE SE CUMPLA CON LO PLANIFICADO, REORDENANDO LOS DESVÍOS DETECTADOS Y ADMINISTRANDO TODOS LOS RECURSOS PARA LA CONCLUSIÓN EXITOSA DEL MISMO.</a:t>
            </a:r>
          </a:p>
          <a:p>
            <a:endParaRPr lang="es-AR" dirty="0"/>
          </a:p>
        </p:txBody>
      </p:sp>
    </p:spTree>
    <p:extLst>
      <p:ext uri="{BB962C8B-B14F-4D97-AF65-F5344CB8AC3E}">
        <p14:creationId xmlns:p14="http://schemas.microsoft.com/office/powerpoint/2010/main" val="20684545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C2BFBB-CA1F-741C-E6EF-1505638A4DE3}"/>
              </a:ext>
            </a:extLst>
          </p:cNvPr>
          <p:cNvSpPr>
            <a:spLocks noGrp="1"/>
          </p:cNvSpPr>
          <p:nvPr>
            <p:ph type="title"/>
          </p:nvPr>
        </p:nvSpPr>
        <p:spPr>
          <a:xfrm>
            <a:off x="1251678" y="382385"/>
            <a:ext cx="10178322" cy="1492132"/>
          </a:xfrm>
        </p:spPr>
        <p:txBody>
          <a:bodyPr anchor="ctr">
            <a:normAutofit/>
          </a:bodyPr>
          <a:lstStyle/>
          <a:p>
            <a:r>
              <a:rPr lang="es-MX" dirty="0"/>
              <a:t>EXPECTATIVAS, REQUERIMIENTOS, REQUISITOS</a:t>
            </a:r>
            <a:endParaRPr lang="es-AR" dirty="0"/>
          </a:p>
        </p:txBody>
      </p:sp>
      <p:graphicFrame>
        <p:nvGraphicFramePr>
          <p:cNvPr id="5" name="Marcador de contenido 2">
            <a:extLst>
              <a:ext uri="{FF2B5EF4-FFF2-40B4-BE49-F238E27FC236}">
                <a16:creationId xmlns:a16="http://schemas.microsoft.com/office/drawing/2014/main" id="{2980677A-52CE-D0E2-5E82-CDDD3FA0EB1C}"/>
              </a:ext>
            </a:extLst>
          </p:cNvPr>
          <p:cNvGraphicFramePr>
            <a:graphicFrameLocks noGrp="1"/>
          </p:cNvGraphicFramePr>
          <p:nvPr>
            <p:ph idx="1"/>
            <p:extLst>
              <p:ext uri="{D42A27DB-BD31-4B8C-83A1-F6EECF244321}">
                <p14:modId xmlns:p14="http://schemas.microsoft.com/office/powerpoint/2010/main" val="856971507"/>
              </p:ext>
            </p:extLst>
          </p:nvPr>
        </p:nvGraphicFramePr>
        <p:xfrm>
          <a:off x="889000" y="1874517"/>
          <a:ext cx="10934700" cy="4601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96249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A29349-956F-4D18-746F-1E515C543440}"/>
              </a:ext>
            </a:extLst>
          </p:cNvPr>
          <p:cNvSpPr>
            <a:spLocks noGrp="1"/>
          </p:cNvSpPr>
          <p:nvPr>
            <p:ph type="title"/>
          </p:nvPr>
        </p:nvSpPr>
        <p:spPr>
          <a:xfrm>
            <a:off x="1251679" y="644525"/>
            <a:ext cx="3384329" cy="5408866"/>
          </a:xfrm>
        </p:spPr>
        <p:txBody>
          <a:bodyPr anchor="ctr">
            <a:normAutofit/>
          </a:bodyPr>
          <a:lstStyle/>
          <a:p>
            <a:pPr algn="ctr"/>
            <a:r>
              <a:rPr lang="es-MX" sz="4000" dirty="0"/>
              <a:t>TIPOS DE REQUISITOS:</a:t>
            </a:r>
            <a:endParaRPr lang="es-AR" sz="4000" dirty="0"/>
          </a:p>
        </p:txBody>
      </p:sp>
      <p:graphicFrame>
        <p:nvGraphicFramePr>
          <p:cNvPr id="5" name="Marcador de contenido 2">
            <a:extLst>
              <a:ext uri="{FF2B5EF4-FFF2-40B4-BE49-F238E27FC236}">
                <a16:creationId xmlns:a16="http://schemas.microsoft.com/office/drawing/2014/main" id="{E724B124-EFA9-DC0A-A350-6A0DC7F799BE}"/>
              </a:ext>
            </a:extLst>
          </p:cNvPr>
          <p:cNvGraphicFramePr>
            <a:graphicFrameLocks noGrp="1"/>
          </p:cNvGraphicFramePr>
          <p:nvPr>
            <p:ph idx="1"/>
            <p:extLst>
              <p:ext uri="{D42A27DB-BD31-4B8C-83A1-F6EECF244321}">
                <p14:modId xmlns:p14="http://schemas.microsoft.com/office/powerpoint/2010/main" val="745968422"/>
              </p:ext>
            </p:extLst>
          </p:nvPr>
        </p:nvGraphicFramePr>
        <p:xfrm>
          <a:off x="5175250" y="644525"/>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8335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8EE132-5CD7-66DE-C59D-61B11A10A29E}"/>
              </a:ext>
            </a:extLst>
          </p:cNvPr>
          <p:cNvSpPr>
            <a:spLocks noGrp="1"/>
          </p:cNvSpPr>
          <p:nvPr>
            <p:ph type="title"/>
          </p:nvPr>
        </p:nvSpPr>
        <p:spPr>
          <a:xfrm>
            <a:off x="765051" y="382385"/>
            <a:ext cx="6015897" cy="1492132"/>
          </a:xfrm>
        </p:spPr>
        <p:txBody>
          <a:bodyPr>
            <a:normAutofit/>
          </a:bodyPr>
          <a:lstStyle/>
          <a:p>
            <a:r>
              <a:rPr lang="es-MX" dirty="0"/>
              <a:t>Que es un sistema de información?</a:t>
            </a:r>
            <a:endParaRPr lang="es-AR" dirty="0"/>
          </a:p>
        </p:txBody>
      </p:sp>
      <p:sp>
        <p:nvSpPr>
          <p:cNvPr id="3" name="Marcador de contenido 2">
            <a:extLst>
              <a:ext uri="{FF2B5EF4-FFF2-40B4-BE49-F238E27FC236}">
                <a16:creationId xmlns:a16="http://schemas.microsoft.com/office/drawing/2014/main" id="{917E3379-8389-C665-080B-50B4C169E06A}"/>
              </a:ext>
            </a:extLst>
          </p:cNvPr>
          <p:cNvSpPr>
            <a:spLocks noGrp="1"/>
          </p:cNvSpPr>
          <p:nvPr>
            <p:ph idx="1"/>
          </p:nvPr>
        </p:nvSpPr>
        <p:spPr>
          <a:xfrm>
            <a:off x="765051" y="2286001"/>
            <a:ext cx="6015897" cy="3593591"/>
          </a:xfrm>
        </p:spPr>
        <p:txBody>
          <a:bodyPr>
            <a:normAutofit/>
          </a:bodyPr>
          <a:lstStyle/>
          <a:p>
            <a:r>
              <a:rPr lang="es-MX"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SON UN CONJUNTO DE ELEMENTOS INTERRELACIONADOS CON UN OBJETIVO EN COMÚN CUYAS FUNCIONES SON: </a:t>
            </a:r>
            <a:r>
              <a:rPr lang="es-MX" b="1" dirty="0">
                <a:solidFill>
                  <a:schemeClr val="tx1"/>
                </a:solidFill>
                <a:effectLst/>
                <a:highlight>
                  <a:srgbClr val="CC6600"/>
                </a:highlight>
                <a:latin typeface="Corbel" panose="020B0503020204020204" pitchFamily="34" charset="0"/>
                <a:ea typeface="Times New Roman" panose="02020603050405020304" pitchFamily="18" charset="0"/>
                <a:cs typeface="Times New Roman" panose="02020603050405020304" pitchFamily="18" charset="0"/>
              </a:rPr>
              <a:t>RECOLECTAR</a:t>
            </a:r>
            <a:r>
              <a:rPr lang="es-MX"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 </a:t>
            </a:r>
            <a:r>
              <a:rPr lang="es-MX" b="1" dirty="0">
                <a:solidFill>
                  <a:schemeClr val="tx1"/>
                </a:solidFill>
                <a:effectLst/>
                <a:highlight>
                  <a:srgbClr val="CC6600"/>
                </a:highlight>
                <a:latin typeface="Corbel" panose="020B0503020204020204" pitchFamily="34" charset="0"/>
                <a:ea typeface="Times New Roman" panose="02020603050405020304" pitchFamily="18" charset="0"/>
                <a:cs typeface="Times New Roman" panose="02020603050405020304" pitchFamily="18" charset="0"/>
              </a:rPr>
              <a:t>ALMACENAR</a:t>
            </a:r>
            <a:r>
              <a:rPr lang="es-MX"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 </a:t>
            </a:r>
            <a:r>
              <a:rPr lang="es-MX" b="1" dirty="0">
                <a:solidFill>
                  <a:schemeClr val="tx1"/>
                </a:solidFill>
                <a:effectLst/>
                <a:highlight>
                  <a:srgbClr val="CC6600"/>
                </a:highlight>
                <a:latin typeface="Corbel" panose="020B0503020204020204" pitchFamily="34" charset="0"/>
                <a:ea typeface="Times New Roman" panose="02020603050405020304" pitchFamily="18" charset="0"/>
                <a:cs typeface="Times New Roman" panose="02020603050405020304" pitchFamily="18" charset="0"/>
              </a:rPr>
              <a:t>PROCESAR</a:t>
            </a:r>
            <a:r>
              <a:rPr lang="es-MX"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 Y </a:t>
            </a:r>
            <a:r>
              <a:rPr lang="es-MX" b="1" dirty="0">
                <a:solidFill>
                  <a:schemeClr val="tx1"/>
                </a:solidFill>
                <a:effectLst/>
                <a:highlight>
                  <a:srgbClr val="CC6600"/>
                </a:highlight>
                <a:latin typeface="Corbel" panose="020B0503020204020204" pitchFamily="34" charset="0"/>
                <a:ea typeface="Times New Roman" panose="02020603050405020304" pitchFamily="18" charset="0"/>
                <a:cs typeface="Times New Roman" panose="02020603050405020304" pitchFamily="18" charset="0"/>
              </a:rPr>
              <a:t>DISTRIBUIR</a:t>
            </a:r>
            <a:r>
              <a:rPr lang="es-MX"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 LA INFORMACIÓN (EN SUS DIFERENTES ESTADOS) EN TIEMPO Y FORMA PARA LA TOMA DE DECISIONES DENTRO DE UNA ORGANIZACIÓN.</a:t>
            </a:r>
          </a:p>
        </p:txBody>
      </p:sp>
      <p:pic>
        <p:nvPicPr>
          <p:cNvPr id="5" name="Picture 4" descr="Rompecabezas blanco con una pieza roja">
            <a:extLst>
              <a:ext uri="{FF2B5EF4-FFF2-40B4-BE49-F238E27FC236}">
                <a16:creationId xmlns:a16="http://schemas.microsoft.com/office/drawing/2014/main" id="{00466554-B9C1-1180-F581-04D7147803AE}"/>
              </a:ext>
            </a:extLst>
          </p:cNvPr>
          <p:cNvPicPr>
            <a:picLocks noChangeAspect="1"/>
          </p:cNvPicPr>
          <p:nvPr/>
        </p:nvPicPr>
        <p:blipFill rotWithShape="1">
          <a:blip r:embed="rId2"/>
          <a:srcRect l="31108" r="29504"/>
          <a:stretch/>
        </p:blipFill>
        <p:spPr>
          <a:xfrm>
            <a:off x="7389812" y="10"/>
            <a:ext cx="4802188" cy="6857990"/>
          </a:xfrm>
          <a:custGeom>
            <a:avLst/>
            <a:gdLst/>
            <a:ahLst/>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p:spPr>
      </p:pic>
    </p:spTree>
    <p:extLst>
      <p:ext uri="{BB962C8B-B14F-4D97-AF65-F5344CB8AC3E}">
        <p14:creationId xmlns:p14="http://schemas.microsoft.com/office/powerpoint/2010/main" val="40334866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3B3856-DC3A-D6FA-47F2-5FDEADB275CF}"/>
              </a:ext>
            </a:extLst>
          </p:cNvPr>
          <p:cNvSpPr>
            <a:spLocks noGrp="1"/>
          </p:cNvSpPr>
          <p:nvPr>
            <p:ph type="title"/>
          </p:nvPr>
        </p:nvSpPr>
        <p:spPr/>
        <p:txBody>
          <a:bodyPr/>
          <a:lstStyle/>
          <a:p>
            <a:pPr algn="ctr"/>
            <a:r>
              <a:rPr lang="es-MX"/>
              <a:t>Metodología para la ingeniería en sistemas de información</a:t>
            </a:r>
            <a:endParaRPr lang="es-AR" dirty="0"/>
          </a:p>
        </p:txBody>
      </p:sp>
      <p:sp>
        <p:nvSpPr>
          <p:cNvPr id="3" name="Marcador de contenido 2">
            <a:extLst>
              <a:ext uri="{FF2B5EF4-FFF2-40B4-BE49-F238E27FC236}">
                <a16:creationId xmlns:a16="http://schemas.microsoft.com/office/drawing/2014/main" id="{72FFEC5B-2F2B-2C4D-3BC6-EF312B1CFA9B}"/>
              </a:ext>
            </a:extLst>
          </p:cNvPr>
          <p:cNvSpPr>
            <a:spLocks noGrp="1"/>
          </p:cNvSpPr>
          <p:nvPr>
            <p:ph idx="1"/>
          </p:nvPr>
        </p:nvSpPr>
        <p:spPr/>
        <p:txBody>
          <a:bodyPr>
            <a:normAutofit fontScale="85000" lnSpcReduction="20000"/>
          </a:bodyPr>
          <a:lstStyle/>
          <a:p>
            <a:r>
              <a:rPr lang="es-MX" dirty="0"/>
              <a:t>ES UNA </a:t>
            </a:r>
            <a:r>
              <a:rPr lang="es-MX" b="1" dirty="0"/>
              <a:t>METODOLOGÍA</a:t>
            </a:r>
            <a:r>
              <a:rPr lang="es-MX" dirty="0"/>
              <a:t> PARA PODER CONSTRUIR UN ARTEFACTO QUE, CON SU BUEN USO, PERMITE LA RESOLUCIÓN DE PROBLEMAS EN EL CAMPO DE LOS SISTEMAS DE INFORMACIÓN.</a:t>
            </a:r>
            <a:endParaRPr lang="es-AR" dirty="0"/>
          </a:p>
          <a:p>
            <a:r>
              <a:rPr lang="es-AR" b="1" u="sng" dirty="0">
                <a:effectLst>
                  <a:outerShdw blurRad="38100" dist="38100" dir="2700000" algn="tl">
                    <a:srgbClr val="000000">
                      <a:alpha val="43137"/>
                    </a:srgbClr>
                  </a:outerShdw>
                </a:effectLst>
              </a:rPr>
              <a:t>SUS DISTINTAS ETAPAS SON</a:t>
            </a:r>
            <a:r>
              <a:rPr lang="es-AR" dirty="0"/>
              <a:t>: </a:t>
            </a:r>
          </a:p>
          <a:p>
            <a:pPr marL="800100" lvl="1" indent="-342900">
              <a:buFont typeface="+mj-lt"/>
              <a:buAutoNum type="arabicPeriod"/>
            </a:pPr>
            <a:r>
              <a:rPr lang="es-AR" dirty="0"/>
              <a:t>RECONOCIMIENTO.</a:t>
            </a:r>
          </a:p>
          <a:p>
            <a:pPr marL="800100" lvl="1" indent="-342900">
              <a:buFont typeface="+mj-lt"/>
              <a:buAutoNum type="arabicPeriod"/>
            </a:pPr>
            <a:r>
              <a:rPr lang="es-AR" dirty="0"/>
              <a:t>RELEVAMIENTO.</a:t>
            </a:r>
          </a:p>
          <a:p>
            <a:pPr marL="800100" lvl="1" indent="-342900">
              <a:buFont typeface="+mj-lt"/>
              <a:buAutoNum type="arabicPeriod"/>
            </a:pPr>
            <a:r>
              <a:rPr lang="es-AR" dirty="0"/>
              <a:t>ESTUDIO DE FACTIBILIDAD.</a:t>
            </a:r>
          </a:p>
          <a:p>
            <a:pPr marL="800100" lvl="1" indent="-342900">
              <a:buFont typeface="+mj-lt"/>
              <a:buAutoNum type="arabicPeriod"/>
            </a:pPr>
            <a:r>
              <a:rPr lang="es-AR" dirty="0"/>
              <a:t>DISEÑO.</a:t>
            </a:r>
          </a:p>
          <a:p>
            <a:pPr marL="800100" lvl="1" indent="-342900">
              <a:buFont typeface="+mj-lt"/>
              <a:buAutoNum type="arabicPeriod"/>
            </a:pPr>
            <a:r>
              <a:rPr lang="es-AR" dirty="0"/>
              <a:t>DESARROLLO.</a:t>
            </a:r>
          </a:p>
          <a:p>
            <a:pPr marL="800100" lvl="1" indent="-342900">
              <a:buFont typeface="+mj-lt"/>
              <a:buAutoNum type="arabicPeriod"/>
            </a:pPr>
            <a:r>
              <a:rPr lang="es-AR" dirty="0"/>
              <a:t>PRUEBA.</a:t>
            </a:r>
          </a:p>
          <a:p>
            <a:pPr marL="800100" lvl="1" indent="-342900">
              <a:buFont typeface="+mj-lt"/>
              <a:buAutoNum type="arabicPeriod"/>
            </a:pPr>
            <a:r>
              <a:rPr lang="es-MX" dirty="0"/>
              <a:t>IMPLEMENTACIÓN.</a:t>
            </a:r>
          </a:p>
          <a:p>
            <a:pPr marL="800100" lvl="1" indent="-342900">
              <a:buFont typeface="+mj-lt"/>
              <a:buAutoNum type="arabicPeriod"/>
            </a:pPr>
            <a:r>
              <a:rPr lang="es-MX" dirty="0"/>
              <a:t>MANTENIMIENTO.</a:t>
            </a:r>
          </a:p>
          <a:p>
            <a:pPr marL="800100" lvl="1" indent="-342900">
              <a:buFont typeface="+mj-lt"/>
              <a:buAutoNum type="arabicPeriod"/>
            </a:pPr>
            <a:r>
              <a:rPr lang="es-MX" dirty="0"/>
              <a:t>SUSTITUCIÓN.</a:t>
            </a:r>
          </a:p>
          <a:p>
            <a:pPr lvl="1"/>
            <a:endParaRPr lang="es-MX" dirty="0"/>
          </a:p>
          <a:p>
            <a:pPr lvl="1"/>
            <a:endParaRPr lang="es-MX" dirty="0"/>
          </a:p>
        </p:txBody>
      </p:sp>
    </p:spTree>
    <p:extLst>
      <p:ext uri="{BB962C8B-B14F-4D97-AF65-F5344CB8AC3E}">
        <p14:creationId xmlns:p14="http://schemas.microsoft.com/office/powerpoint/2010/main" val="10981659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A573EA-8093-2D95-F7C9-1F7379AABD45}"/>
              </a:ext>
            </a:extLst>
          </p:cNvPr>
          <p:cNvSpPr>
            <a:spLocks noGrp="1"/>
          </p:cNvSpPr>
          <p:nvPr>
            <p:ph type="title"/>
          </p:nvPr>
        </p:nvSpPr>
        <p:spPr>
          <a:xfrm>
            <a:off x="761996" y="1153287"/>
            <a:ext cx="3570566" cy="4551426"/>
          </a:xfrm>
        </p:spPr>
        <p:txBody>
          <a:bodyPr anchor="ctr">
            <a:normAutofit/>
          </a:bodyPr>
          <a:lstStyle/>
          <a:p>
            <a:pPr algn="ctr"/>
            <a:r>
              <a:rPr lang="es-MX" sz="3200" dirty="0"/>
              <a:t>ETAPAS DE LA METODOLOGÍA DE SISTEMAS DE INFORMACIÓN</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2E12EC65-913F-3088-952A-2C302AEBDC14}"/>
              </a:ext>
            </a:extLst>
          </p:cNvPr>
          <p:cNvSpPr>
            <a:spLocks noGrp="1"/>
          </p:cNvSpPr>
          <p:nvPr>
            <p:ph idx="1"/>
          </p:nvPr>
        </p:nvSpPr>
        <p:spPr>
          <a:xfrm>
            <a:off x="4976031" y="-2"/>
            <a:ext cx="6453969" cy="6214533"/>
          </a:xfrm>
        </p:spPr>
        <p:txBody>
          <a:bodyPr anchor="ctr">
            <a:normAutofit/>
          </a:bodyPr>
          <a:lstStyle/>
          <a:p>
            <a:pPr>
              <a:lnSpc>
                <a:spcPct val="100000"/>
              </a:lnSpc>
            </a:pPr>
            <a:r>
              <a:rPr lang="es-MX" sz="1600" b="1" u="sng" dirty="0">
                <a:effectLst>
                  <a:outerShdw blurRad="38100" dist="38100" dir="2700000" algn="tl">
                    <a:srgbClr val="000000">
                      <a:alpha val="43137"/>
                    </a:srgbClr>
                  </a:outerShdw>
                </a:effectLst>
              </a:rPr>
              <a:t>RECONOCIMIENTO</a:t>
            </a:r>
            <a:r>
              <a:rPr lang="es-MX" sz="1200" dirty="0"/>
              <a:t>: </a:t>
            </a:r>
          </a:p>
          <a:p>
            <a:pPr lvl="1">
              <a:lnSpc>
                <a:spcPct val="100000"/>
              </a:lnSpc>
            </a:pPr>
            <a:r>
              <a:rPr lang="es-MX" sz="1200" dirty="0"/>
              <a:t>SE TIENE UN </a:t>
            </a:r>
            <a:r>
              <a:rPr lang="es-MX" sz="1200" b="1" dirty="0"/>
              <a:t>PRIMER CONTACTO </a:t>
            </a:r>
            <a:r>
              <a:rPr lang="es-MX" sz="1200" dirty="0"/>
              <a:t>CON LA ORGANIZACIÓN.</a:t>
            </a:r>
          </a:p>
          <a:p>
            <a:pPr lvl="1">
              <a:lnSpc>
                <a:spcPct val="100000"/>
              </a:lnSpc>
            </a:pPr>
            <a:r>
              <a:rPr lang="es-MX" sz="1200" dirty="0"/>
              <a:t>SE CONOCEN LAS </a:t>
            </a:r>
            <a:r>
              <a:rPr lang="es-MX" sz="1200" b="1" dirty="0"/>
              <a:t>EXPECTATIVAS</a:t>
            </a:r>
            <a:r>
              <a:rPr lang="es-MX" sz="1200" dirty="0"/>
              <a:t> DEL CLIENTE Y CUÁLES ÁREAS ESTAN AFECTADAS POR EL PROBLEMA.</a:t>
            </a:r>
          </a:p>
          <a:p>
            <a:pPr lvl="1">
              <a:lnSpc>
                <a:spcPct val="100000"/>
              </a:lnSpc>
            </a:pPr>
            <a:r>
              <a:rPr lang="es-MX" sz="1200" dirty="0"/>
              <a:t>PARA CONOCER CON DETALLE A LA ORGANIZACIÓN, ERRORES COTIDIANOS Y LAS MEJORAS QUE PODRÍAN TENER LOS SISTEMAS DE INFORMACIÓN, SE RECOLECTA INFORMACIÓN PLASMADA EN INFORMES.</a:t>
            </a:r>
          </a:p>
          <a:p>
            <a:pPr lvl="1">
              <a:lnSpc>
                <a:spcPct val="100000"/>
              </a:lnSpc>
            </a:pPr>
            <a:r>
              <a:rPr lang="es-MX" sz="1200" dirty="0"/>
              <a:t>UTILIZA TÉCNICAS DE RECOLECCIÓN DE INFORMACIÓN Y HERRAMIENTAS TALES COMO ENTREVISTAS, CUESTIONARIOS, Y OBSERVACIONES </a:t>
            </a:r>
          </a:p>
          <a:p>
            <a:pPr lvl="1">
              <a:lnSpc>
                <a:spcPct val="100000"/>
              </a:lnSpc>
            </a:pPr>
            <a:r>
              <a:rPr lang="es-MX" sz="1200" dirty="0"/>
              <a:t>LAS TÉCNICAS PARA OBTENER ESA INFORMACIÓN SON:</a:t>
            </a:r>
          </a:p>
          <a:p>
            <a:pPr lvl="2">
              <a:lnSpc>
                <a:spcPct val="100000"/>
              </a:lnSpc>
            </a:pPr>
            <a:r>
              <a:rPr lang="es-MX" sz="1200" dirty="0"/>
              <a:t>ESTRUCTURA DE LA ORGANIZACIÓN.</a:t>
            </a:r>
          </a:p>
          <a:p>
            <a:pPr lvl="2">
              <a:lnSpc>
                <a:spcPct val="100000"/>
              </a:lnSpc>
            </a:pPr>
            <a:r>
              <a:rPr lang="es-AR" sz="1200" dirty="0"/>
              <a:t>ÁREAS.</a:t>
            </a:r>
          </a:p>
          <a:p>
            <a:pPr lvl="2">
              <a:lnSpc>
                <a:spcPct val="100000"/>
              </a:lnSpc>
            </a:pPr>
            <a:r>
              <a:rPr lang="es-AR" sz="1200" dirty="0"/>
              <a:t>DISTRIBUCIÓN FISICA.</a:t>
            </a:r>
          </a:p>
          <a:p>
            <a:pPr lvl="2">
              <a:lnSpc>
                <a:spcPct val="100000"/>
              </a:lnSpc>
            </a:pPr>
            <a:r>
              <a:rPr lang="es-AR" sz="1200" dirty="0"/>
              <a:t>DOCUMENTACIÓN.</a:t>
            </a:r>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188001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A573EA-8093-2D95-F7C9-1F7379AABD45}"/>
              </a:ext>
            </a:extLst>
          </p:cNvPr>
          <p:cNvSpPr>
            <a:spLocks noGrp="1"/>
          </p:cNvSpPr>
          <p:nvPr>
            <p:ph type="title"/>
          </p:nvPr>
        </p:nvSpPr>
        <p:spPr>
          <a:xfrm>
            <a:off x="761996" y="1153287"/>
            <a:ext cx="3570566" cy="4551426"/>
          </a:xfrm>
        </p:spPr>
        <p:txBody>
          <a:bodyPr anchor="ctr">
            <a:normAutofit/>
          </a:bodyPr>
          <a:lstStyle/>
          <a:p>
            <a:pPr algn="ctr"/>
            <a:r>
              <a:rPr lang="es-MX" sz="3200" dirty="0"/>
              <a:t>ETAPAS DE LA METODOLOGÍA DE SISTEMAS DE INFORMACIÓN</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2E12EC65-913F-3088-952A-2C302AEBDC14}"/>
              </a:ext>
            </a:extLst>
          </p:cNvPr>
          <p:cNvSpPr>
            <a:spLocks noGrp="1"/>
          </p:cNvSpPr>
          <p:nvPr>
            <p:ph idx="1"/>
          </p:nvPr>
        </p:nvSpPr>
        <p:spPr>
          <a:xfrm>
            <a:off x="4976031" y="-2"/>
            <a:ext cx="6453969" cy="6214533"/>
          </a:xfrm>
        </p:spPr>
        <p:txBody>
          <a:bodyPr anchor="ctr">
            <a:normAutofit/>
          </a:bodyPr>
          <a:lstStyle/>
          <a:p>
            <a:pPr>
              <a:lnSpc>
                <a:spcPct val="100000"/>
              </a:lnSpc>
            </a:pPr>
            <a:r>
              <a:rPr lang="es-MX" sz="1600" b="1" u="sng" dirty="0">
                <a:effectLst>
                  <a:outerShdw blurRad="38100" dist="38100" dir="2700000" algn="tl">
                    <a:srgbClr val="000000">
                      <a:alpha val="43137"/>
                    </a:srgbClr>
                  </a:outerShdw>
                </a:effectLst>
              </a:rPr>
              <a:t>RELEVAMIENTO</a:t>
            </a:r>
            <a:r>
              <a:rPr lang="es-MX" sz="1200" dirty="0"/>
              <a:t>: </a:t>
            </a:r>
          </a:p>
          <a:p>
            <a:pPr lvl="1">
              <a:lnSpc>
                <a:spcPct val="100000"/>
              </a:lnSpc>
            </a:pPr>
            <a:r>
              <a:rPr lang="es-MX" sz="1200" dirty="0"/>
              <a:t>SE CONSTRUYE UN </a:t>
            </a:r>
            <a:r>
              <a:rPr lang="es-MX" sz="1200" b="1" dirty="0">
                <a:effectLst>
                  <a:outerShdw blurRad="38100" dist="38100" dir="2700000" algn="tl">
                    <a:srgbClr val="000000">
                      <a:alpha val="43137"/>
                    </a:srgbClr>
                  </a:outerShdw>
                </a:effectLst>
              </a:rPr>
              <a:t>MODELO</a:t>
            </a:r>
            <a:r>
              <a:rPr lang="es-MX" sz="1200" dirty="0"/>
              <a:t> </a:t>
            </a:r>
            <a:r>
              <a:rPr lang="es-MX" sz="1200" b="1" dirty="0">
                <a:effectLst>
                  <a:outerShdw blurRad="38100" dist="38100" dir="2700000" algn="tl">
                    <a:srgbClr val="000000">
                      <a:alpha val="43137"/>
                    </a:srgbClr>
                  </a:outerShdw>
                </a:effectLst>
              </a:rPr>
              <a:t>DE</a:t>
            </a:r>
            <a:r>
              <a:rPr lang="es-MX" sz="1200" dirty="0"/>
              <a:t> </a:t>
            </a:r>
            <a:r>
              <a:rPr lang="es-MX" sz="1200" b="1" dirty="0">
                <a:effectLst>
                  <a:outerShdw blurRad="38100" dist="38100" dir="2700000" algn="tl">
                    <a:srgbClr val="000000">
                      <a:alpha val="43137"/>
                    </a:srgbClr>
                  </a:outerShdw>
                </a:effectLst>
              </a:rPr>
              <a:t>ANÁLISIS</a:t>
            </a:r>
            <a:r>
              <a:rPr lang="es-MX" sz="1200" dirty="0"/>
              <a:t> DE LA REALIDAD DE LA ORGANIZACIÓN, HECHO CON TODA LA INFORMACIÓN RECOLECTADA.</a:t>
            </a:r>
          </a:p>
          <a:p>
            <a:pPr lvl="1">
              <a:lnSpc>
                <a:spcPct val="100000"/>
              </a:lnSpc>
            </a:pPr>
            <a:r>
              <a:rPr lang="es-MX" sz="1200" dirty="0"/>
              <a:t>PARA OBTENER LA INFORMACIÓN, SE UTILIZAN </a:t>
            </a:r>
            <a:r>
              <a:rPr lang="es-MX" sz="1200" b="1" dirty="0">
                <a:effectLst>
                  <a:outerShdw blurRad="38100" dist="38100" dir="2700000" algn="tl">
                    <a:srgbClr val="000000">
                      <a:alpha val="43137"/>
                    </a:srgbClr>
                  </a:outerShdw>
                </a:effectLst>
              </a:rPr>
              <a:t>TÉCNICAS</a:t>
            </a:r>
            <a:r>
              <a:rPr lang="es-MX" sz="1200" dirty="0"/>
              <a:t> </a:t>
            </a:r>
            <a:r>
              <a:rPr lang="es-MX" sz="1200" b="1" dirty="0">
                <a:effectLst>
                  <a:outerShdw blurRad="38100" dist="38100" dir="2700000" algn="tl">
                    <a:srgbClr val="000000">
                      <a:alpha val="43137"/>
                    </a:srgbClr>
                  </a:outerShdw>
                </a:effectLst>
              </a:rPr>
              <a:t>DE</a:t>
            </a:r>
            <a:r>
              <a:rPr lang="es-MX" sz="1200" dirty="0"/>
              <a:t> </a:t>
            </a:r>
            <a:r>
              <a:rPr lang="es-MX" sz="1200" b="1" dirty="0">
                <a:effectLst>
                  <a:outerShdw blurRad="38100" dist="38100" dir="2700000" algn="tl">
                    <a:srgbClr val="000000">
                      <a:alpha val="43137"/>
                    </a:srgbClr>
                  </a:outerShdw>
                </a:effectLst>
              </a:rPr>
              <a:t>RECOLECCIÓN</a:t>
            </a:r>
            <a:r>
              <a:rPr lang="es-MX" sz="1200" dirty="0"/>
              <a:t>; POR EJEMPLO, ENTREVISTAS.</a:t>
            </a:r>
          </a:p>
          <a:p>
            <a:pPr lvl="1">
              <a:lnSpc>
                <a:spcPct val="100000"/>
              </a:lnSpc>
            </a:pPr>
            <a:r>
              <a:rPr lang="es-AR" sz="1200" dirty="0"/>
              <a:t>PARA REGISTRARLA, SE UTILIZAN </a:t>
            </a:r>
            <a:r>
              <a:rPr lang="es-AR" sz="1200" b="1" dirty="0">
                <a:effectLst>
                  <a:outerShdw blurRad="38100" dist="38100" dir="2700000" algn="tl">
                    <a:srgbClr val="000000">
                      <a:alpha val="43137"/>
                    </a:srgbClr>
                  </a:outerShdw>
                </a:effectLst>
              </a:rPr>
              <a:t>TÉCNICAS</a:t>
            </a:r>
            <a:r>
              <a:rPr lang="es-AR" sz="1200" dirty="0"/>
              <a:t> </a:t>
            </a:r>
            <a:r>
              <a:rPr lang="es-AR" sz="1200" b="1" dirty="0">
                <a:effectLst>
                  <a:outerShdw blurRad="38100" dist="38100" dir="2700000" algn="tl">
                    <a:srgbClr val="000000">
                      <a:alpha val="43137"/>
                    </a:srgbClr>
                  </a:outerShdw>
                </a:effectLst>
              </a:rPr>
              <a:t>DE</a:t>
            </a:r>
            <a:r>
              <a:rPr lang="es-AR" sz="1200" dirty="0"/>
              <a:t> </a:t>
            </a:r>
            <a:r>
              <a:rPr lang="es-AR" sz="1200" b="1" dirty="0">
                <a:effectLst>
                  <a:outerShdw blurRad="38100" dist="38100" dir="2700000" algn="tl">
                    <a:srgbClr val="000000">
                      <a:alpha val="43137"/>
                    </a:srgbClr>
                  </a:outerShdw>
                </a:effectLst>
              </a:rPr>
              <a:t>DOCUMENTACIÓN</a:t>
            </a:r>
            <a:r>
              <a:rPr lang="es-AR" sz="1200" dirty="0"/>
              <a:t> QUE SERVIRÁ PARA CONSTRUIR UN MODELO DE ANÁLISIS.</a:t>
            </a:r>
          </a:p>
          <a:p>
            <a:pPr lvl="1">
              <a:lnSpc>
                <a:spcPct val="100000"/>
              </a:lnSpc>
            </a:pPr>
            <a:r>
              <a:rPr lang="es-AR" sz="1200" b="1" u="sng" dirty="0">
                <a:effectLst>
                  <a:outerShdw blurRad="38100" dist="38100" dir="2700000" algn="tl">
                    <a:srgbClr val="000000">
                      <a:alpha val="43137"/>
                    </a:srgbClr>
                  </a:outerShdw>
                </a:effectLst>
              </a:rPr>
              <a:t>PARA LAS TÉCNICAS UTILIZADAS PARA OBTENER INFORMACIÓN, LAS HERRAMIENTAS ASOCIADAS SON</a:t>
            </a:r>
            <a:r>
              <a:rPr lang="es-AR" sz="1200" dirty="0"/>
              <a:t>:</a:t>
            </a:r>
          </a:p>
          <a:p>
            <a:pPr lvl="2">
              <a:lnSpc>
                <a:spcPct val="100000"/>
              </a:lnSpc>
            </a:pPr>
            <a:r>
              <a:rPr lang="es-AR" sz="1100" dirty="0"/>
              <a:t>ENTREVISTAS (COMO MEDIOS INDUCTIVOS, DEDUCTIVOS O MIXTOS)</a:t>
            </a:r>
          </a:p>
          <a:p>
            <a:pPr lvl="3">
              <a:lnSpc>
                <a:spcPct val="100000"/>
              </a:lnSpc>
            </a:pPr>
            <a:r>
              <a:rPr lang="es-AR" sz="1100" dirty="0"/>
              <a:t>TIPO DE PREGUNTAS (ABIERTAS COMO CERRADAS).</a:t>
            </a:r>
          </a:p>
          <a:p>
            <a:pPr lvl="3">
              <a:lnSpc>
                <a:spcPct val="100000"/>
              </a:lnSpc>
            </a:pPr>
            <a:r>
              <a:rPr lang="es-AR" sz="1100" dirty="0"/>
              <a:t>TIPO DE INFORMACIÓN.</a:t>
            </a:r>
          </a:p>
          <a:p>
            <a:pPr lvl="3">
              <a:lnSpc>
                <a:spcPct val="100000"/>
              </a:lnSpc>
            </a:pPr>
            <a:r>
              <a:rPr lang="es-AR" sz="1100" dirty="0"/>
              <a:t>CUALITATIVA AL EXPRESAR IDEAS, OPINIONES O VALORACIONES.</a:t>
            </a:r>
          </a:p>
          <a:p>
            <a:pPr lvl="3">
              <a:lnSpc>
                <a:spcPct val="100000"/>
              </a:lnSpc>
            </a:pPr>
            <a:r>
              <a:rPr lang="es-AR" sz="1100" dirty="0"/>
              <a:t>CUANTITATIVA DONDE SE DAN DATOS EXACTOS.</a:t>
            </a:r>
          </a:p>
          <a:p>
            <a:pPr lvl="2">
              <a:lnSpc>
                <a:spcPct val="100000"/>
              </a:lnSpc>
            </a:pPr>
            <a:r>
              <a:rPr lang="es-AR" sz="1100" dirty="0"/>
              <a:t>INVESTIGACIÓN O OBSERVACIÓN DE LA ORGANIZACIÓN.</a:t>
            </a:r>
          </a:p>
          <a:p>
            <a:pPr lvl="1">
              <a:lnSpc>
                <a:spcPct val="100000"/>
              </a:lnSpc>
            </a:pPr>
            <a:r>
              <a:rPr lang="es-AR" sz="1100" b="1" u="sng" dirty="0">
                <a:effectLst>
                  <a:outerShdw blurRad="38100" dist="38100" dir="2700000" algn="tl">
                    <a:srgbClr val="000000">
                      <a:alpha val="43137"/>
                    </a:srgbClr>
                  </a:outerShdw>
                </a:effectLst>
              </a:rPr>
              <a:t>PARA LAS TÉCNICAS DE DOCUMENTACIÓN, LAS HERRAMIENTAS SON</a:t>
            </a:r>
            <a:r>
              <a:rPr lang="es-AR" sz="1100" dirty="0"/>
              <a:t>:</a:t>
            </a:r>
          </a:p>
          <a:p>
            <a:pPr lvl="2">
              <a:lnSpc>
                <a:spcPct val="100000"/>
              </a:lnSpc>
            </a:pPr>
            <a:r>
              <a:rPr lang="es-AR" sz="1100" dirty="0"/>
              <a:t>CURSOGRAMAS</a:t>
            </a:r>
          </a:p>
          <a:p>
            <a:pPr lvl="2">
              <a:lnSpc>
                <a:spcPct val="100000"/>
              </a:lnSpc>
            </a:pPr>
            <a:r>
              <a:rPr lang="es-AR" sz="1100" dirty="0"/>
              <a:t>INFORMES</a:t>
            </a:r>
          </a:p>
          <a:p>
            <a:pPr lvl="2">
              <a:lnSpc>
                <a:spcPct val="100000"/>
              </a:lnSpc>
            </a:pPr>
            <a:r>
              <a:rPr lang="es-AR" sz="1100" dirty="0"/>
              <a:t>MANUALES DE PROCEDIMIENTOS, DE USUARIO O REUNIÓN.</a:t>
            </a:r>
          </a:p>
          <a:p>
            <a:pPr lvl="2">
              <a:lnSpc>
                <a:spcPct val="100000"/>
              </a:lnSpc>
            </a:pPr>
            <a:r>
              <a:rPr lang="es-AR" sz="1100" dirty="0"/>
              <a:t>TABLA DE DECISIÓN.</a:t>
            </a:r>
          </a:p>
          <a:p>
            <a:pPr lvl="2">
              <a:lnSpc>
                <a:spcPct val="100000"/>
              </a:lnSpc>
            </a:pPr>
            <a:r>
              <a:rPr lang="es-AR" sz="1100" dirty="0"/>
              <a:t>DFD (DIAGRAMA DE FLUJO DE DATOS).</a:t>
            </a:r>
          </a:p>
          <a:p>
            <a:pPr lvl="2">
              <a:lnSpc>
                <a:spcPct val="100000"/>
              </a:lnSpc>
            </a:pPr>
            <a:r>
              <a:rPr lang="es-AR" sz="1100" dirty="0"/>
              <a:t>DER (DIAGRAMA DE ENTIDAD Y RELACIÓN).</a:t>
            </a:r>
          </a:p>
          <a:p>
            <a:pPr lvl="2">
              <a:lnSpc>
                <a:spcPct val="100000"/>
              </a:lnSpc>
            </a:pPr>
            <a:r>
              <a:rPr lang="es-AR" sz="1100" dirty="0"/>
              <a:t>CASOS DE USO.</a:t>
            </a:r>
          </a:p>
          <a:p>
            <a:pPr lvl="1">
              <a:lnSpc>
                <a:spcPct val="100000"/>
              </a:lnSpc>
            </a:pPr>
            <a:endParaRPr lang="es-MX" sz="12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041933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A573EA-8093-2D95-F7C9-1F7379AABD45}"/>
              </a:ext>
            </a:extLst>
          </p:cNvPr>
          <p:cNvSpPr>
            <a:spLocks noGrp="1"/>
          </p:cNvSpPr>
          <p:nvPr>
            <p:ph type="title"/>
          </p:nvPr>
        </p:nvSpPr>
        <p:spPr>
          <a:xfrm>
            <a:off x="761996" y="1153287"/>
            <a:ext cx="3570566" cy="4551426"/>
          </a:xfrm>
        </p:spPr>
        <p:txBody>
          <a:bodyPr anchor="ctr">
            <a:normAutofit/>
          </a:bodyPr>
          <a:lstStyle/>
          <a:p>
            <a:pPr algn="ctr"/>
            <a:r>
              <a:rPr lang="es-MX" sz="3200" dirty="0"/>
              <a:t>ETAPAS DE LA METODOLOGÍA DE SISTEMAS DE INFORMACIÓN</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2E12EC65-913F-3088-952A-2C302AEBDC14}"/>
              </a:ext>
            </a:extLst>
          </p:cNvPr>
          <p:cNvSpPr>
            <a:spLocks noGrp="1"/>
          </p:cNvSpPr>
          <p:nvPr>
            <p:ph idx="1"/>
          </p:nvPr>
        </p:nvSpPr>
        <p:spPr>
          <a:xfrm>
            <a:off x="4976031" y="-2"/>
            <a:ext cx="6453969" cy="6214533"/>
          </a:xfrm>
        </p:spPr>
        <p:txBody>
          <a:bodyPr anchor="ctr">
            <a:normAutofit/>
          </a:bodyPr>
          <a:lstStyle/>
          <a:p>
            <a:pPr>
              <a:lnSpc>
                <a:spcPct val="100000"/>
              </a:lnSpc>
            </a:pPr>
            <a:r>
              <a:rPr lang="es-MX" sz="1600" b="1" u="sng" dirty="0">
                <a:effectLst>
                  <a:outerShdw blurRad="38100" dist="38100" dir="2700000" algn="tl">
                    <a:srgbClr val="000000">
                      <a:alpha val="43137"/>
                    </a:srgbClr>
                  </a:outerShdw>
                </a:effectLst>
              </a:rPr>
              <a:t>DIAGNOSTICO</a:t>
            </a:r>
            <a:r>
              <a:rPr lang="es-MX" sz="1200" b="1" u="sng" dirty="0">
                <a:effectLst>
                  <a:outerShdw blurRad="38100" dist="38100" dir="2700000" algn="tl">
                    <a:srgbClr val="000000">
                      <a:alpha val="43137"/>
                    </a:srgbClr>
                  </a:outerShdw>
                </a:effectLst>
              </a:rPr>
              <a:t>:</a:t>
            </a:r>
          </a:p>
          <a:p>
            <a:pPr lvl="1">
              <a:lnSpc>
                <a:spcPct val="100000"/>
              </a:lnSpc>
            </a:pPr>
            <a:r>
              <a:rPr lang="es-MX" sz="1200" dirty="0"/>
              <a:t>SE RECONOCEN Y DEFINEN EL PROBLEMA Y SUS CAUSAS. SE PLANTEAN LAS </a:t>
            </a:r>
            <a:r>
              <a:rPr lang="es-MX" sz="1200" b="1" dirty="0">
                <a:effectLst>
                  <a:outerShdw blurRad="38100" dist="38100" dir="2700000" algn="tl">
                    <a:srgbClr val="000000">
                      <a:alpha val="43137"/>
                    </a:srgbClr>
                  </a:outerShdw>
                </a:effectLst>
              </a:rPr>
              <a:t>POSIBLES</a:t>
            </a:r>
            <a:r>
              <a:rPr lang="es-MX" sz="1200" dirty="0"/>
              <a:t> </a:t>
            </a:r>
            <a:r>
              <a:rPr lang="es-MX" sz="1200" b="1" dirty="0">
                <a:effectLst>
                  <a:outerShdw blurRad="38100" dist="38100" dir="2700000" algn="tl">
                    <a:srgbClr val="000000">
                      <a:alpha val="43137"/>
                    </a:srgbClr>
                  </a:outerShdw>
                </a:effectLst>
              </a:rPr>
              <a:t>SOLUCIONES</a:t>
            </a:r>
            <a:r>
              <a:rPr lang="es-MX" sz="1200" dirty="0"/>
              <a:t>.</a:t>
            </a:r>
          </a:p>
          <a:p>
            <a:pPr lvl="1">
              <a:lnSpc>
                <a:spcPct val="100000"/>
              </a:lnSpc>
            </a:pPr>
            <a:r>
              <a:rPr lang="es-MX" sz="1200" dirty="0"/>
              <a:t>EL DIAGNÓSTICO SE HACE EN BASE AL MODELO CONSTRUIDO EN EL RELEVAMIENTO. ÉSTE DEBE SER OBJETIVO PARA PODER ASÍ ENCONTRAR LOS VERDADEROS PROBLEMAS DE LA ORGANIZACIÓN.</a:t>
            </a:r>
          </a:p>
          <a:p>
            <a:pPr lvl="1">
              <a:lnSpc>
                <a:spcPct val="100000"/>
              </a:lnSpc>
            </a:pPr>
            <a:r>
              <a:rPr lang="es-AR" sz="1200" dirty="0">
                <a:effectLst/>
                <a:ea typeface="Times New Roman" panose="02020603050405020304" pitchFamily="18" charset="0"/>
                <a:cs typeface="Times New Roman" panose="02020603050405020304" pitchFamily="18" charset="0"/>
              </a:rPr>
              <a:t>PARA DOCUMENTAR LA INFORMACIÓN SE PREFIEREN </a:t>
            </a:r>
            <a:r>
              <a:rPr lang="es-AR" sz="1200" u="sng" dirty="0">
                <a:effectLst/>
                <a:ea typeface="Times New Roman" panose="02020603050405020304" pitchFamily="18" charset="0"/>
                <a:cs typeface="Times New Roman" panose="02020603050405020304" pitchFamily="18" charset="0"/>
              </a:rPr>
              <a:t>HERRAMIENTAS</a:t>
            </a:r>
            <a:r>
              <a:rPr lang="es-AR" sz="1200" dirty="0">
                <a:effectLst/>
                <a:ea typeface="Times New Roman" panose="02020603050405020304" pitchFamily="18" charset="0"/>
                <a:cs typeface="Times New Roman" panose="02020603050405020304" pitchFamily="18" charset="0"/>
              </a:rPr>
              <a:t> COMO GRÁFICAS DE PROCESOS DE DECISIONES PROGRAMADAS, ANÁLISIS MATRICIAL DE VARIACIONES, DIAGRAMAS. </a:t>
            </a:r>
            <a:endParaRPr lang="es-MX" sz="1200" b="1" u="sng" dirty="0">
              <a:effectLst>
                <a:outerShdw blurRad="38100" dist="38100" dir="2700000" algn="tl">
                  <a:srgbClr val="000000">
                    <a:alpha val="43137"/>
                  </a:srgbClr>
                </a:outerShdw>
              </a:effectLst>
            </a:endParaRPr>
          </a:p>
          <a:p>
            <a:pPr lvl="1">
              <a:lnSpc>
                <a:spcPct val="100000"/>
              </a:lnSpc>
            </a:pPr>
            <a:r>
              <a:rPr lang="es-MX" sz="1200" b="1" u="sng" dirty="0"/>
              <a:t>EXISTEN DOS TIPOS DE DIAGNÓSTICO</a:t>
            </a:r>
            <a:r>
              <a:rPr lang="es-MX" sz="1200" dirty="0"/>
              <a:t>: </a:t>
            </a:r>
            <a:r>
              <a:rPr lang="es-MX" sz="1200" b="1" dirty="0">
                <a:effectLst>
                  <a:outerShdw blurRad="38100" dist="38100" dir="2700000" algn="tl">
                    <a:srgbClr val="000000">
                      <a:alpha val="43137"/>
                    </a:srgbClr>
                  </a:outerShdw>
                </a:effectLst>
              </a:rPr>
              <a:t>FUNCIONAL</a:t>
            </a:r>
            <a:r>
              <a:rPr lang="es-MX" sz="1200" dirty="0"/>
              <a:t> Y </a:t>
            </a:r>
            <a:r>
              <a:rPr lang="es-MX" sz="1200" b="1" dirty="0">
                <a:effectLst>
                  <a:outerShdw blurRad="38100" dist="38100" dir="2700000" algn="tl">
                    <a:srgbClr val="000000">
                      <a:alpha val="43137"/>
                    </a:srgbClr>
                  </a:outerShdw>
                </a:effectLst>
              </a:rPr>
              <a:t>CULTURAL</a:t>
            </a:r>
            <a:r>
              <a:rPr lang="es-MX" sz="1200" dirty="0"/>
              <a:t>. EL FUNCIONAL EVALÚA LAS ESTRUCTURAS DE LA ORGANIZACIÓN Y SUS CANALES DE COMUNICACIÓN; MIENTRAS QUE EL CULTURAL DESCUBRE LOS PRINCIPIOS DE LA ORGANIZACIÓN Y QUE TANTO ADHIEREN LOS MIEMBROS A DICHOS PRINCIPIOS.</a:t>
            </a:r>
          </a:p>
          <a:p>
            <a:pPr lvl="1">
              <a:lnSpc>
                <a:spcPct val="100000"/>
              </a:lnSpc>
            </a:pPr>
            <a:r>
              <a:rPr lang="es-MX" sz="1200" b="1" u="sng" dirty="0">
                <a:effectLst>
                  <a:outerShdw blurRad="38100" dist="38100" dir="2700000" algn="tl">
                    <a:srgbClr val="000000">
                      <a:alpha val="43137"/>
                    </a:srgbClr>
                  </a:outerShdw>
                </a:effectLst>
              </a:rPr>
              <a:t>LOS TRES PRINCIPALES METODOS USADOS EN EL DIAGNOSTICO SON</a:t>
            </a:r>
            <a:r>
              <a:rPr lang="es-MX" sz="1200" dirty="0"/>
              <a:t>:</a:t>
            </a:r>
          </a:p>
          <a:p>
            <a:pPr lvl="2">
              <a:lnSpc>
                <a:spcPct val="100000"/>
              </a:lnSpc>
            </a:pPr>
            <a:r>
              <a:rPr lang="es-MX" sz="1300" b="1" u="sng" dirty="0">
                <a:effectLst>
                  <a:outerShdw blurRad="38100" dist="38100" dir="2700000" algn="tl">
                    <a:srgbClr val="000000">
                      <a:alpha val="43137"/>
                    </a:srgbClr>
                  </a:outerShdw>
                </a:effectLst>
              </a:rPr>
              <a:t>MÉTODO SOCIO-TÉCNICO</a:t>
            </a:r>
            <a:r>
              <a:rPr lang="es-MX" sz="1300" dirty="0"/>
              <a:t>: </a:t>
            </a:r>
            <a:r>
              <a:rPr lang="es-AR" sz="1300" dirty="0">
                <a:effectLst/>
                <a:ea typeface="Times New Roman" panose="02020603050405020304" pitchFamily="18" charset="0"/>
                <a:cs typeface="Times New Roman" panose="02020603050405020304" pitchFamily="18" charset="0"/>
              </a:rPr>
              <a:t>TODA ORGANIZACIÓN ES UN SISTEMA COMPUESTO POR SUBSISTEMAS, SE PRETENDE DETERMINAR QUÉ RELACIONES EXISTEN ENTRE CADA SUBSISTEMA.</a:t>
            </a:r>
          </a:p>
          <a:p>
            <a:pPr lvl="2">
              <a:lnSpc>
                <a:spcPct val="100000"/>
              </a:lnSpc>
            </a:pPr>
            <a:r>
              <a:rPr lang="es-AR" sz="13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MÉTODO GAP ANÁLISIS</a:t>
            </a:r>
            <a:r>
              <a:rPr lang="es-AR" sz="1300" dirty="0">
                <a:effectLst/>
                <a:ea typeface="Times New Roman" panose="02020603050405020304" pitchFamily="18" charset="0"/>
                <a:cs typeface="Times New Roman" panose="02020603050405020304" pitchFamily="18" charset="0"/>
              </a:rPr>
              <a:t>: TRABAJA EN LA DIFERENCIA ENTRE LO QUE UNA ORGANIZACIÓN CONSIGUE Y LO QUE PRETENDE CONSEGUIR, DETECTANDO PROBLEMAS OCULTOS ENTRE LOS SÍNTOMAS.</a:t>
            </a:r>
          </a:p>
          <a:p>
            <a:pPr lvl="2">
              <a:lnSpc>
                <a:spcPct val="100000"/>
              </a:lnSpc>
            </a:pPr>
            <a:r>
              <a:rPr lang="es-AR" sz="13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MÉTODO DE ANÁLISIS DE CAMPO DE FUERZAS</a:t>
            </a:r>
            <a:r>
              <a:rPr lang="es-AR" sz="1300" dirty="0">
                <a:effectLst/>
                <a:ea typeface="Times New Roman" panose="02020603050405020304" pitchFamily="18" charset="0"/>
                <a:cs typeface="Times New Roman" panose="02020603050405020304" pitchFamily="18" charset="0"/>
              </a:rPr>
              <a:t>: CONSIDERA QUE HAY FUERZAS TRABAJANDO EN DIRECCIONES OPUESTAS, OPERANDO SOBRE EL COMPORTAMIENTO DE LOS MIEMBROS DE UNA ORGANIZACIÓN. </a:t>
            </a:r>
            <a:endParaRPr lang="es-AR" sz="1300" dirty="0"/>
          </a:p>
          <a:p>
            <a:pPr lvl="1">
              <a:lnSpc>
                <a:spcPct val="100000"/>
              </a:lnSpc>
            </a:pPr>
            <a:endParaRPr lang="es-MX" sz="12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2449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A573EA-8093-2D95-F7C9-1F7379AABD45}"/>
              </a:ext>
            </a:extLst>
          </p:cNvPr>
          <p:cNvSpPr>
            <a:spLocks noGrp="1"/>
          </p:cNvSpPr>
          <p:nvPr>
            <p:ph type="title"/>
          </p:nvPr>
        </p:nvSpPr>
        <p:spPr>
          <a:xfrm>
            <a:off x="761996" y="1153287"/>
            <a:ext cx="3570566" cy="4551426"/>
          </a:xfrm>
        </p:spPr>
        <p:txBody>
          <a:bodyPr anchor="ctr">
            <a:normAutofit/>
          </a:bodyPr>
          <a:lstStyle/>
          <a:p>
            <a:pPr algn="ctr"/>
            <a:r>
              <a:rPr lang="es-MX" sz="3200" dirty="0"/>
              <a:t>ETAPAS DE LA METODOLOGÍA DE SISTEMAS DE INFORMACIÓN</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2E12EC65-913F-3088-952A-2C302AEBDC14}"/>
              </a:ext>
            </a:extLst>
          </p:cNvPr>
          <p:cNvSpPr>
            <a:spLocks noGrp="1"/>
          </p:cNvSpPr>
          <p:nvPr>
            <p:ph idx="1"/>
          </p:nvPr>
        </p:nvSpPr>
        <p:spPr>
          <a:xfrm>
            <a:off x="4976031" y="-2"/>
            <a:ext cx="6453969" cy="6214533"/>
          </a:xfrm>
        </p:spPr>
        <p:txBody>
          <a:bodyPr anchor="ctr">
            <a:normAutofit/>
          </a:bodyPr>
          <a:lstStyle/>
          <a:p>
            <a:pPr>
              <a:lnSpc>
                <a:spcPct val="100000"/>
              </a:lnSpc>
            </a:pPr>
            <a:r>
              <a:rPr lang="es-MX" sz="1600" b="1" u="sng" dirty="0">
                <a:effectLst>
                  <a:outerShdw blurRad="38100" dist="38100" dir="2700000" algn="tl">
                    <a:srgbClr val="000000">
                      <a:alpha val="43137"/>
                    </a:srgbClr>
                  </a:outerShdw>
                </a:effectLst>
              </a:rPr>
              <a:t>ESTUDIO DE FACTIBILIDAD:</a:t>
            </a:r>
          </a:p>
          <a:p>
            <a:pPr lvl="1">
              <a:lnSpc>
                <a:spcPct val="100000"/>
              </a:lnSpc>
            </a:pPr>
            <a:r>
              <a:rPr lang="es-MX" sz="1200" dirty="0"/>
              <a:t>SE EVALÚAN LAS </a:t>
            </a:r>
            <a:r>
              <a:rPr lang="es-MX" sz="1200" b="1" dirty="0">
                <a:effectLst>
                  <a:outerShdw blurRad="38100" dist="38100" dir="2700000" algn="tl">
                    <a:srgbClr val="000000">
                      <a:alpha val="43137"/>
                    </a:srgbClr>
                  </a:outerShdw>
                </a:effectLst>
              </a:rPr>
              <a:t>ALTERNATIVAS</a:t>
            </a:r>
            <a:r>
              <a:rPr lang="es-MX" sz="1200" dirty="0"/>
              <a:t> PROPUESTAS EN EL DIAGNÓSTICO Y SE ELIGE LA MÁS VIABLE. TAMBIÉN SE ELIGE EL CAMINO MÁS APROPIADO, SEGÚN CIERTOS FACTORES, PARA LLEGAR A LA SOLUCIÓN.</a:t>
            </a:r>
            <a:endParaRPr lang="es-MX" sz="1200" b="1" u="sng" dirty="0">
              <a:effectLst>
                <a:outerShdw blurRad="38100" dist="38100" dir="2700000" algn="tl">
                  <a:srgbClr val="000000">
                    <a:alpha val="43137"/>
                  </a:srgbClr>
                </a:outerShdw>
              </a:effectLst>
            </a:endParaRPr>
          </a:p>
          <a:p>
            <a:pPr lvl="1">
              <a:lnSpc>
                <a:spcPct val="100000"/>
              </a:lnSpc>
            </a:pPr>
            <a:r>
              <a:rPr lang="es-MX" sz="1200" dirty="0"/>
              <a:t>LA SOLUCIÓN ESCOGIDA IMPULSA LA CREACIÓN DE UN </a:t>
            </a:r>
            <a:r>
              <a:rPr lang="es-MX" sz="1200" b="1" dirty="0">
                <a:effectLst>
                  <a:outerShdw blurRad="38100" dist="38100" dir="2700000" algn="tl">
                    <a:srgbClr val="000000">
                      <a:alpha val="43137"/>
                    </a:srgbClr>
                  </a:outerShdw>
                </a:effectLst>
              </a:rPr>
              <a:t>PROYECTO INTEGRAL</a:t>
            </a:r>
            <a:r>
              <a:rPr lang="es-MX" sz="1200" dirty="0"/>
              <a:t>.</a:t>
            </a:r>
            <a:endParaRPr lang="es-AR" sz="1200" dirty="0"/>
          </a:p>
          <a:p>
            <a:pPr lvl="1">
              <a:lnSpc>
                <a:spcPct val="100000"/>
              </a:lnSpc>
            </a:pPr>
            <a:r>
              <a:rPr lang="es-MX" sz="1200" dirty="0"/>
              <a:t>EXISTEN TRES TIPOS: </a:t>
            </a:r>
            <a:r>
              <a:rPr lang="es-MX" sz="1200" b="1" dirty="0"/>
              <a:t>TÉCNICO</a:t>
            </a:r>
            <a:r>
              <a:rPr lang="es-MX" sz="1200" dirty="0"/>
              <a:t>, </a:t>
            </a:r>
            <a:r>
              <a:rPr lang="es-MX" sz="1200" b="1" dirty="0"/>
              <a:t>OPERATIVO</a:t>
            </a:r>
            <a:r>
              <a:rPr lang="es-MX" sz="1200" dirty="0"/>
              <a:t> Y </a:t>
            </a:r>
            <a:r>
              <a:rPr lang="es-MX" sz="1200" b="1" dirty="0"/>
              <a:t>ECONÓMICO</a:t>
            </a:r>
            <a:r>
              <a:rPr lang="es-MX" sz="1200" dirty="0"/>
              <a:t>.</a:t>
            </a:r>
          </a:p>
          <a:p>
            <a:pPr lvl="2">
              <a:lnSpc>
                <a:spcPct val="100000"/>
              </a:lnSpc>
            </a:pPr>
            <a:r>
              <a:rPr lang="es-MX" sz="1200" b="1" u="sng" dirty="0">
                <a:effectLst>
                  <a:outerShdw blurRad="38100" dist="38100" dir="2700000" algn="tl">
                    <a:srgbClr val="000000">
                      <a:alpha val="43137"/>
                    </a:srgbClr>
                  </a:outerShdw>
                </a:effectLst>
              </a:rPr>
              <a:t>TIPO TÉCNICO</a:t>
            </a:r>
            <a:r>
              <a:rPr lang="es-MX" sz="1200" dirty="0"/>
              <a:t>: EVALÚA QUE TAN IMPLEMENTABLE ES EL PRODUCTO-SOLUCIÓN SEGÚN SU FUNCIONALIDAD Y SU RENDIMIENTO. </a:t>
            </a:r>
          </a:p>
          <a:p>
            <a:pPr lvl="2">
              <a:lnSpc>
                <a:spcPct val="100000"/>
              </a:lnSpc>
            </a:pPr>
            <a:r>
              <a:rPr lang="es-MX" sz="1200" b="1" u="sng" dirty="0">
                <a:effectLst>
                  <a:outerShdw blurRad="38100" dist="38100" dir="2700000" algn="tl">
                    <a:srgbClr val="000000">
                      <a:alpha val="43137"/>
                    </a:srgbClr>
                  </a:outerShdw>
                </a:effectLst>
              </a:rPr>
              <a:t>TIPO OPERATIVO</a:t>
            </a:r>
            <a:r>
              <a:rPr lang="es-MX" sz="1200" dirty="0"/>
              <a:t>: EVALÚA LA CAPACIDAD ORGANIZACIONAL PARA ENFRENTAR EL CAMBIO. </a:t>
            </a:r>
          </a:p>
          <a:p>
            <a:pPr lvl="2">
              <a:lnSpc>
                <a:spcPct val="100000"/>
              </a:lnSpc>
            </a:pPr>
            <a:r>
              <a:rPr lang="es-MX" sz="1200" b="1" u="sng" dirty="0">
                <a:effectLst>
                  <a:outerShdw blurRad="38100" dist="38100" dir="2700000" algn="tl">
                    <a:srgbClr val="000000">
                      <a:alpha val="43137"/>
                    </a:srgbClr>
                  </a:outerShdw>
                </a:effectLst>
              </a:rPr>
              <a:t>TIPO ECONÓMICO</a:t>
            </a:r>
            <a:r>
              <a:rPr lang="es-MX" sz="1200" dirty="0"/>
              <a:t>: EVALÚA QUE TAN RENTABLE ES EL PRODUCTO-SOLUCIÓN.</a:t>
            </a:r>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874299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A573EA-8093-2D95-F7C9-1F7379AABD45}"/>
              </a:ext>
            </a:extLst>
          </p:cNvPr>
          <p:cNvSpPr>
            <a:spLocks noGrp="1"/>
          </p:cNvSpPr>
          <p:nvPr>
            <p:ph type="title"/>
          </p:nvPr>
        </p:nvSpPr>
        <p:spPr>
          <a:xfrm>
            <a:off x="761996" y="1153287"/>
            <a:ext cx="3570566" cy="4551426"/>
          </a:xfrm>
        </p:spPr>
        <p:txBody>
          <a:bodyPr anchor="ctr">
            <a:normAutofit/>
          </a:bodyPr>
          <a:lstStyle/>
          <a:p>
            <a:pPr algn="ctr"/>
            <a:r>
              <a:rPr lang="es-MX" sz="3200" dirty="0"/>
              <a:t>ETAPAS DE LA METODOLOGÍA DE SISTEMAS DE INFORMACIÓN</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2E12EC65-913F-3088-952A-2C302AEBDC14}"/>
              </a:ext>
            </a:extLst>
          </p:cNvPr>
          <p:cNvSpPr>
            <a:spLocks noGrp="1"/>
          </p:cNvSpPr>
          <p:nvPr>
            <p:ph idx="1"/>
          </p:nvPr>
        </p:nvSpPr>
        <p:spPr>
          <a:xfrm>
            <a:off x="4976031" y="-275770"/>
            <a:ext cx="6453969" cy="6490302"/>
          </a:xfrm>
        </p:spPr>
        <p:txBody>
          <a:bodyPr anchor="ctr">
            <a:normAutofit/>
          </a:bodyPr>
          <a:lstStyle/>
          <a:p>
            <a:pPr>
              <a:lnSpc>
                <a:spcPct val="100000"/>
              </a:lnSpc>
            </a:pPr>
            <a:r>
              <a:rPr lang="es-MX" sz="1600" b="1" u="sng" dirty="0">
                <a:effectLst>
                  <a:outerShdw blurRad="38100" dist="38100" dir="2700000" algn="tl">
                    <a:srgbClr val="000000">
                      <a:alpha val="43137"/>
                    </a:srgbClr>
                  </a:outerShdw>
                </a:effectLst>
              </a:rPr>
              <a:t>DISEÑO:</a:t>
            </a:r>
          </a:p>
          <a:p>
            <a:pPr lvl="1">
              <a:lnSpc>
                <a:spcPct val="100000"/>
              </a:lnSpc>
            </a:pPr>
            <a:r>
              <a:rPr lang="es-MX" sz="1200" dirty="0"/>
              <a:t>-SE CONSTRUYE UN </a:t>
            </a:r>
            <a:r>
              <a:rPr lang="es-MX" sz="1200" b="1" dirty="0">
                <a:effectLst>
                  <a:outerShdw blurRad="38100" dist="38100" dir="2700000" algn="tl">
                    <a:srgbClr val="000000">
                      <a:alpha val="43137"/>
                    </a:srgbClr>
                  </a:outerShdw>
                </a:effectLst>
              </a:rPr>
              <a:t>MODELO</a:t>
            </a:r>
            <a:r>
              <a:rPr lang="es-MX" sz="1200" dirty="0"/>
              <a:t> DE LA SOLUCIÓN BASADO EN EL MODELO DE ANÁLISIS Y LA SOLUCIÓN ELEGIDA. MIENTRAS MEJOR SE DISEÑE EL SISTEMA SOLUCIÓN, MEJOR PODRÁ IMPLEMENTARSE, MÁS FÁCIL SERÁ DE MANTENER Y MÁS RENTABLE SERÁ. </a:t>
            </a:r>
          </a:p>
          <a:p>
            <a:pPr lvl="1">
              <a:lnSpc>
                <a:spcPct val="100000"/>
              </a:lnSpc>
            </a:pPr>
            <a:r>
              <a:rPr lang="es-MX" sz="1200" dirty="0"/>
              <a:t>EXISTEN DIFERENTES MÉTODOS DE DISEÑO PARA EL PRODUCTO SOLUCIÓN. PUEDE ENCARARSE DESDE </a:t>
            </a:r>
            <a:r>
              <a:rPr lang="es-MX" sz="1200" b="1" dirty="0">
                <a:effectLst>
                  <a:outerShdw blurRad="38100" dist="38100" dir="2700000" algn="tl">
                    <a:srgbClr val="000000">
                      <a:alpha val="43137"/>
                    </a:srgbClr>
                  </a:outerShdw>
                </a:effectLst>
              </a:rPr>
              <a:t>DIFERENTES BASES</a:t>
            </a:r>
            <a:r>
              <a:rPr lang="es-MX" sz="1200" dirty="0"/>
              <a:t>:</a:t>
            </a:r>
          </a:p>
          <a:p>
            <a:pPr lvl="1">
              <a:lnSpc>
                <a:spcPct val="100000"/>
              </a:lnSpc>
              <a:buFont typeface="+mj-lt"/>
              <a:buAutoNum type="arabicPeriod"/>
            </a:pPr>
            <a:r>
              <a:rPr lang="es-MX" sz="1200" dirty="0"/>
              <a:t>TOMANDO EN CUENTA LAS OPERACIONES DE NEGOCIO DEFINIDAS PREVIAMENTE PARA DETERMINAR EL MODO EN EL QUE VA A FUNCIONAR EL PRODUCTO SOLUCIÓN. </a:t>
            </a:r>
          </a:p>
          <a:p>
            <a:pPr lvl="1">
              <a:lnSpc>
                <a:spcPct val="100000"/>
              </a:lnSpc>
              <a:buFont typeface="+mj-lt"/>
              <a:buAutoNum type="arabicPeriod"/>
            </a:pPr>
            <a:r>
              <a:rPr lang="es-MX" sz="1200" dirty="0"/>
              <a:t>TOMANDO LOS MODELOS DE DATOS QUE AYUDEN A AJUSTAR LA SOLUCIÓN AL MODELO DE FUNCIONAMIENTO. </a:t>
            </a:r>
          </a:p>
          <a:p>
            <a:pPr lvl="1">
              <a:lnSpc>
                <a:spcPct val="100000"/>
              </a:lnSpc>
              <a:buFont typeface="+mj-lt"/>
              <a:buAutoNum type="arabicPeriod"/>
            </a:pPr>
            <a:r>
              <a:rPr lang="es-MX" sz="1200" dirty="0"/>
              <a:t>TOMANDO EN CUENTA LOS COMPONENTES FÍSICOS QUE HAGAN POSIBLE EL FUNCIONAMIENTO DEL SISTEMA DE INFORMACIÓN </a:t>
            </a:r>
          </a:p>
          <a:p>
            <a:pPr lvl="1">
              <a:lnSpc>
                <a:spcPct val="100000"/>
              </a:lnSpc>
              <a:buFont typeface="+mj-lt"/>
              <a:buAutoNum type="arabicPeriod"/>
            </a:pPr>
            <a:r>
              <a:rPr lang="es-MX" sz="1200" dirty="0"/>
              <a:t>PLANIFICANDO LA MEJOR IMPLEMENTACIÓN POSIBLE PARA LOS COMPONENTES FÍSICOS.</a:t>
            </a:r>
          </a:p>
          <a:p>
            <a:pPr lvl="1">
              <a:lnSpc>
                <a:spcPct val="100000"/>
              </a:lnSpc>
            </a:pPr>
            <a:r>
              <a:rPr lang="es-MX" sz="1200" dirty="0"/>
              <a:t>EN ESTA ETAPA SE DEFINE LA </a:t>
            </a:r>
            <a:r>
              <a:rPr lang="es-MX" sz="1200" b="1" dirty="0">
                <a:effectLst>
                  <a:outerShdw blurRad="38100" dist="38100" dir="2700000" algn="tl">
                    <a:srgbClr val="000000">
                      <a:alpha val="43137"/>
                    </a:srgbClr>
                  </a:outerShdw>
                </a:effectLst>
              </a:rPr>
              <a:t>BASE DE DATOS</a:t>
            </a:r>
            <a:r>
              <a:rPr lang="es-MX" sz="1200" dirty="0"/>
              <a:t>, </a:t>
            </a:r>
            <a:r>
              <a:rPr lang="es-MX" sz="1200" b="1" dirty="0">
                <a:effectLst>
                  <a:outerShdw blurRad="38100" dist="38100" dir="2700000" algn="tl">
                    <a:srgbClr val="000000">
                      <a:alpha val="43137"/>
                    </a:srgbClr>
                  </a:outerShdw>
                </a:effectLst>
              </a:rPr>
              <a:t>INTERFACES</a:t>
            </a:r>
            <a:r>
              <a:rPr lang="es-MX" sz="1200" dirty="0"/>
              <a:t>, </a:t>
            </a:r>
            <a:r>
              <a:rPr lang="es-MX" sz="1200" b="1" dirty="0">
                <a:effectLst>
                  <a:outerShdw blurRad="38100" dist="38100" dir="2700000" algn="tl">
                    <a:srgbClr val="000000">
                      <a:alpha val="43137"/>
                    </a:srgbClr>
                  </a:outerShdw>
                </a:effectLst>
              </a:rPr>
              <a:t>PROCEDIMIENTO ADMINISTRATIVO</a:t>
            </a:r>
            <a:r>
              <a:rPr lang="es-MX" sz="1200" dirty="0"/>
              <a:t>, </a:t>
            </a:r>
            <a:r>
              <a:rPr lang="es-MX" sz="1200" b="1" dirty="0">
                <a:effectLst>
                  <a:outerShdw blurRad="38100" dist="38100" dir="2700000" algn="tl">
                    <a:srgbClr val="000000">
                      <a:alpha val="43137"/>
                    </a:srgbClr>
                  </a:outerShdw>
                </a:effectLst>
              </a:rPr>
              <a:t>ESTRUCTURAS ORGANIZATIVAS</a:t>
            </a:r>
            <a:r>
              <a:rPr lang="es-MX" sz="1200" dirty="0"/>
              <a:t>, </a:t>
            </a:r>
            <a:r>
              <a:rPr lang="es-MX" sz="1200" b="1" dirty="0">
                <a:effectLst>
                  <a:outerShdw blurRad="38100" dist="38100" dir="2700000" algn="tl">
                    <a:srgbClr val="000000">
                      <a:alpha val="43137"/>
                    </a:srgbClr>
                  </a:outerShdw>
                </a:effectLst>
              </a:rPr>
              <a:t>DOCUMENTOS Y FORMULARIOS</a:t>
            </a:r>
            <a:r>
              <a:rPr lang="es-MX" sz="1200" dirty="0"/>
              <a:t>, </a:t>
            </a:r>
            <a:r>
              <a:rPr lang="es-MX" sz="1200" b="1" dirty="0">
                <a:effectLst>
                  <a:outerShdw blurRad="38100" dist="38100" dir="2700000" algn="tl">
                    <a:srgbClr val="000000">
                      <a:alpha val="43137"/>
                    </a:srgbClr>
                  </a:outerShdw>
                </a:effectLst>
              </a:rPr>
              <a:t>LA ESTRUCTURA DE MANUALES DE NORMAS Y PROCEDIMIENTO</a:t>
            </a:r>
            <a:r>
              <a:rPr lang="es-MX" sz="1200" dirty="0"/>
              <a:t>.</a:t>
            </a:r>
          </a:p>
          <a:p>
            <a:pPr lvl="1">
              <a:lnSpc>
                <a:spcPct val="100000"/>
              </a:lnSpc>
            </a:pPr>
            <a:r>
              <a:rPr lang="es-MX" sz="1200" b="1" u="sng" dirty="0">
                <a:effectLst>
                  <a:outerShdw blurRad="38100" dist="38100" dir="2700000" algn="tl">
                    <a:srgbClr val="000000">
                      <a:alpha val="43137"/>
                    </a:srgbClr>
                  </a:outerShdw>
                </a:effectLst>
              </a:rPr>
              <a:t>LAS TÉCNICAS DE DOCUMENTACIÓN SON</a:t>
            </a:r>
            <a:r>
              <a:rPr lang="es-MX" sz="1200" dirty="0"/>
              <a:t>:</a:t>
            </a:r>
          </a:p>
          <a:p>
            <a:pPr lvl="2">
              <a:lnSpc>
                <a:spcPct val="100000"/>
              </a:lnSpc>
            </a:pPr>
            <a:r>
              <a:rPr lang="es-MX" sz="1200" dirty="0"/>
              <a:t>DER (DIAGRAMA DE ENTIDAD-RELACIÓN).</a:t>
            </a:r>
          </a:p>
          <a:p>
            <a:pPr lvl="2">
              <a:lnSpc>
                <a:spcPct val="100000"/>
              </a:lnSpc>
            </a:pPr>
            <a:r>
              <a:rPr lang="es-MX" sz="1200" dirty="0"/>
              <a:t>DFD (DIAGRAMA DE FLUJO DE DATOS).</a:t>
            </a:r>
          </a:p>
          <a:p>
            <a:pPr lvl="2">
              <a:lnSpc>
                <a:spcPct val="100000"/>
              </a:lnSpc>
            </a:pPr>
            <a:r>
              <a:rPr lang="es-MX" sz="1200" dirty="0"/>
              <a:t>DIAGRAMAS DE CLASE O DE CASOS DE USO.</a:t>
            </a:r>
          </a:p>
          <a:p>
            <a:pPr lvl="2">
              <a:lnSpc>
                <a:spcPct val="100000"/>
              </a:lnSpc>
            </a:pPr>
            <a:r>
              <a:rPr lang="es-MX" sz="1200" dirty="0"/>
              <a:t>DICCIONARIO DE USOS.</a:t>
            </a:r>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344479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A573EA-8093-2D95-F7C9-1F7379AABD45}"/>
              </a:ext>
            </a:extLst>
          </p:cNvPr>
          <p:cNvSpPr>
            <a:spLocks noGrp="1"/>
          </p:cNvSpPr>
          <p:nvPr>
            <p:ph type="title"/>
          </p:nvPr>
        </p:nvSpPr>
        <p:spPr>
          <a:xfrm>
            <a:off x="761996" y="1153287"/>
            <a:ext cx="3570566" cy="4551426"/>
          </a:xfrm>
        </p:spPr>
        <p:txBody>
          <a:bodyPr anchor="ctr">
            <a:normAutofit/>
          </a:bodyPr>
          <a:lstStyle/>
          <a:p>
            <a:pPr algn="ctr"/>
            <a:r>
              <a:rPr lang="es-MX" sz="3200" dirty="0"/>
              <a:t>ETAPAS DE LA METODOLOGÍA DE SISTEMAS DE INFORMACIÓN</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2E12EC65-913F-3088-952A-2C302AEBDC14}"/>
              </a:ext>
            </a:extLst>
          </p:cNvPr>
          <p:cNvSpPr>
            <a:spLocks noGrp="1"/>
          </p:cNvSpPr>
          <p:nvPr>
            <p:ph idx="1"/>
          </p:nvPr>
        </p:nvSpPr>
        <p:spPr>
          <a:xfrm>
            <a:off x="4976031" y="0"/>
            <a:ext cx="6453969" cy="6214532"/>
          </a:xfrm>
        </p:spPr>
        <p:txBody>
          <a:bodyPr anchor="ctr">
            <a:normAutofit/>
          </a:bodyPr>
          <a:lstStyle/>
          <a:p>
            <a:pPr>
              <a:lnSpc>
                <a:spcPct val="100000"/>
              </a:lnSpc>
            </a:pPr>
            <a:r>
              <a:rPr lang="es-MX" sz="1600" b="1" u="sng" dirty="0">
                <a:effectLst>
                  <a:outerShdw blurRad="38100" dist="38100" dir="2700000" algn="tl">
                    <a:srgbClr val="000000">
                      <a:alpha val="43137"/>
                    </a:srgbClr>
                  </a:outerShdw>
                </a:effectLst>
              </a:rPr>
              <a:t>DESARROLLO</a:t>
            </a:r>
            <a:r>
              <a:rPr lang="es-MX" sz="1200" dirty="0"/>
              <a:t>:</a:t>
            </a:r>
          </a:p>
          <a:p>
            <a:pPr lvl="1">
              <a:lnSpc>
                <a:spcPct val="100000"/>
              </a:lnSpc>
            </a:pPr>
            <a:r>
              <a:rPr lang="es-MX" sz="1200" dirty="0"/>
              <a:t>SE LLEVA AL CAMPO LO CONCRETO LO PROPUESTO EN EL DISEÑO.</a:t>
            </a:r>
          </a:p>
          <a:p>
            <a:pPr>
              <a:lnSpc>
                <a:spcPct val="100000"/>
              </a:lnSpc>
            </a:pPr>
            <a:r>
              <a:rPr lang="es-MX" sz="1600" b="1" u="sng" dirty="0">
                <a:effectLst>
                  <a:outerShdw blurRad="38100" dist="38100" dir="2700000" algn="tl">
                    <a:srgbClr val="000000">
                      <a:alpha val="43137"/>
                    </a:srgbClr>
                  </a:outerShdw>
                </a:effectLst>
              </a:rPr>
              <a:t>PRUEBA</a:t>
            </a:r>
            <a:r>
              <a:rPr lang="es-MX" sz="1200" dirty="0"/>
              <a:t>;</a:t>
            </a:r>
          </a:p>
          <a:p>
            <a:pPr lvl="1">
              <a:lnSpc>
                <a:spcPct val="100000"/>
              </a:lnSpc>
            </a:pPr>
            <a:r>
              <a:rPr lang="es-MX" sz="1200" dirty="0"/>
              <a:t>EL OBJETIVO ESTÁ EN ENCONTRAR LA MAYOR CANTIDAD DE </a:t>
            </a:r>
            <a:r>
              <a:rPr lang="es-MX" sz="1200" b="1" dirty="0">
                <a:effectLst>
                  <a:outerShdw blurRad="38100" dist="38100" dir="2700000" algn="tl">
                    <a:srgbClr val="000000">
                      <a:alpha val="43137"/>
                    </a:srgbClr>
                  </a:outerShdw>
                </a:effectLst>
              </a:rPr>
              <a:t>FALLAS</a:t>
            </a:r>
            <a:r>
              <a:rPr lang="es-MX" sz="1200" dirty="0"/>
              <a:t> Y REALIZAR LAS </a:t>
            </a:r>
            <a:r>
              <a:rPr lang="es-MX" sz="1200" b="1" dirty="0">
                <a:effectLst>
                  <a:outerShdw blurRad="38100" dist="38100" dir="2700000" algn="tl">
                    <a:srgbClr val="000000">
                      <a:alpha val="43137"/>
                    </a:srgbClr>
                  </a:outerShdw>
                </a:effectLst>
              </a:rPr>
              <a:t>CORRECCIONES</a:t>
            </a:r>
            <a:r>
              <a:rPr lang="es-MX" sz="1200" dirty="0"/>
              <a:t> QUE CORRESPONDAN. LA IDEA ES PREVENIR FUTUROS ERRORES MEDIANTE PRUEBAS BIEN PLANIFICADAS.</a:t>
            </a:r>
          </a:p>
          <a:p>
            <a:pPr lvl="1">
              <a:lnSpc>
                <a:spcPct val="100000"/>
              </a:lnSpc>
            </a:pPr>
            <a:r>
              <a:rPr lang="es-MX" sz="1200" dirty="0"/>
              <a:t> LAS ACTIVIDADES DESARROLLADAS EN ESTA ETAPA SON LA PLANEACIÓN DE PRUEBA, SU DISEÑO Y SU EJECUCIÓN; TODAS ÉSTAS EJECUTADAS EN BASE A DOCUMENTACIÓN PREVIA.</a:t>
            </a:r>
          </a:p>
          <a:p>
            <a:pPr>
              <a:lnSpc>
                <a:spcPct val="100000"/>
              </a:lnSpc>
            </a:pPr>
            <a:r>
              <a:rPr lang="es-MX" sz="1600" b="1" u="sng" dirty="0">
                <a:effectLst>
                  <a:outerShdw blurRad="38100" dist="38100" dir="2700000" algn="tl">
                    <a:srgbClr val="000000">
                      <a:alpha val="43137"/>
                    </a:srgbClr>
                  </a:outerShdw>
                </a:effectLst>
              </a:rPr>
              <a:t>IMPLEMENTACIÓN</a:t>
            </a:r>
            <a:r>
              <a:rPr lang="es-MX" sz="1400" dirty="0"/>
              <a:t>:</a:t>
            </a:r>
          </a:p>
          <a:p>
            <a:pPr lvl="1">
              <a:lnSpc>
                <a:spcPct val="100000"/>
              </a:lnSpc>
            </a:pPr>
            <a:r>
              <a:rPr lang="es-MX" sz="1200" dirty="0"/>
              <a:t>SE </a:t>
            </a:r>
            <a:r>
              <a:rPr lang="es-MX" sz="1200" b="1" dirty="0">
                <a:effectLst>
                  <a:outerShdw blurRad="38100" dist="38100" dir="2700000" algn="tl">
                    <a:srgbClr val="000000">
                      <a:alpha val="43137"/>
                    </a:srgbClr>
                  </a:outerShdw>
                </a:effectLst>
              </a:rPr>
              <a:t>INSTALA</a:t>
            </a:r>
            <a:r>
              <a:rPr lang="es-MX" sz="1200" dirty="0"/>
              <a:t> LA PROPUESTA DESARROLLADA Y PREVIAMENTE PROBADA EN LA EMPRESA. SE DEBE TENER MUY EN CUENTA LA PROBLEMÁTICA DE OPOSICIÓN AL CAMBIO POR PARTE DE LOS USUARIOS. </a:t>
            </a:r>
          </a:p>
          <a:p>
            <a:pPr lvl="1">
              <a:lnSpc>
                <a:spcPct val="100000"/>
              </a:lnSpc>
            </a:pPr>
            <a:r>
              <a:rPr lang="es-MX" sz="1200" dirty="0"/>
              <a:t>SE UTILIZAN </a:t>
            </a:r>
            <a:r>
              <a:rPr lang="es-MX" sz="1200" b="1" dirty="0">
                <a:effectLst>
                  <a:outerShdw blurRad="38100" dist="38100" dir="2700000" algn="tl">
                    <a:srgbClr val="000000">
                      <a:alpha val="43137"/>
                    </a:srgbClr>
                  </a:outerShdw>
                </a:effectLst>
              </a:rPr>
              <a:t>DIVERSAS HERRAMIENTAS </a:t>
            </a:r>
            <a:r>
              <a:rPr lang="es-MX" sz="1200" dirty="0"/>
              <a:t>A LA HORA DE LA IMPLEMENTACIÓN, COMO SOFTWARE/HARDWARE, BASES DE DATOS, DOCUMENTACIÓN, ETC.</a:t>
            </a:r>
          </a:p>
          <a:p>
            <a:pPr lvl="1">
              <a:lnSpc>
                <a:spcPct val="100000"/>
              </a:lnSpc>
            </a:pPr>
            <a:r>
              <a:rPr lang="es-MX" sz="1200" b="1" u="sng" dirty="0">
                <a:effectLst>
                  <a:outerShdw blurRad="38100" dist="38100" dir="2700000" algn="tl">
                    <a:srgbClr val="000000">
                      <a:alpha val="43137"/>
                    </a:srgbClr>
                  </a:outerShdw>
                </a:effectLst>
              </a:rPr>
              <a:t>LAS TÉCNICAS A EMPLEAR ESTÁN INTEGRADAS POR</a:t>
            </a:r>
            <a:r>
              <a:rPr lang="es-MX" sz="1200" dirty="0"/>
              <a:t>:</a:t>
            </a:r>
          </a:p>
          <a:p>
            <a:pPr lvl="2">
              <a:lnSpc>
                <a:spcPct val="100000"/>
              </a:lnSpc>
            </a:pPr>
            <a:r>
              <a:rPr lang="es-MX" sz="1000" dirty="0"/>
              <a:t>COMPROMISO DE LA ALTA GERENCIA.</a:t>
            </a:r>
          </a:p>
          <a:p>
            <a:pPr lvl="2">
              <a:lnSpc>
                <a:spcPct val="100000"/>
              </a:lnSpc>
            </a:pPr>
            <a:r>
              <a:rPr lang="es-MX" sz="1000" dirty="0"/>
              <a:t>PLANES ANTICIPADOS.</a:t>
            </a:r>
          </a:p>
          <a:p>
            <a:pPr lvl="2">
              <a:lnSpc>
                <a:spcPct val="100000"/>
              </a:lnSpc>
            </a:pPr>
            <a:r>
              <a:rPr lang="es-MX" sz="1000" dirty="0"/>
              <a:t>SELECCIÓN DE LA APLICACIÓN INICIAL CORRECTA.</a:t>
            </a:r>
          </a:p>
          <a:p>
            <a:pPr lvl="2">
              <a:lnSpc>
                <a:spcPct val="100000"/>
              </a:lnSpc>
            </a:pPr>
            <a:r>
              <a:rPr lang="es-MX" sz="1000" dirty="0"/>
              <a:t>IMPLEMENTACIÓN DE ABAJO HACIA ARRIBA (JERARQUICAMENTE).</a:t>
            </a:r>
          </a:p>
          <a:p>
            <a:pPr lvl="2">
              <a:lnSpc>
                <a:spcPct val="100000"/>
              </a:lnSpc>
            </a:pPr>
            <a:r>
              <a:rPr lang="es-MX" sz="1000" dirty="0"/>
              <a:t>NO SUBESTIMAR LA INERCIA.</a:t>
            </a:r>
          </a:p>
          <a:p>
            <a:pPr lvl="2">
              <a:lnSpc>
                <a:spcPct val="100000"/>
              </a:lnSpc>
            </a:pPr>
            <a:r>
              <a:rPr lang="es-MX" sz="1000" dirty="0"/>
              <a:t>DESPERSONALIZACIÓN DEL CONFLICTO.</a:t>
            </a:r>
          </a:p>
          <a:p>
            <a:pPr lvl="1">
              <a:lnSpc>
                <a:spcPct val="100000"/>
              </a:lnSpc>
            </a:pPr>
            <a:endParaRPr lang="es-MX" sz="12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950937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A573EA-8093-2D95-F7C9-1F7379AABD45}"/>
              </a:ext>
            </a:extLst>
          </p:cNvPr>
          <p:cNvSpPr>
            <a:spLocks noGrp="1"/>
          </p:cNvSpPr>
          <p:nvPr>
            <p:ph type="title"/>
          </p:nvPr>
        </p:nvSpPr>
        <p:spPr>
          <a:xfrm>
            <a:off x="761996" y="1153287"/>
            <a:ext cx="3570566" cy="4551426"/>
          </a:xfrm>
        </p:spPr>
        <p:txBody>
          <a:bodyPr anchor="ctr">
            <a:normAutofit/>
          </a:bodyPr>
          <a:lstStyle/>
          <a:p>
            <a:pPr algn="ctr"/>
            <a:r>
              <a:rPr lang="es-MX" sz="3200" dirty="0"/>
              <a:t>ETAPAS DE LA METODOLOGÍA DE SISTEMAS DE INFORMACIÓN</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2E12EC65-913F-3088-952A-2C302AEBDC14}"/>
              </a:ext>
            </a:extLst>
          </p:cNvPr>
          <p:cNvSpPr>
            <a:spLocks noGrp="1"/>
          </p:cNvSpPr>
          <p:nvPr>
            <p:ph idx="1"/>
          </p:nvPr>
        </p:nvSpPr>
        <p:spPr>
          <a:xfrm>
            <a:off x="4976031" y="0"/>
            <a:ext cx="6453969" cy="6214532"/>
          </a:xfrm>
        </p:spPr>
        <p:txBody>
          <a:bodyPr anchor="ctr">
            <a:normAutofit/>
          </a:bodyPr>
          <a:lstStyle/>
          <a:p>
            <a:pPr>
              <a:lnSpc>
                <a:spcPct val="100000"/>
              </a:lnSpc>
            </a:pPr>
            <a:r>
              <a:rPr lang="es-MX" sz="1600" b="1" u="sng" dirty="0">
                <a:effectLst>
                  <a:outerShdw blurRad="38100" dist="38100" dir="2700000" algn="tl">
                    <a:srgbClr val="000000">
                      <a:alpha val="43137"/>
                    </a:srgbClr>
                  </a:outerShdw>
                </a:effectLst>
              </a:rPr>
              <a:t>MANTENIMIENTO:</a:t>
            </a:r>
            <a:endParaRPr lang="es-MX" sz="1600" dirty="0"/>
          </a:p>
          <a:p>
            <a:pPr lvl="1">
              <a:lnSpc>
                <a:spcPct val="100000"/>
              </a:lnSpc>
            </a:pPr>
            <a:r>
              <a:rPr lang="es-MX" sz="1200" dirty="0"/>
              <a:t>ES PRECISO SOSTENER LA SOLUCIÓN COMO </a:t>
            </a:r>
            <a:r>
              <a:rPr lang="es-MX" sz="1200" b="1" dirty="0">
                <a:effectLst>
                  <a:outerShdw blurRad="38100" dist="38100" dir="2700000" algn="tl">
                    <a:srgbClr val="000000">
                      <a:alpha val="43137"/>
                    </a:srgbClr>
                  </a:outerShdw>
                </a:effectLst>
              </a:rPr>
              <a:t>VIABLE</a:t>
            </a:r>
            <a:r>
              <a:rPr lang="es-MX" sz="1200" dirty="0"/>
              <a:t> EN EL TIEMPO Y ASEGURAR LA VALIDEZ DEL PRODUCTO DESARROLLADO. EL PRODUCTO DEBE </a:t>
            </a:r>
            <a:r>
              <a:rPr lang="es-MX" sz="1200" b="1" dirty="0">
                <a:effectLst>
                  <a:outerShdw blurRad="38100" dist="38100" dir="2700000" algn="tl">
                    <a:srgbClr val="000000">
                      <a:alpha val="43137"/>
                    </a:srgbClr>
                  </a:outerShdw>
                </a:effectLst>
              </a:rPr>
              <a:t>EVOLUCIONAR</a:t>
            </a:r>
            <a:r>
              <a:rPr lang="es-MX" sz="1200" dirty="0"/>
              <a:t> A LA PAR DE LA EVOLUCIÓN DE LAS NECESIDADES DEL USUARIO. </a:t>
            </a:r>
          </a:p>
          <a:p>
            <a:pPr lvl="1">
              <a:lnSpc>
                <a:spcPct val="100000"/>
              </a:lnSpc>
            </a:pPr>
            <a:r>
              <a:rPr lang="es-MX" sz="1200" b="1" u="sng" dirty="0"/>
              <a:t>HAY DIFERENTES ACCIONES QUE CONTRIBUYEN AL MANTENIMIENTO</a:t>
            </a:r>
            <a:r>
              <a:rPr lang="es-MX" sz="1200" dirty="0"/>
              <a:t>:</a:t>
            </a:r>
          </a:p>
          <a:p>
            <a:pPr lvl="2">
              <a:lnSpc>
                <a:spcPct val="100000"/>
              </a:lnSpc>
              <a:buFont typeface="+mj-lt"/>
              <a:buAutoNum type="arabicPeriod"/>
            </a:pPr>
            <a:r>
              <a:rPr lang="es-MX" sz="1200" b="1" u="sng" dirty="0">
                <a:effectLst>
                  <a:outerShdw blurRad="38100" dist="38100" dir="2700000" algn="tl">
                    <a:srgbClr val="000000">
                      <a:alpha val="43137"/>
                    </a:srgbClr>
                  </a:outerShdw>
                </a:effectLst>
              </a:rPr>
              <a:t>ACCIONES CORRECTIVAS</a:t>
            </a:r>
            <a:r>
              <a:rPr lang="es-MX" sz="1200" dirty="0"/>
              <a:t>: CORRIGEN ERRORES DE LA ETAPA DE PRUEBA. </a:t>
            </a:r>
          </a:p>
          <a:p>
            <a:pPr lvl="2">
              <a:lnSpc>
                <a:spcPct val="100000"/>
              </a:lnSpc>
              <a:buFont typeface="+mj-lt"/>
              <a:buAutoNum type="arabicPeriod"/>
            </a:pPr>
            <a:r>
              <a:rPr lang="es-MX" sz="1200" b="1" u="sng" dirty="0">
                <a:effectLst>
                  <a:outerShdw blurRad="38100" dist="38100" dir="2700000" algn="tl">
                    <a:srgbClr val="000000">
                      <a:alpha val="43137"/>
                    </a:srgbClr>
                  </a:outerShdw>
                </a:effectLst>
              </a:rPr>
              <a:t>ACCIONES PERFECTIVAS</a:t>
            </a:r>
            <a:r>
              <a:rPr lang="es-MX" sz="1200" dirty="0"/>
              <a:t>: PERFECCIONAN LA SOLUCIÓN. </a:t>
            </a:r>
          </a:p>
          <a:p>
            <a:pPr lvl="2">
              <a:lnSpc>
                <a:spcPct val="100000"/>
              </a:lnSpc>
              <a:buFont typeface="+mj-lt"/>
              <a:buAutoNum type="arabicPeriod"/>
            </a:pPr>
            <a:r>
              <a:rPr lang="es-MX" sz="1200" b="1" u="sng" dirty="0">
                <a:effectLst>
                  <a:outerShdw blurRad="38100" dist="38100" dir="2700000" algn="tl">
                    <a:srgbClr val="000000">
                      <a:alpha val="43137"/>
                    </a:srgbClr>
                  </a:outerShdw>
                </a:effectLst>
              </a:rPr>
              <a:t>ACCIONES ADAPTATIVAS</a:t>
            </a:r>
            <a:r>
              <a:rPr lang="es-MX" sz="1200" dirty="0"/>
              <a:t>: REALIZAN CAMBIOS UNA VEZ QUE EL USUARIO INCORPORÓ LA SOLUCIÓN A SU RUTINA.</a:t>
            </a:r>
          </a:p>
          <a:p>
            <a:pPr lvl="1">
              <a:lnSpc>
                <a:spcPct val="100000"/>
              </a:lnSpc>
            </a:pPr>
            <a:r>
              <a:rPr lang="es-MX" sz="1200" b="1" u="sng" dirty="0"/>
              <a:t>IMPORTANCIA DE UN MANTENIMIENTO</a:t>
            </a:r>
            <a:r>
              <a:rPr lang="es-MX" sz="1200" dirty="0"/>
              <a:t>:</a:t>
            </a:r>
          </a:p>
          <a:p>
            <a:pPr lvl="2" algn="just">
              <a:lnSpc>
                <a:spcPts val="1380"/>
              </a:lnSpc>
              <a:spcAft>
                <a:spcPts val="1010"/>
              </a:spcAft>
            </a:pPr>
            <a:r>
              <a:rPr lang="es-ES" sz="1200" dirty="0"/>
              <a:t>SI NO HAY APOYO CONTINUO, EL SISTEMA PUEDE DEJAR DE FUNCIONAR. </a:t>
            </a:r>
            <a:endParaRPr lang="es-AR" sz="1200" dirty="0"/>
          </a:p>
          <a:p>
            <a:pPr lvl="2" algn="just">
              <a:lnSpc>
                <a:spcPts val="1380"/>
              </a:lnSpc>
              <a:spcAft>
                <a:spcPts val="1010"/>
              </a:spcAft>
            </a:pPr>
            <a:r>
              <a:rPr lang="es-ES" sz="1200" dirty="0"/>
              <a:t>UN SOPORTE CONTINUO PERMITE A LOS USUARIOS EL USO ADECUADO DEL SISTEMA. </a:t>
            </a:r>
            <a:endParaRPr lang="es-AR" sz="1200" dirty="0"/>
          </a:p>
          <a:p>
            <a:pPr lvl="2" algn="just">
              <a:lnSpc>
                <a:spcPts val="1380"/>
              </a:lnSpc>
              <a:spcAft>
                <a:spcPts val="1010"/>
              </a:spcAft>
            </a:pPr>
            <a:r>
              <a:rPr lang="es-ES" sz="1200" dirty="0"/>
              <a:t>PERMITE REALIZAR AJUSTES NECESARIOS PARA QUE AUN CUANDO EL AMBIENTE CAMBIE, SE PUEDA HACER USO EFICIENTE DE LOS RECURSOS DEL SISTEMA. </a:t>
            </a:r>
            <a:endParaRPr lang="es-AR" sz="12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71110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A573EA-8093-2D95-F7C9-1F7379AABD45}"/>
              </a:ext>
            </a:extLst>
          </p:cNvPr>
          <p:cNvSpPr>
            <a:spLocks noGrp="1"/>
          </p:cNvSpPr>
          <p:nvPr>
            <p:ph type="title"/>
          </p:nvPr>
        </p:nvSpPr>
        <p:spPr>
          <a:xfrm>
            <a:off x="761996" y="1153287"/>
            <a:ext cx="3570566" cy="4551426"/>
          </a:xfrm>
        </p:spPr>
        <p:txBody>
          <a:bodyPr anchor="ctr">
            <a:normAutofit/>
          </a:bodyPr>
          <a:lstStyle/>
          <a:p>
            <a:pPr algn="ctr"/>
            <a:r>
              <a:rPr lang="es-MX" sz="3200" dirty="0"/>
              <a:t>ETAPAS DE LA METODOLOGÍA DE SISTEMAS DE INFORMACIÓN</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2E12EC65-913F-3088-952A-2C302AEBDC14}"/>
              </a:ext>
            </a:extLst>
          </p:cNvPr>
          <p:cNvSpPr>
            <a:spLocks noGrp="1"/>
          </p:cNvSpPr>
          <p:nvPr>
            <p:ph idx="1"/>
          </p:nvPr>
        </p:nvSpPr>
        <p:spPr>
          <a:xfrm>
            <a:off x="4976031" y="0"/>
            <a:ext cx="6453969" cy="6214532"/>
          </a:xfrm>
        </p:spPr>
        <p:txBody>
          <a:bodyPr anchor="ctr">
            <a:normAutofit/>
          </a:bodyPr>
          <a:lstStyle/>
          <a:p>
            <a:pPr>
              <a:lnSpc>
                <a:spcPct val="100000"/>
              </a:lnSpc>
            </a:pPr>
            <a:r>
              <a:rPr lang="es-MX" sz="1600" b="1" u="sng" dirty="0">
                <a:effectLst>
                  <a:outerShdw blurRad="38100" dist="38100" dir="2700000" algn="tl">
                    <a:srgbClr val="000000">
                      <a:alpha val="43137"/>
                    </a:srgbClr>
                  </a:outerShdw>
                </a:effectLst>
              </a:rPr>
              <a:t>SUSTITUCIÓN:</a:t>
            </a:r>
          </a:p>
          <a:p>
            <a:pPr lvl="1">
              <a:lnSpc>
                <a:spcPct val="100000"/>
              </a:lnSpc>
            </a:pPr>
            <a:r>
              <a:rPr lang="es-MX" sz="1200" dirty="0"/>
              <a:t>SE </a:t>
            </a:r>
            <a:r>
              <a:rPr lang="es-MX" sz="1200" b="1" dirty="0">
                <a:effectLst>
                  <a:outerShdw blurRad="38100" dist="38100" dir="2700000" algn="tl">
                    <a:srgbClr val="000000">
                      <a:alpha val="43137"/>
                    </a:srgbClr>
                  </a:outerShdw>
                </a:effectLst>
              </a:rPr>
              <a:t>CANCELA</a:t>
            </a:r>
            <a:r>
              <a:rPr lang="es-MX" sz="1200" dirty="0"/>
              <a:t> LA SOLUCIÓN IMPLEMENTADA EN LAS ETAPAS ANTERIORES POR MOTIVOS ECONÓMICOS, TECNOLÓGICOS O CULTURALES, ETC.</a:t>
            </a:r>
          </a:p>
          <a:p>
            <a:pPr lvl="1">
              <a:lnSpc>
                <a:spcPct val="100000"/>
              </a:lnSpc>
            </a:pPr>
            <a:r>
              <a:rPr lang="es-MX" sz="1200" dirty="0"/>
              <a:t>CONVIENE PLANIFICAR LA SALIDA DEL PRODUCTO-SOLUCIÓN CON ANTELACIÓN PARA EVITAR LA PERCEPCIÓN DE CORTES ABRUPTOS EN LOS USUARIOS.</a:t>
            </a:r>
            <a:endParaRPr lang="es-AR" sz="12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637620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64D5398-9FAB-33F2-3100-3112ABB326DC}"/>
              </a:ext>
            </a:extLst>
          </p:cNvPr>
          <p:cNvSpPr>
            <a:spLocks noGrp="1"/>
          </p:cNvSpPr>
          <p:nvPr>
            <p:ph type="ctrTitle"/>
          </p:nvPr>
        </p:nvSpPr>
        <p:spPr/>
        <p:txBody>
          <a:bodyPr/>
          <a:lstStyle/>
          <a:p>
            <a:r>
              <a:rPr lang="es-MX" dirty="0"/>
              <a:t>LIBRO ROSA</a:t>
            </a:r>
            <a:endParaRPr lang="es-AR" dirty="0"/>
          </a:p>
        </p:txBody>
      </p:sp>
    </p:spTree>
    <p:extLst>
      <p:ext uri="{BB962C8B-B14F-4D97-AF65-F5344CB8AC3E}">
        <p14:creationId xmlns:p14="http://schemas.microsoft.com/office/powerpoint/2010/main" val="2420768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2E46AB-EAB0-8974-F677-080C4C391230}"/>
              </a:ext>
            </a:extLst>
          </p:cNvPr>
          <p:cNvSpPr>
            <a:spLocks noGrp="1"/>
          </p:cNvSpPr>
          <p:nvPr>
            <p:ph type="title"/>
          </p:nvPr>
        </p:nvSpPr>
        <p:spPr/>
        <p:txBody>
          <a:bodyPr/>
          <a:lstStyle/>
          <a:p>
            <a:pPr algn="ctr"/>
            <a:r>
              <a:rPr lang="es-MX" dirty="0"/>
              <a:t>INGENIERIA EN SISTEMAS</a:t>
            </a:r>
            <a:br>
              <a:rPr lang="es-MX" dirty="0"/>
            </a:br>
            <a:r>
              <a:rPr lang="es-MX" dirty="0"/>
              <a:t>Conceptos a tener en cuenta</a:t>
            </a:r>
            <a:endParaRPr lang="es-AR" dirty="0"/>
          </a:p>
        </p:txBody>
      </p:sp>
      <p:graphicFrame>
        <p:nvGraphicFramePr>
          <p:cNvPr id="7" name="Marcador de contenido 2">
            <a:extLst>
              <a:ext uri="{FF2B5EF4-FFF2-40B4-BE49-F238E27FC236}">
                <a16:creationId xmlns:a16="http://schemas.microsoft.com/office/drawing/2014/main" id="{EAB36695-FD1E-8E4F-E49A-09404ECE50DB}"/>
              </a:ext>
            </a:extLst>
          </p:cNvPr>
          <p:cNvGraphicFramePr>
            <a:graphicFrameLocks noGrp="1"/>
          </p:cNvGraphicFramePr>
          <p:nvPr>
            <p:ph idx="1"/>
            <p:extLst>
              <p:ext uri="{D42A27DB-BD31-4B8C-83A1-F6EECF244321}">
                <p14:modId xmlns:p14="http://schemas.microsoft.com/office/powerpoint/2010/main" val="1291352789"/>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5226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291B43-ACD8-12AF-B5F0-85A8B58E7952}"/>
              </a:ext>
            </a:extLst>
          </p:cNvPr>
          <p:cNvSpPr>
            <a:spLocks noGrp="1"/>
          </p:cNvSpPr>
          <p:nvPr>
            <p:ph type="title"/>
          </p:nvPr>
        </p:nvSpPr>
        <p:spPr>
          <a:xfrm>
            <a:off x="1251678" y="653143"/>
            <a:ext cx="10178322" cy="1349828"/>
          </a:xfrm>
        </p:spPr>
        <p:txBody>
          <a:bodyPr>
            <a:normAutofit/>
          </a:bodyPr>
          <a:lstStyle/>
          <a:p>
            <a:r>
              <a:rPr lang="es-MX" dirty="0"/>
              <a:t>SUBSISTEMAS CORPORATIVOS</a:t>
            </a:r>
            <a:endParaRPr lang="es-AR" dirty="0"/>
          </a:p>
        </p:txBody>
      </p:sp>
      <p:pic>
        <p:nvPicPr>
          <p:cNvPr id="7" name="Graphic 6" descr="Cycle with People">
            <a:extLst>
              <a:ext uri="{FF2B5EF4-FFF2-40B4-BE49-F238E27FC236}">
                <a16:creationId xmlns:a16="http://schemas.microsoft.com/office/drawing/2014/main" id="{853F6CFC-E9EE-1519-5448-9923594C18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07662" y="2286001"/>
            <a:ext cx="2960017" cy="2960017"/>
          </a:xfrm>
          <a:prstGeom prst="rect">
            <a:avLst/>
          </a:prstGeom>
        </p:spPr>
      </p:pic>
      <p:sp>
        <p:nvSpPr>
          <p:cNvPr id="3" name="Marcador de contenido 2">
            <a:extLst>
              <a:ext uri="{FF2B5EF4-FFF2-40B4-BE49-F238E27FC236}">
                <a16:creationId xmlns:a16="http://schemas.microsoft.com/office/drawing/2014/main" id="{FD4DA079-F302-C7B4-E758-655945E15403}"/>
              </a:ext>
            </a:extLst>
          </p:cNvPr>
          <p:cNvSpPr>
            <a:spLocks noGrp="1"/>
          </p:cNvSpPr>
          <p:nvPr>
            <p:ph idx="1"/>
          </p:nvPr>
        </p:nvSpPr>
        <p:spPr>
          <a:xfrm>
            <a:off x="4833258" y="1799771"/>
            <a:ext cx="6596742" cy="4079821"/>
          </a:xfrm>
        </p:spPr>
        <p:txBody>
          <a:bodyPr>
            <a:normAutofit/>
          </a:bodyPr>
          <a:lstStyle/>
          <a:p>
            <a:pPr>
              <a:lnSpc>
                <a:spcPct val="100000"/>
              </a:lnSpc>
            </a:pPr>
            <a:r>
              <a:rPr lang="es-MX" sz="1600" b="1" u="sng" dirty="0">
                <a:effectLst>
                  <a:outerShdw blurRad="38100" dist="38100" dir="2700000" algn="tl">
                    <a:srgbClr val="000000">
                      <a:alpha val="43137"/>
                    </a:srgbClr>
                  </a:outerShdw>
                </a:effectLst>
              </a:rPr>
              <a:t>EL SISTEMA DECISIONAL</a:t>
            </a:r>
            <a:r>
              <a:rPr lang="es-MX" sz="1600" dirty="0"/>
              <a:t>: ES LA INTERACCIÓN DE LOS SISTEMAS OPERATIVOS (ACTIVIDADES QUE REALIZA LA ORGANIZACIÓN) Y LOS SISTEMAS DE RECURSOS (RECURSOS QUE POSEE LA EMPRESA) SE REALIZA UN PROCESO REGIDO POR LAS DECISIONES QUE SE TOMAN EN LOS DISTINTOS NIVELES.</a:t>
            </a:r>
          </a:p>
          <a:p>
            <a:pPr marL="457200">
              <a:lnSpc>
                <a:spcPct val="100000"/>
              </a:lnSpc>
              <a:spcBef>
                <a:spcPts val="600"/>
              </a:spcBef>
            </a:pPr>
            <a:r>
              <a:rPr lang="es-AR" sz="1600" dirty="0">
                <a:effectLst/>
                <a:ea typeface="Times New Roman" panose="02020603050405020304" pitchFamily="18" charset="0"/>
                <a:cs typeface="Times New Roman" panose="02020603050405020304" pitchFamily="18" charset="0"/>
              </a:rPr>
              <a:t>ESTE ENTRAMADO DE DECISIONES QUE ATAÑE A CADA SECTOR DE LA ORGANIZACIÓN CONSTITUYE EL SISTEMA DECISIONAL, QUE SE INSTRUMENTA A TRAVÉS DE LOS SIGUIENTES </a:t>
            </a:r>
            <a:r>
              <a:rPr lang="es-AR" sz="1600" b="1" dirty="0">
                <a:effectLst/>
                <a:ea typeface="Times New Roman" panose="02020603050405020304" pitchFamily="18" charset="0"/>
                <a:cs typeface="Times New Roman" panose="02020603050405020304" pitchFamily="18" charset="0"/>
              </a:rPr>
              <a:t>SUBSISTEMAS QUE LE DAN CUERPO A TODA ORGANIZACIÓN</a:t>
            </a:r>
            <a:r>
              <a:rPr lang="es-AR" sz="1600" dirty="0">
                <a:effectLst/>
                <a:ea typeface="Times New Roman" panose="02020603050405020304" pitchFamily="18" charset="0"/>
                <a:cs typeface="Times New Roman" panose="02020603050405020304" pitchFamily="18" charset="0"/>
              </a:rPr>
              <a:t>:</a:t>
            </a:r>
          </a:p>
          <a:p>
            <a:pPr marL="800100" lvl="1" indent="-342900">
              <a:lnSpc>
                <a:spcPct val="100000"/>
              </a:lnSpc>
              <a:buFont typeface="+mj-lt"/>
              <a:buAutoNum type="alphaUcPeriod"/>
            </a:pPr>
            <a:r>
              <a:rPr lang="es-AR" sz="1600" dirty="0">
                <a:effectLst/>
                <a:ea typeface="Times New Roman" panose="02020603050405020304" pitchFamily="18" charset="0"/>
                <a:cs typeface="Times New Roman" panose="02020603050405020304" pitchFamily="18" charset="0"/>
              </a:rPr>
              <a:t>PLANIFICACIÓN</a:t>
            </a:r>
          </a:p>
          <a:p>
            <a:pPr marL="800100" lvl="1" indent="-342900">
              <a:lnSpc>
                <a:spcPct val="100000"/>
              </a:lnSpc>
              <a:buFont typeface="+mj-lt"/>
              <a:buAutoNum type="alphaUcPeriod"/>
            </a:pPr>
            <a:r>
              <a:rPr lang="es-AR" sz="1600" dirty="0">
                <a:effectLst/>
                <a:ea typeface="Times New Roman" panose="02020603050405020304" pitchFamily="18" charset="0"/>
                <a:cs typeface="Times New Roman" panose="02020603050405020304" pitchFamily="18" charset="0"/>
              </a:rPr>
              <a:t>DECISIÓN</a:t>
            </a:r>
          </a:p>
          <a:p>
            <a:pPr marL="800100" lvl="1" indent="-342900">
              <a:lnSpc>
                <a:spcPct val="100000"/>
              </a:lnSpc>
              <a:buFont typeface="+mj-lt"/>
              <a:buAutoNum type="alphaUcPeriod"/>
            </a:pPr>
            <a:r>
              <a:rPr lang="es-AR" sz="1600" dirty="0">
                <a:effectLst/>
                <a:ea typeface="Times New Roman" panose="02020603050405020304" pitchFamily="18" charset="0"/>
                <a:cs typeface="Times New Roman" panose="02020603050405020304" pitchFamily="18" charset="0"/>
              </a:rPr>
              <a:t>INFORMACIÓN</a:t>
            </a:r>
          </a:p>
          <a:p>
            <a:pPr marL="800100" lvl="1" indent="-342900">
              <a:lnSpc>
                <a:spcPct val="100000"/>
              </a:lnSpc>
              <a:spcAft>
                <a:spcPts val="1000"/>
              </a:spcAft>
              <a:buFont typeface="+mj-lt"/>
              <a:buAutoNum type="alphaUcPeriod"/>
            </a:pPr>
            <a:r>
              <a:rPr lang="es-AR" sz="1600" dirty="0">
                <a:effectLst/>
                <a:ea typeface="Times New Roman" panose="02020603050405020304" pitchFamily="18" charset="0"/>
                <a:cs typeface="Times New Roman" panose="02020603050405020304" pitchFamily="18" charset="0"/>
              </a:rPr>
              <a:t>CONTROL</a:t>
            </a:r>
          </a:p>
          <a:p>
            <a:pPr>
              <a:lnSpc>
                <a:spcPct val="100000"/>
              </a:lnSpc>
            </a:pPr>
            <a:endParaRPr lang="es-AR" sz="1300" dirty="0"/>
          </a:p>
        </p:txBody>
      </p:sp>
    </p:spTree>
    <p:extLst>
      <p:ext uri="{BB962C8B-B14F-4D97-AF65-F5344CB8AC3E}">
        <p14:creationId xmlns:p14="http://schemas.microsoft.com/office/powerpoint/2010/main" val="29882796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6291B43-ACD8-12AF-B5F0-85A8B58E7952}"/>
              </a:ext>
            </a:extLst>
          </p:cNvPr>
          <p:cNvSpPr>
            <a:spLocks noGrp="1"/>
          </p:cNvSpPr>
          <p:nvPr>
            <p:ph type="title"/>
          </p:nvPr>
        </p:nvSpPr>
        <p:spPr>
          <a:xfrm>
            <a:off x="761996" y="1153287"/>
            <a:ext cx="3570566" cy="4551426"/>
          </a:xfrm>
        </p:spPr>
        <p:txBody>
          <a:bodyPr anchor="ctr">
            <a:normAutofit/>
          </a:bodyPr>
          <a:lstStyle/>
          <a:p>
            <a:pPr algn="ctr"/>
            <a:r>
              <a:rPr lang="es-MX" sz="3200" dirty="0"/>
              <a:t>PLANIFICACIÓN EN LAS ORGANIZACIONES</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FD4DA079-F302-C7B4-E758-655945E15403}"/>
              </a:ext>
            </a:extLst>
          </p:cNvPr>
          <p:cNvSpPr>
            <a:spLocks noGrp="1"/>
          </p:cNvSpPr>
          <p:nvPr>
            <p:ph idx="1"/>
          </p:nvPr>
        </p:nvSpPr>
        <p:spPr>
          <a:xfrm>
            <a:off x="4976031" y="-2"/>
            <a:ext cx="7215962" cy="6214533"/>
          </a:xfrm>
        </p:spPr>
        <p:txBody>
          <a:bodyPr anchor="ctr">
            <a:normAutofit/>
          </a:bodyPr>
          <a:lstStyle/>
          <a:p>
            <a:pPr>
              <a:lnSpc>
                <a:spcPct val="100000"/>
              </a:lnSpc>
            </a:pPr>
            <a:r>
              <a:rPr lang="es-AR" sz="1400" dirty="0">
                <a:effectLst/>
                <a:ea typeface="Times New Roman" panose="02020603050405020304" pitchFamily="18" charset="0"/>
                <a:cs typeface="Times New Roman" panose="02020603050405020304" pitchFamily="18" charset="0"/>
              </a:rPr>
              <a:t>LA </a:t>
            </a:r>
            <a:r>
              <a:rPr lang="es-AR" sz="1400" b="1"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PLANIFICACIÓN</a:t>
            </a:r>
            <a:r>
              <a:rPr lang="es-AR" sz="1400" b="1" dirty="0">
                <a:effectLst/>
                <a:ea typeface="Times New Roman" panose="02020603050405020304" pitchFamily="18" charset="0"/>
                <a:cs typeface="Times New Roman" panose="02020603050405020304" pitchFamily="18" charset="0"/>
              </a:rPr>
              <a:t> </a:t>
            </a:r>
            <a:r>
              <a:rPr lang="es-AR" sz="1400" dirty="0">
                <a:effectLst/>
                <a:ea typeface="Times New Roman" panose="02020603050405020304" pitchFamily="18" charset="0"/>
                <a:cs typeface="Times New Roman" panose="02020603050405020304" pitchFamily="18" charset="0"/>
              </a:rPr>
              <a:t>ES EL PROCESO CONSCIENTE Y SISTEMÁTICO DISEÑADO POR LOS NIVELES SUPERIORES DE LA ORGANIZACIÓN PARA LA TOMA DE DECISIONES SOBRE LOS CURSOS DE ACCIÓN. SE CONCRETA AL DEFINIR LOS OBJETIVOS Y DESARROLLAR PLANES QUE PERMITAN COORDINAR LAS LÍNEAS DE ACCIÓN FUTURAS.</a:t>
            </a:r>
          </a:p>
          <a:p>
            <a:pPr>
              <a:lnSpc>
                <a:spcPct val="100000"/>
              </a:lnSpc>
              <a:spcBef>
                <a:spcPts val="600"/>
              </a:spcBef>
              <a:spcAft>
                <a:spcPts val="1000"/>
              </a:spcAft>
            </a:pPr>
            <a:r>
              <a:rPr lang="es-AR" sz="1400" b="1" dirty="0">
                <a:effectLst/>
                <a:ea typeface="Times New Roman" panose="02020603050405020304" pitchFamily="18" charset="0"/>
                <a:cs typeface="Times New Roman" panose="02020603050405020304" pitchFamily="18" charset="0"/>
              </a:rPr>
              <a:t>INSTRUMENTOS QUE PERMITEN ORIENTAR LOS CURSOS DE ACCION, PERO </a:t>
            </a:r>
            <a:r>
              <a:rPr lang="es-AR" sz="1400" b="1" u="sng" dirty="0">
                <a:effectLst/>
                <a:ea typeface="Times New Roman" panose="02020603050405020304" pitchFamily="18" charset="0"/>
                <a:cs typeface="Times New Roman" panose="02020603050405020304" pitchFamily="18" charset="0"/>
              </a:rPr>
              <a:t>NO SON PLANES:</a:t>
            </a:r>
            <a:endParaRPr lang="es-AR" sz="1400" dirty="0">
              <a:effectLst/>
              <a:ea typeface="Times New Roman" panose="02020603050405020304" pitchFamily="18" charset="0"/>
              <a:cs typeface="Times New Roman" panose="02020603050405020304" pitchFamily="18" charset="0"/>
            </a:endParaRPr>
          </a:p>
          <a:p>
            <a:pPr>
              <a:lnSpc>
                <a:spcPct val="100000"/>
              </a:lnSpc>
              <a:spcBef>
                <a:spcPts val="600"/>
              </a:spcBef>
              <a:spcAft>
                <a:spcPts val="1000"/>
              </a:spcAft>
            </a:pPr>
            <a:r>
              <a:rPr lang="es-AR" sz="14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POLÍTICAS</a:t>
            </a:r>
            <a:r>
              <a:rPr lang="es-AR" sz="1400" b="1" dirty="0">
                <a:effectLst/>
                <a:ea typeface="Times New Roman" panose="02020603050405020304" pitchFamily="18" charset="0"/>
                <a:cs typeface="Times New Roman" panose="02020603050405020304" pitchFamily="18" charset="0"/>
              </a:rPr>
              <a:t>:</a:t>
            </a:r>
            <a:r>
              <a:rPr lang="es-AR" sz="1400" dirty="0">
                <a:effectLst/>
                <a:ea typeface="Times New Roman" panose="02020603050405020304" pitchFamily="18" charset="0"/>
                <a:cs typeface="Times New Roman" panose="02020603050405020304" pitchFamily="18" charset="0"/>
              </a:rPr>
              <a:t> DEFINICIONES GENERALES DISPUESTAS POR LA DIRECCIÓN DE LA ORGANIZACIÓN. CONFORMAN UNA DECLARACIÓN QUE ESTABLECE CRITERIOS ORIENTATIVOS, GUÍAS A SEGUIR.</a:t>
            </a:r>
          </a:p>
          <a:p>
            <a:pPr>
              <a:lnSpc>
                <a:spcPct val="100000"/>
              </a:lnSpc>
              <a:spcBef>
                <a:spcPts val="600"/>
              </a:spcBef>
              <a:spcAft>
                <a:spcPts val="1000"/>
              </a:spcAft>
            </a:pPr>
            <a:r>
              <a:rPr lang="es-AR" sz="14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PROYECCIÓN</a:t>
            </a:r>
            <a:r>
              <a:rPr lang="es-AR" sz="1400" b="1" dirty="0">
                <a:effectLst/>
                <a:ea typeface="Times New Roman" panose="02020603050405020304" pitchFamily="18" charset="0"/>
                <a:cs typeface="Times New Roman" panose="02020603050405020304" pitchFamily="18" charset="0"/>
              </a:rPr>
              <a:t>:</a:t>
            </a:r>
            <a:r>
              <a:rPr lang="es-AR" sz="1400" dirty="0">
                <a:effectLst/>
                <a:ea typeface="Times New Roman" panose="02020603050405020304" pitchFamily="18" charset="0"/>
                <a:cs typeface="Times New Roman" panose="02020603050405020304" pitchFamily="18" charset="0"/>
              </a:rPr>
              <a:t> PREDICCIÓN OBJETIVA DE ÍNDOLE CUANTITATIVA SOBRE COMPORTAMIENTOS FUTUROS BASADA EN CONDUCTAS PASADAS MEDIANTE LA APLICACIÓN DE MÉTODOS ESTADÍSTICOS.</a:t>
            </a:r>
          </a:p>
          <a:p>
            <a:pPr>
              <a:lnSpc>
                <a:spcPct val="100000"/>
              </a:lnSpc>
              <a:spcBef>
                <a:spcPts val="600"/>
              </a:spcBef>
              <a:spcAft>
                <a:spcPts val="1000"/>
              </a:spcAft>
            </a:pPr>
            <a:r>
              <a:rPr lang="es-AR" sz="14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PRONÓSTICO</a:t>
            </a:r>
            <a:r>
              <a:rPr lang="es-AR" sz="1400" b="1" dirty="0">
                <a:effectLst/>
                <a:ea typeface="Times New Roman" panose="02020603050405020304" pitchFamily="18" charset="0"/>
                <a:cs typeface="Times New Roman" panose="02020603050405020304" pitchFamily="18" charset="0"/>
              </a:rPr>
              <a:t>:</a:t>
            </a:r>
            <a:r>
              <a:rPr lang="es-AR" sz="1400" dirty="0">
                <a:effectLst/>
                <a:ea typeface="Times New Roman" panose="02020603050405020304" pitchFamily="18" charset="0"/>
                <a:cs typeface="Times New Roman" panose="02020603050405020304" pitchFamily="18" charset="0"/>
              </a:rPr>
              <a:t> PREDICCIÓN SUBJETIVA QUE PONE EN JUEGO NO SOLO LOS DATOS CONCRETOS, SINO QUE HACE VALER LAS APRECIACIONES DEL ANALISTA O DECISOR</a:t>
            </a:r>
          </a:p>
          <a:p>
            <a:pPr>
              <a:lnSpc>
                <a:spcPct val="100000"/>
              </a:lnSpc>
              <a:spcBef>
                <a:spcPts val="600"/>
              </a:spcBef>
              <a:spcAft>
                <a:spcPts val="1000"/>
              </a:spcAft>
            </a:pPr>
            <a:r>
              <a:rPr lang="es-AR" sz="14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PROCEDIMIENTO</a:t>
            </a:r>
            <a:r>
              <a:rPr lang="es-AR" sz="1400" b="1" dirty="0">
                <a:effectLst/>
                <a:ea typeface="Times New Roman" panose="02020603050405020304" pitchFamily="18" charset="0"/>
                <a:cs typeface="Times New Roman" panose="02020603050405020304" pitchFamily="18" charset="0"/>
              </a:rPr>
              <a:t>:</a:t>
            </a:r>
            <a:r>
              <a:rPr lang="es-AR" sz="1400" dirty="0">
                <a:effectLst/>
                <a:ea typeface="Times New Roman" panose="02020603050405020304" pitchFamily="18" charset="0"/>
                <a:cs typeface="Times New Roman" panose="02020603050405020304" pitchFamily="18" charset="0"/>
              </a:rPr>
              <a:t> REGLA A SEGUIR QUE CONSISTE EN LA DEFINICIÓN PORMENORIZADA DE LOS PASOS NECESARIOS PARA PODER EJECUTAR PROCESOS DE TRABAJO.</a:t>
            </a:r>
          </a:p>
          <a:p>
            <a:pPr>
              <a:lnSpc>
                <a:spcPct val="100000"/>
              </a:lnSpc>
              <a:spcBef>
                <a:spcPts val="600"/>
              </a:spcBef>
              <a:spcAft>
                <a:spcPts val="1000"/>
              </a:spcAft>
            </a:pPr>
            <a:r>
              <a:rPr lang="es-AR" sz="14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PROYECTO</a:t>
            </a:r>
            <a:r>
              <a:rPr lang="es-AR" sz="1400" b="1" dirty="0">
                <a:effectLst/>
                <a:ea typeface="Times New Roman" panose="02020603050405020304" pitchFamily="18" charset="0"/>
                <a:cs typeface="Times New Roman" panose="02020603050405020304" pitchFamily="18" charset="0"/>
              </a:rPr>
              <a:t>:</a:t>
            </a:r>
            <a:r>
              <a:rPr lang="es-AR" sz="1400" dirty="0">
                <a:effectLst/>
                <a:ea typeface="Times New Roman" panose="02020603050405020304" pitchFamily="18" charset="0"/>
                <a:cs typeface="Times New Roman" panose="02020603050405020304" pitchFamily="18" charset="0"/>
              </a:rPr>
              <a:t> NEXO EN QUE CONFLUYEN PROPÓSITO Y PROCEDIMIENTO PARA MATERIALIZAR UNA DECISIÓN A LARGO PLAZO.</a:t>
            </a:r>
          </a:p>
          <a:p>
            <a:pPr>
              <a:lnSpc>
                <a:spcPct val="100000"/>
              </a:lnSpc>
            </a:pPr>
            <a:endParaRPr lang="es-AR" sz="11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747596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6291B43-ACD8-12AF-B5F0-85A8B58E7952}"/>
              </a:ext>
            </a:extLst>
          </p:cNvPr>
          <p:cNvSpPr>
            <a:spLocks noGrp="1"/>
          </p:cNvSpPr>
          <p:nvPr>
            <p:ph type="title"/>
          </p:nvPr>
        </p:nvSpPr>
        <p:spPr>
          <a:xfrm>
            <a:off x="761996" y="1153287"/>
            <a:ext cx="3570566" cy="4551426"/>
          </a:xfrm>
        </p:spPr>
        <p:txBody>
          <a:bodyPr anchor="ctr">
            <a:normAutofit/>
          </a:bodyPr>
          <a:lstStyle/>
          <a:p>
            <a:pPr algn="ctr"/>
            <a:r>
              <a:rPr lang="es-MX" sz="3200" dirty="0"/>
              <a:t>PLANIFICACIÓN EN LAS ORGANIZACIONES</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FD4DA079-F302-C7B4-E758-655945E15403}"/>
              </a:ext>
            </a:extLst>
          </p:cNvPr>
          <p:cNvSpPr>
            <a:spLocks noGrp="1"/>
          </p:cNvSpPr>
          <p:nvPr>
            <p:ph idx="1"/>
          </p:nvPr>
        </p:nvSpPr>
        <p:spPr>
          <a:xfrm>
            <a:off x="4976031" y="-2"/>
            <a:ext cx="7215962" cy="6214533"/>
          </a:xfrm>
        </p:spPr>
        <p:txBody>
          <a:bodyPr anchor="ctr">
            <a:normAutofit fontScale="85000" lnSpcReduction="20000"/>
          </a:bodyPr>
          <a:lstStyle/>
          <a:p>
            <a:pPr>
              <a:lnSpc>
                <a:spcPct val="110000"/>
              </a:lnSpc>
              <a:spcBef>
                <a:spcPts val="600"/>
              </a:spcBef>
              <a:spcAft>
                <a:spcPts val="1000"/>
              </a:spcAft>
            </a:pPr>
            <a:r>
              <a:rPr lang="es-AR" sz="1800" b="1" u="sng" dirty="0">
                <a:effectLst/>
                <a:ea typeface="Times New Roman" panose="02020603050405020304" pitchFamily="18" charset="0"/>
                <a:cs typeface="Times New Roman" panose="02020603050405020304" pitchFamily="18" charset="0"/>
              </a:rPr>
              <a:t>PLANIFICACIÓN POR NIVELES</a:t>
            </a:r>
            <a:r>
              <a:rPr lang="es-AR" sz="1800" b="1" dirty="0">
                <a:effectLst/>
                <a:ea typeface="Times New Roman" panose="02020603050405020304" pitchFamily="18" charset="0"/>
                <a:cs typeface="Times New Roman" panose="02020603050405020304" pitchFamily="18" charset="0"/>
              </a:rPr>
              <a:t>:</a:t>
            </a:r>
            <a:endParaRPr lang="es-AR" sz="1800" dirty="0">
              <a:effectLst/>
              <a:ea typeface="Times New Roman" panose="02020603050405020304" pitchFamily="18" charset="0"/>
              <a:cs typeface="Times New Roman" panose="02020603050405020304" pitchFamily="18" charset="0"/>
            </a:endParaRPr>
          </a:p>
          <a:p>
            <a:pPr marL="342900" lvl="0" indent="-342900">
              <a:lnSpc>
                <a:spcPct val="110000"/>
              </a:lnSpc>
              <a:spcBef>
                <a:spcPts val="600"/>
              </a:spcBef>
              <a:buFont typeface="Corbel" panose="020B0503020204020204" pitchFamily="34" charset="0"/>
              <a:buChar char="-"/>
            </a:pPr>
            <a:r>
              <a:rPr lang="es-AR" sz="18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NIVEL CORPORATIVO</a:t>
            </a:r>
            <a:r>
              <a:rPr lang="es-AR" sz="1800" b="1" dirty="0">
                <a:effectLst/>
                <a:ea typeface="Times New Roman" panose="02020603050405020304" pitchFamily="18" charset="0"/>
                <a:cs typeface="Times New Roman" panose="02020603050405020304" pitchFamily="18" charset="0"/>
              </a:rPr>
              <a:t>:</a:t>
            </a:r>
            <a:r>
              <a:rPr lang="es-AR" sz="1800" dirty="0">
                <a:effectLst/>
                <a:ea typeface="Times New Roman" panose="02020603050405020304" pitchFamily="18" charset="0"/>
                <a:cs typeface="Times New Roman" panose="02020603050405020304" pitchFamily="18" charset="0"/>
              </a:rPr>
              <a:t> INVOLUCRA DECISIONES QUE LA DIRECCIÓN ELABORA EN TORNO A LAS ESTRATEGIAS GLOBALES DE LA EMPRESA, SU MISIÓN Y SU ESTRUCTURA.</a:t>
            </a:r>
          </a:p>
          <a:p>
            <a:pPr marL="342900" lvl="0" indent="-342900">
              <a:lnSpc>
                <a:spcPct val="110000"/>
              </a:lnSpc>
              <a:buFont typeface="Corbel" panose="020B0503020204020204" pitchFamily="34" charset="0"/>
              <a:buChar char="-"/>
            </a:pPr>
            <a:r>
              <a:rPr lang="es-AR" sz="18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UNIDAD DE NEGOCIOS</a:t>
            </a:r>
            <a:r>
              <a:rPr lang="es-AR" sz="1800" b="1" dirty="0">
                <a:effectLst/>
                <a:ea typeface="Times New Roman" panose="02020603050405020304" pitchFamily="18" charset="0"/>
                <a:cs typeface="Times New Roman" panose="02020603050405020304" pitchFamily="18" charset="0"/>
              </a:rPr>
              <a:t>: </a:t>
            </a:r>
            <a:r>
              <a:rPr lang="es-AR" sz="1800" dirty="0">
                <a:effectLst/>
                <a:ea typeface="Times New Roman" panose="02020603050405020304" pitchFamily="18" charset="0"/>
                <a:cs typeface="Times New Roman" panose="02020603050405020304" pitchFamily="18" charset="0"/>
              </a:rPr>
              <a:t>LOS GERENTES DE DIVISIÓN SON LOS RESPONSABLES DE TOMAR LAS DECISIONES QUE ATAÑEN A LAS ESTRATEGIAS Y LOS OBJETIVOS PROPIOS DE ESA DIVISIÓN Y LA FORMA DE LLEVARLOS A CABO</a:t>
            </a:r>
          </a:p>
          <a:p>
            <a:pPr marL="342900" lvl="0" indent="-342900">
              <a:lnSpc>
                <a:spcPct val="110000"/>
              </a:lnSpc>
              <a:spcAft>
                <a:spcPts val="1000"/>
              </a:spcAft>
              <a:buFont typeface="Corbel" panose="020B0503020204020204" pitchFamily="34" charset="0"/>
              <a:buChar char="-"/>
            </a:pPr>
            <a:r>
              <a:rPr lang="es-AR" sz="18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PLANIFICACIÓN FUNCIONAL</a:t>
            </a:r>
            <a:r>
              <a:rPr lang="es-AR" sz="1800" b="1" dirty="0">
                <a:effectLst/>
                <a:ea typeface="Times New Roman" panose="02020603050405020304" pitchFamily="18" charset="0"/>
                <a:cs typeface="Times New Roman" panose="02020603050405020304" pitchFamily="18" charset="0"/>
              </a:rPr>
              <a:t>:</a:t>
            </a:r>
            <a:r>
              <a:rPr lang="es-AR" sz="1800" dirty="0">
                <a:effectLst/>
                <a:ea typeface="Times New Roman" panose="02020603050405020304" pitchFamily="18" charset="0"/>
                <a:cs typeface="Times New Roman" panose="02020603050405020304" pitchFamily="18" charset="0"/>
              </a:rPr>
              <a:t> ES AQUELLA QUE DESPLIEGAN LOS DIRECTORES O JEFES DE DEPARTAMENTO EN FUNCIÓN DE LAS ACCIONES QUE DEBEN REALIZARSE DENTRO DEL ÁMBITO PROFESIONAL.</a:t>
            </a:r>
          </a:p>
          <a:p>
            <a:pPr>
              <a:lnSpc>
                <a:spcPct val="110000"/>
              </a:lnSpc>
              <a:spcBef>
                <a:spcPts val="600"/>
              </a:spcBef>
              <a:spcAft>
                <a:spcPts val="1000"/>
              </a:spcAft>
            </a:pPr>
            <a:r>
              <a:rPr lang="es-AR" sz="1800" b="1" u="sng" dirty="0">
                <a:effectLst/>
                <a:ea typeface="Times New Roman" panose="02020603050405020304" pitchFamily="18" charset="0"/>
                <a:cs typeface="Times New Roman" panose="02020603050405020304" pitchFamily="18" charset="0"/>
              </a:rPr>
              <a:t>PRINCIPIOS DE COMPORTAMIENTO INNOVADOR:</a:t>
            </a:r>
          </a:p>
          <a:p>
            <a:pPr marL="342900" lvl="0" indent="-342900">
              <a:lnSpc>
                <a:spcPct val="110000"/>
              </a:lnSpc>
              <a:spcBef>
                <a:spcPts val="600"/>
              </a:spcBef>
              <a:buFont typeface="Corbel" panose="020B0503020204020204" pitchFamily="34" charset="0"/>
              <a:buChar char="-"/>
            </a:pPr>
            <a:r>
              <a:rPr lang="es-AR" sz="18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EL PRINCIPIO PARTICIPATIVO</a:t>
            </a:r>
            <a:r>
              <a:rPr lang="es-AR" sz="1800" b="1" dirty="0">
                <a:effectLst/>
                <a:ea typeface="Times New Roman" panose="02020603050405020304" pitchFamily="18" charset="0"/>
                <a:cs typeface="Times New Roman" panose="02020603050405020304" pitchFamily="18" charset="0"/>
              </a:rPr>
              <a:t>:</a:t>
            </a:r>
            <a:r>
              <a:rPr lang="es-AR" sz="1800" dirty="0">
                <a:effectLst/>
                <a:ea typeface="Times New Roman" panose="02020603050405020304" pitchFamily="18" charset="0"/>
                <a:cs typeface="Times New Roman" panose="02020603050405020304" pitchFamily="18" charset="0"/>
              </a:rPr>
              <a:t> CONSISTE EN INVOLUCRAR A LOS MIEMBROS DE LA ORGANIZACIÓN CON LA FINALIDAD DE QUE CONOZCAN LA MISIÓN, LOS OBJETIVOS Y POLÍTICAS GLOBALES, Y SE IDENTIFIQUEN ENTRE ELLOS.</a:t>
            </a:r>
          </a:p>
          <a:p>
            <a:pPr marL="342900" lvl="0" indent="-342900">
              <a:lnSpc>
                <a:spcPct val="110000"/>
              </a:lnSpc>
              <a:buFont typeface="Corbel" panose="020B0503020204020204" pitchFamily="34" charset="0"/>
              <a:buChar char="-"/>
            </a:pPr>
            <a:r>
              <a:rPr lang="es-AR" sz="18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EL PRINCIPIO DE LA CONTINUIDAD</a:t>
            </a:r>
            <a:r>
              <a:rPr lang="es-AR" sz="1800" b="1" dirty="0">
                <a:effectLst/>
                <a:ea typeface="Times New Roman" panose="02020603050405020304" pitchFamily="18" charset="0"/>
                <a:cs typeface="Times New Roman" panose="02020603050405020304" pitchFamily="18" charset="0"/>
              </a:rPr>
              <a:t>:</a:t>
            </a:r>
            <a:r>
              <a:rPr lang="es-AR" sz="1800" dirty="0">
                <a:effectLst/>
                <a:ea typeface="Times New Roman" panose="02020603050405020304" pitchFamily="18" charset="0"/>
                <a:cs typeface="Times New Roman" panose="02020603050405020304" pitchFamily="18" charset="0"/>
              </a:rPr>
              <a:t> ALUDE AL CARÁCTER DINÁMICO DEL PLANEAMIENTO, ES DECIR, A LAS ACCIONES DE ACTUALIZACIÓN Y AJUSTE.</a:t>
            </a:r>
          </a:p>
          <a:p>
            <a:pPr marL="342900" lvl="0" indent="-342900">
              <a:lnSpc>
                <a:spcPct val="110000"/>
              </a:lnSpc>
              <a:spcAft>
                <a:spcPts val="1000"/>
              </a:spcAft>
              <a:buFont typeface="Corbel" panose="020B0503020204020204" pitchFamily="34" charset="0"/>
              <a:buChar char="-"/>
            </a:pPr>
            <a:r>
              <a:rPr lang="es-AR" sz="18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EL PRINCIPIO HOLISTICO</a:t>
            </a:r>
            <a:r>
              <a:rPr lang="es-AR" sz="1800" b="1" dirty="0">
                <a:effectLst/>
                <a:ea typeface="Times New Roman" panose="02020603050405020304" pitchFamily="18" charset="0"/>
                <a:cs typeface="Times New Roman" panose="02020603050405020304" pitchFamily="18" charset="0"/>
              </a:rPr>
              <a:t>:</a:t>
            </a:r>
            <a:r>
              <a:rPr lang="es-AR" sz="1800" dirty="0">
                <a:effectLst/>
                <a:ea typeface="Times New Roman" panose="02020603050405020304" pitchFamily="18" charset="0"/>
                <a:cs typeface="Times New Roman" panose="02020603050405020304" pitchFamily="18" charset="0"/>
              </a:rPr>
              <a:t> CONSISTE EN LA COORDINACIÓN E INTEGRACIÓN DE LOS PLANES DE TODA LA ORGANIZACIÓN PARA QUE EXISTA LA INTERDEPENDENCIA ENTRE LOS DISTINTOS NIVELES ORGANIZACIONALES.</a:t>
            </a:r>
          </a:p>
          <a:p>
            <a:pPr>
              <a:lnSpc>
                <a:spcPct val="100000"/>
              </a:lnSpc>
            </a:pPr>
            <a:endParaRPr lang="es-AR" sz="11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15363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6291B43-ACD8-12AF-B5F0-85A8B58E7952}"/>
              </a:ext>
            </a:extLst>
          </p:cNvPr>
          <p:cNvSpPr>
            <a:spLocks noGrp="1"/>
          </p:cNvSpPr>
          <p:nvPr>
            <p:ph type="title"/>
          </p:nvPr>
        </p:nvSpPr>
        <p:spPr>
          <a:xfrm>
            <a:off x="761996" y="1153287"/>
            <a:ext cx="3570566" cy="4551426"/>
          </a:xfrm>
        </p:spPr>
        <p:txBody>
          <a:bodyPr anchor="ctr">
            <a:normAutofit/>
          </a:bodyPr>
          <a:lstStyle/>
          <a:p>
            <a:pPr algn="ctr"/>
            <a:r>
              <a:rPr lang="es-MX" sz="3200" dirty="0"/>
              <a:t>TIPOS DE PLANES</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FD4DA079-F302-C7B4-E758-655945E15403}"/>
              </a:ext>
            </a:extLst>
          </p:cNvPr>
          <p:cNvSpPr>
            <a:spLocks noGrp="1"/>
          </p:cNvSpPr>
          <p:nvPr>
            <p:ph idx="1"/>
          </p:nvPr>
        </p:nvSpPr>
        <p:spPr>
          <a:xfrm>
            <a:off x="4976031" y="-1"/>
            <a:ext cx="7215962" cy="6214532"/>
          </a:xfrm>
        </p:spPr>
        <p:txBody>
          <a:bodyPr anchor="ctr">
            <a:normAutofit/>
          </a:bodyPr>
          <a:lstStyle/>
          <a:p>
            <a:pPr marL="342900" lvl="0" indent="-342900">
              <a:lnSpc>
                <a:spcPct val="110000"/>
              </a:lnSpc>
              <a:spcBef>
                <a:spcPts val="600"/>
              </a:spcBef>
              <a:buFont typeface="Corbel" panose="020B0503020204020204" pitchFamily="34" charset="0"/>
              <a:buChar char="-"/>
            </a:pPr>
            <a:r>
              <a:rPr lang="es-AR" sz="16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SEGÚN SU ALCANCE</a:t>
            </a:r>
            <a:r>
              <a:rPr lang="es-AR" sz="1600" b="1" dirty="0">
                <a:effectLst/>
                <a:ea typeface="Times New Roman" panose="02020603050405020304" pitchFamily="18" charset="0"/>
                <a:cs typeface="Times New Roman" panose="02020603050405020304" pitchFamily="18" charset="0"/>
              </a:rPr>
              <a:t>:</a:t>
            </a:r>
            <a:endParaRPr lang="es-AR" sz="1600" dirty="0">
              <a:effectLst/>
              <a:ea typeface="Times New Roman" panose="02020603050405020304" pitchFamily="18" charset="0"/>
              <a:cs typeface="Times New Roman" panose="02020603050405020304" pitchFamily="18" charset="0"/>
            </a:endParaRPr>
          </a:p>
          <a:p>
            <a:pPr marL="742950" lvl="1" indent="-285750">
              <a:lnSpc>
                <a:spcPct val="110000"/>
              </a:lnSpc>
              <a:buFont typeface="Courier New" panose="02070309020205020404" pitchFamily="49" charset="0"/>
              <a:buChar char="o"/>
            </a:pPr>
            <a:r>
              <a:rPr lang="es-AR" sz="1600" b="1" dirty="0">
                <a:effectLst/>
                <a:ea typeface="Times New Roman" panose="02020603050405020304" pitchFamily="18" charset="0"/>
                <a:cs typeface="Times New Roman" panose="02020603050405020304" pitchFamily="18" charset="0"/>
              </a:rPr>
              <a:t>ESTRATÉGICOS:</a:t>
            </a:r>
            <a:r>
              <a:rPr lang="es-AR" sz="1600" dirty="0">
                <a:effectLst/>
                <a:ea typeface="Times New Roman" panose="02020603050405020304" pitchFamily="18" charset="0"/>
                <a:cs typeface="Times New Roman" panose="02020603050405020304" pitchFamily="18" charset="0"/>
              </a:rPr>
              <a:t> SE REFIEREN A TODA LA ORGANIZACIÓN Y ESTABLECEN LOS OBJETIVOS GENERALES.</a:t>
            </a:r>
          </a:p>
          <a:p>
            <a:pPr marL="742950" lvl="1" indent="-285750">
              <a:lnSpc>
                <a:spcPct val="110000"/>
              </a:lnSpc>
              <a:buFont typeface="Courier New" panose="02070309020205020404" pitchFamily="49" charset="0"/>
              <a:buChar char="o"/>
            </a:pPr>
            <a:r>
              <a:rPr lang="es-AR" sz="1600" b="1" dirty="0">
                <a:effectLst/>
                <a:ea typeface="Times New Roman" panose="02020603050405020304" pitchFamily="18" charset="0"/>
                <a:cs typeface="Times New Roman" panose="02020603050405020304" pitchFamily="18" charset="0"/>
              </a:rPr>
              <a:t>OPERACIONALES: </a:t>
            </a:r>
            <a:r>
              <a:rPr lang="es-AR" sz="1600" dirty="0">
                <a:effectLst/>
                <a:ea typeface="Times New Roman" panose="02020603050405020304" pitchFamily="18" charset="0"/>
                <a:cs typeface="Times New Roman" panose="02020603050405020304" pitchFamily="18" charset="0"/>
              </a:rPr>
              <a:t>SON LIMITADOS A CADA SECTOR DE LA ORGANIZACIÓN.</a:t>
            </a:r>
          </a:p>
          <a:p>
            <a:pPr marL="342900" lvl="0" indent="-342900">
              <a:lnSpc>
                <a:spcPct val="110000"/>
              </a:lnSpc>
              <a:buFont typeface="Corbel" panose="020B0503020204020204" pitchFamily="34" charset="0"/>
              <a:buChar char="-"/>
            </a:pPr>
            <a:r>
              <a:rPr lang="es-AR" sz="16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SEGÚN EL TIEMPO</a:t>
            </a:r>
            <a:r>
              <a:rPr lang="es-AR" sz="1600" b="1" dirty="0">
                <a:effectLst/>
                <a:ea typeface="Times New Roman" panose="02020603050405020304" pitchFamily="18" charset="0"/>
                <a:cs typeface="Times New Roman" panose="02020603050405020304" pitchFamily="18" charset="0"/>
              </a:rPr>
              <a:t>:</a:t>
            </a:r>
            <a:endParaRPr lang="es-AR" sz="1600" dirty="0">
              <a:effectLst/>
              <a:ea typeface="Times New Roman" panose="02020603050405020304" pitchFamily="18" charset="0"/>
              <a:cs typeface="Times New Roman" panose="02020603050405020304" pitchFamily="18" charset="0"/>
            </a:endParaRPr>
          </a:p>
          <a:p>
            <a:pPr marL="742950" lvl="1" indent="-285750">
              <a:lnSpc>
                <a:spcPct val="110000"/>
              </a:lnSpc>
              <a:buFont typeface="Courier New" panose="02070309020205020404" pitchFamily="49" charset="0"/>
              <a:buChar char="o"/>
            </a:pPr>
            <a:r>
              <a:rPr lang="es-AR" sz="1600" b="1" dirty="0">
                <a:effectLst/>
                <a:ea typeface="Times New Roman" panose="02020603050405020304" pitchFamily="18" charset="0"/>
                <a:cs typeface="Times New Roman" panose="02020603050405020304" pitchFamily="18" charset="0"/>
              </a:rPr>
              <a:t>A LARGO PLAZO: </a:t>
            </a:r>
            <a:r>
              <a:rPr lang="es-AR" sz="1600" dirty="0">
                <a:effectLst/>
                <a:ea typeface="Times New Roman" panose="02020603050405020304" pitchFamily="18" charset="0"/>
                <a:cs typeface="Times New Roman" panose="02020603050405020304" pitchFamily="18" charset="0"/>
              </a:rPr>
              <a:t> NO INFERIORES A 5 AÑOS</a:t>
            </a:r>
          </a:p>
          <a:p>
            <a:pPr marL="742950" lvl="1" indent="-285750">
              <a:lnSpc>
                <a:spcPct val="110000"/>
              </a:lnSpc>
              <a:buFont typeface="Courier New" panose="02070309020205020404" pitchFamily="49" charset="0"/>
              <a:buChar char="o"/>
            </a:pPr>
            <a:r>
              <a:rPr lang="es-AR" sz="1600" b="1" dirty="0">
                <a:effectLst/>
                <a:ea typeface="Times New Roman" panose="02020603050405020304" pitchFamily="18" charset="0"/>
                <a:cs typeface="Times New Roman" panose="02020603050405020304" pitchFamily="18" charset="0"/>
              </a:rPr>
              <a:t>ANUAL O DE GESTIÓN</a:t>
            </a:r>
            <a:endParaRPr lang="es-AR" sz="1600" dirty="0">
              <a:effectLst/>
              <a:ea typeface="Times New Roman" panose="02020603050405020304" pitchFamily="18" charset="0"/>
              <a:cs typeface="Times New Roman" panose="02020603050405020304" pitchFamily="18" charset="0"/>
            </a:endParaRPr>
          </a:p>
          <a:p>
            <a:pPr marL="742950" lvl="1" indent="-285750">
              <a:lnSpc>
                <a:spcPct val="110000"/>
              </a:lnSpc>
              <a:buFont typeface="Courier New" panose="02070309020205020404" pitchFamily="49" charset="0"/>
              <a:buChar char="o"/>
            </a:pPr>
            <a:r>
              <a:rPr lang="es-AR" sz="1600" b="1" dirty="0">
                <a:effectLst/>
                <a:ea typeface="Times New Roman" panose="02020603050405020304" pitchFamily="18" charset="0"/>
                <a:cs typeface="Times New Roman" panose="02020603050405020304" pitchFamily="18" charset="0"/>
              </a:rPr>
              <a:t>A CORTO PLAZO U OPERATIVOS:</a:t>
            </a:r>
            <a:r>
              <a:rPr lang="es-AR" sz="1600" dirty="0">
                <a:effectLst/>
                <a:ea typeface="Times New Roman" panose="02020603050405020304" pitchFamily="18" charset="0"/>
                <a:cs typeface="Times New Roman" panose="02020603050405020304" pitchFamily="18" charset="0"/>
              </a:rPr>
              <a:t> COMPRENDEN LAPSOS INFERIOR AL AÑO</a:t>
            </a:r>
          </a:p>
          <a:p>
            <a:pPr marL="342900" lvl="0" indent="-342900">
              <a:lnSpc>
                <a:spcPct val="110000"/>
              </a:lnSpc>
              <a:buFont typeface="Corbel" panose="020B0503020204020204" pitchFamily="34" charset="0"/>
              <a:buChar char="-"/>
            </a:pPr>
            <a:r>
              <a:rPr lang="es-AR" sz="16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SEGÚN LOS TEMAS A ABORDAR</a:t>
            </a:r>
            <a:r>
              <a:rPr lang="es-AR" sz="1600" b="1" dirty="0">
                <a:effectLst/>
                <a:ea typeface="Times New Roman" panose="02020603050405020304" pitchFamily="18" charset="0"/>
                <a:cs typeface="Times New Roman" panose="02020603050405020304" pitchFamily="18" charset="0"/>
              </a:rPr>
              <a:t>:</a:t>
            </a:r>
            <a:endParaRPr lang="es-AR" sz="1600" dirty="0">
              <a:effectLst/>
              <a:ea typeface="Times New Roman" panose="02020603050405020304" pitchFamily="18" charset="0"/>
              <a:cs typeface="Times New Roman" panose="02020603050405020304" pitchFamily="18" charset="0"/>
            </a:endParaRPr>
          </a:p>
          <a:p>
            <a:pPr marL="742950" lvl="1" indent="-285750">
              <a:lnSpc>
                <a:spcPct val="110000"/>
              </a:lnSpc>
              <a:buFont typeface="Courier New" panose="02070309020205020404" pitchFamily="49" charset="0"/>
              <a:buChar char="o"/>
            </a:pPr>
            <a:r>
              <a:rPr lang="es-AR" sz="1600" b="1" dirty="0">
                <a:effectLst/>
                <a:ea typeface="Times New Roman" panose="02020603050405020304" pitchFamily="18" charset="0"/>
                <a:cs typeface="Times New Roman" panose="02020603050405020304" pitchFamily="18" charset="0"/>
              </a:rPr>
              <a:t>DIRECCIONALES: </a:t>
            </a:r>
            <a:r>
              <a:rPr lang="es-AR" sz="1600" dirty="0">
                <a:effectLst/>
                <a:ea typeface="Times New Roman" panose="02020603050405020304" pitchFamily="18" charset="0"/>
                <a:cs typeface="Times New Roman" panose="02020603050405020304" pitchFamily="18" charset="0"/>
              </a:rPr>
              <a:t>DE ACCIONES GLOBALES</a:t>
            </a:r>
          </a:p>
          <a:p>
            <a:pPr marL="742950" lvl="1" indent="-285750">
              <a:lnSpc>
                <a:spcPct val="110000"/>
              </a:lnSpc>
              <a:buFont typeface="Courier New" panose="02070309020205020404" pitchFamily="49" charset="0"/>
              <a:buChar char="o"/>
            </a:pPr>
            <a:r>
              <a:rPr lang="es-AR" sz="1600" b="1" dirty="0">
                <a:effectLst/>
                <a:ea typeface="Times New Roman" panose="02020603050405020304" pitchFamily="18" charset="0"/>
                <a:cs typeface="Times New Roman" panose="02020603050405020304" pitchFamily="18" charset="0"/>
              </a:rPr>
              <a:t>ESPECÍFICOS:</a:t>
            </a:r>
            <a:r>
              <a:rPr lang="es-AR" sz="1600" dirty="0">
                <a:effectLst/>
                <a:ea typeface="Times New Roman" panose="02020603050405020304" pitchFamily="18" charset="0"/>
                <a:cs typeface="Times New Roman" panose="02020603050405020304" pitchFamily="18" charset="0"/>
              </a:rPr>
              <a:t> DE ASUNTOS CONCRETOS</a:t>
            </a:r>
          </a:p>
          <a:p>
            <a:pPr marL="342900" lvl="0" indent="-342900">
              <a:lnSpc>
                <a:spcPct val="110000"/>
              </a:lnSpc>
              <a:buFont typeface="Corbel" panose="020B0503020204020204" pitchFamily="34" charset="0"/>
              <a:buChar char="-"/>
            </a:pPr>
            <a:r>
              <a:rPr lang="es-AR" sz="16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SEGÚN LA FRECUENCIA DE LA UTILIZACIÓN</a:t>
            </a:r>
            <a:r>
              <a:rPr lang="es-AR" sz="1600" b="1" dirty="0">
                <a:effectLst/>
                <a:ea typeface="Times New Roman" panose="02020603050405020304" pitchFamily="18" charset="0"/>
                <a:cs typeface="Times New Roman" panose="02020603050405020304" pitchFamily="18" charset="0"/>
              </a:rPr>
              <a:t>:</a:t>
            </a:r>
            <a:endParaRPr lang="es-AR" sz="1600" dirty="0">
              <a:effectLst/>
              <a:ea typeface="Times New Roman" panose="02020603050405020304" pitchFamily="18" charset="0"/>
              <a:cs typeface="Times New Roman" panose="02020603050405020304" pitchFamily="18" charset="0"/>
            </a:endParaRPr>
          </a:p>
          <a:p>
            <a:pPr marL="742950" lvl="1" indent="-285750">
              <a:lnSpc>
                <a:spcPct val="110000"/>
              </a:lnSpc>
              <a:buFont typeface="Courier New" panose="02070309020205020404" pitchFamily="49" charset="0"/>
              <a:buChar char="o"/>
            </a:pPr>
            <a:r>
              <a:rPr lang="es-AR" sz="1600" b="1" dirty="0">
                <a:effectLst/>
                <a:ea typeface="Times New Roman" panose="02020603050405020304" pitchFamily="18" charset="0"/>
                <a:cs typeface="Times New Roman" panose="02020603050405020304" pitchFamily="18" charset="0"/>
              </a:rPr>
              <a:t>DE USO ÚNICO:</a:t>
            </a:r>
            <a:r>
              <a:rPr lang="es-AR" sz="1600" dirty="0">
                <a:effectLst/>
                <a:ea typeface="Times New Roman" panose="02020603050405020304" pitchFamily="18" charset="0"/>
                <a:cs typeface="Times New Roman" panose="02020603050405020304" pitchFamily="18" charset="0"/>
              </a:rPr>
              <a:t> DISEÑADO PARA UNA RESPUESTA A UNA SITUACIÓN ESPECIAL Y ÚNICA.</a:t>
            </a:r>
          </a:p>
          <a:p>
            <a:pPr marL="742950" lvl="1" indent="-285750">
              <a:lnSpc>
                <a:spcPct val="110000"/>
              </a:lnSpc>
              <a:spcAft>
                <a:spcPts val="1000"/>
              </a:spcAft>
              <a:buFont typeface="Courier New" panose="02070309020205020404" pitchFamily="49" charset="0"/>
              <a:buChar char="o"/>
            </a:pPr>
            <a:r>
              <a:rPr lang="es-AR" sz="1600" b="1" dirty="0">
                <a:effectLst/>
                <a:ea typeface="Times New Roman" panose="02020603050405020304" pitchFamily="18" charset="0"/>
                <a:cs typeface="Times New Roman" panose="02020603050405020304" pitchFamily="18" charset="0"/>
              </a:rPr>
              <a:t>PERMANENTE:</a:t>
            </a:r>
            <a:r>
              <a:rPr lang="es-AR" sz="1600" dirty="0">
                <a:effectLst/>
                <a:ea typeface="Times New Roman" panose="02020603050405020304" pitchFamily="18" charset="0"/>
                <a:cs typeface="Times New Roman" panose="02020603050405020304" pitchFamily="18" charset="0"/>
              </a:rPr>
              <a:t> SE UTILIZA DE MANERA REITERADA PARA ACCIONES REPETIDAS.</a:t>
            </a:r>
          </a:p>
          <a:p>
            <a:pPr>
              <a:lnSpc>
                <a:spcPct val="100000"/>
              </a:lnSpc>
            </a:pPr>
            <a:endParaRPr lang="es-AR" sz="11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53041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49E44D-EC31-DE36-8378-1416B8B31D16}"/>
              </a:ext>
            </a:extLst>
          </p:cNvPr>
          <p:cNvSpPr>
            <a:spLocks noGrp="1"/>
          </p:cNvSpPr>
          <p:nvPr>
            <p:ph type="title"/>
          </p:nvPr>
        </p:nvSpPr>
        <p:spPr>
          <a:xfrm>
            <a:off x="1251678" y="382385"/>
            <a:ext cx="10178322" cy="1492132"/>
          </a:xfrm>
        </p:spPr>
        <p:txBody>
          <a:bodyPr>
            <a:normAutofit/>
          </a:bodyPr>
          <a:lstStyle/>
          <a:p>
            <a:pPr algn="ctr"/>
            <a:r>
              <a:rPr lang="es-MX" dirty="0"/>
              <a:t>EL CONTROL</a:t>
            </a:r>
            <a:endParaRPr lang="es-AR" dirty="0"/>
          </a:p>
        </p:txBody>
      </p:sp>
      <p:pic>
        <p:nvPicPr>
          <p:cNvPr id="7" name="Graphic 6" descr="Cronómetro">
            <a:extLst>
              <a:ext uri="{FF2B5EF4-FFF2-40B4-BE49-F238E27FC236}">
                <a16:creationId xmlns:a16="http://schemas.microsoft.com/office/drawing/2014/main" id="{5F00B4E6-0AD8-7113-BAD2-16A32E3EEA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07662" y="2286001"/>
            <a:ext cx="2960017" cy="2960017"/>
          </a:xfrm>
          <a:prstGeom prst="rect">
            <a:avLst/>
          </a:prstGeom>
        </p:spPr>
      </p:pic>
      <p:sp>
        <p:nvSpPr>
          <p:cNvPr id="3" name="Marcador de contenido 2">
            <a:extLst>
              <a:ext uri="{FF2B5EF4-FFF2-40B4-BE49-F238E27FC236}">
                <a16:creationId xmlns:a16="http://schemas.microsoft.com/office/drawing/2014/main" id="{C3EFBB10-644A-E652-B6CE-77F381FF1625}"/>
              </a:ext>
            </a:extLst>
          </p:cNvPr>
          <p:cNvSpPr>
            <a:spLocks noGrp="1"/>
          </p:cNvSpPr>
          <p:nvPr>
            <p:ph idx="1"/>
          </p:nvPr>
        </p:nvSpPr>
        <p:spPr>
          <a:xfrm>
            <a:off x="5375804" y="1393371"/>
            <a:ext cx="6438825" cy="4486221"/>
          </a:xfrm>
        </p:spPr>
        <p:txBody>
          <a:bodyPr>
            <a:normAutofit/>
          </a:bodyPr>
          <a:lstStyle/>
          <a:p>
            <a:pPr marL="457200">
              <a:lnSpc>
                <a:spcPct val="100000"/>
              </a:lnSpc>
              <a:spcBef>
                <a:spcPts val="600"/>
              </a:spcBef>
            </a:pPr>
            <a:r>
              <a:rPr lang="es-AR" sz="1400" dirty="0">
                <a:effectLst/>
                <a:ea typeface="Times New Roman" panose="02020603050405020304" pitchFamily="18" charset="0"/>
                <a:cs typeface="Times New Roman" panose="02020603050405020304" pitchFamily="18" charset="0"/>
              </a:rPr>
              <a:t>CONSTITUYE EL MOMENTO DE LA SUPERVISIÓN, ES LA ETAPA EN LA QUE SE COMPARA EL ESTADO REAL CON EL PLANIFICADO, IDENTIFICANDO LOS DESVÍOS QUE ES PRECISO CORREGIR. LA FINALIDAD DE ESTA ETAPA ES LA DE CONTRIBUIR AL CUMPLIMIENTO DE OBJETIVOS Y MISIÓN ORGANIZACIONALES, ESTABLECIENDO MARCACIONES Y AJUSTES QUE ENCAMINEN EL FUNCIONAMIENTO ORGANIZACIONAL</a:t>
            </a:r>
          </a:p>
          <a:p>
            <a:pPr marL="457200">
              <a:lnSpc>
                <a:spcPct val="100000"/>
              </a:lnSpc>
            </a:pPr>
            <a:r>
              <a:rPr lang="es-AR" sz="1400" dirty="0">
                <a:effectLst/>
                <a:ea typeface="Times New Roman" panose="02020603050405020304" pitchFamily="18" charset="0"/>
                <a:cs typeface="Times New Roman" panose="02020603050405020304" pitchFamily="18" charset="0"/>
              </a:rPr>
              <a:t>SUS ETAPAS SON:</a:t>
            </a:r>
          </a:p>
          <a:p>
            <a:pPr marL="457200">
              <a:lnSpc>
                <a:spcPct val="100000"/>
              </a:lnSpc>
            </a:pPr>
            <a:r>
              <a:rPr lang="es-AR" sz="1400" b="1" dirty="0">
                <a:effectLst/>
                <a:ea typeface="Times New Roman" panose="02020603050405020304" pitchFamily="18" charset="0"/>
                <a:cs typeface="Times New Roman" panose="02020603050405020304" pitchFamily="18" charset="0"/>
              </a:rPr>
              <a:t>MEDICIÓN:</a:t>
            </a:r>
            <a:r>
              <a:rPr lang="es-AR" sz="1400" dirty="0">
                <a:effectLst/>
                <a:ea typeface="Times New Roman" panose="02020603050405020304" pitchFamily="18" charset="0"/>
                <a:cs typeface="Times New Roman" panose="02020603050405020304" pitchFamily="18" charset="0"/>
              </a:rPr>
              <a:t> PARA IDENTIFICAR EL ESTADO REAL DE LA ORGANIZACIÓN. PARA ESTO SE OBTIENE LA INFORMACIÓN NECESARIA PARA DETERMINAR EL RENDIMIENTO ORGANIZACIONAL Y SE TERMINAN LOS CRITERIOS DE CONTROL</a:t>
            </a:r>
          </a:p>
          <a:p>
            <a:pPr marL="457200">
              <a:lnSpc>
                <a:spcPct val="100000"/>
              </a:lnSpc>
            </a:pPr>
            <a:r>
              <a:rPr lang="es-AR" sz="1400" b="1" dirty="0">
                <a:effectLst/>
                <a:ea typeface="Times New Roman" panose="02020603050405020304" pitchFamily="18" charset="0"/>
                <a:cs typeface="Times New Roman" panose="02020603050405020304" pitchFamily="18" charset="0"/>
              </a:rPr>
              <a:t>COMPARACIÓN:</a:t>
            </a:r>
            <a:r>
              <a:rPr lang="es-AR" sz="1400" dirty="0">
                <a:effectLst/>
                <a:ea typeface="Times New Roman" panose="02020603050405020304" pitchFamily="18" charset="0"/>
                <a:cs typeface="Times New Roman" panose="02020603050405020304" pitchFamily="18" charset="0"/>
              </a:rPr>
              <a:t> DETERMINA LA BRECHA ENTRE EL DESEMPEÑO IDEAL Y EL REAL.</a:t>
            </a:r>
          </a:p>
          <a:p>
            <a:pPr marL="457200">
              <a:lnSpc>
                <a:spcPct val="100000"/>
              </a:lnSpc>
              <a:spcAft>
                <a:spcPts val="1000"/>
              </a:spcAft>
            </a:pPr>
            <a:r>
              <a:rPr lang="es-AR" sz="1400" b="1" dirty="0">
                <a:effectLst/>
                <a:ea typeface="Times New Roman" panose="02020603050405020304" pitchFamily="18" charset="0"/>
                <a:cs typeface="Times New Roman" panose="02020603050405020304" pitchFamily="18" charset="0"/>
              </a:rPr>
              <a:t>CORRECCIÓN:</a:t>
            </a:r>
            <a:r>
              <a:rPr lang="es-AR" sz="1400" dirty="0">
                <a:effectLst/>
                <a:ea typeface="Times New Roman" panose="02020603050405020304" pitchFamily="18" charset="0"/>
                <a:cs typeface="Times New Roman" panose="02020603050405020304" pitchFamily="18" charset="0"/>
              </a:rPr>
              <a:t> LOS GERENTES DECIDEN SI SE TOMAN ACCIONES SOBRE LA DESVIACIÓN (BUSCANDO LA CAUSA PARA MODIFICARLO) O SE REALIZAN CORRECCIONES SOBRE EL ESTÁNDAR (PARA QUE SEA UN POCO MÁS REALISTA).</a:t>
            </a:r>
          </a:p>
          <a:p>
            <a:pPr>
              <a:lnSpc>
                <a:spcPct val="100000"/>
              </a:lnSpc>
            </a:pPr>
            <a:endParaRPr lang="es-AR" sz="1100" dirty="0"/>
          </a:p>
        </p:txBody>
      </p:sp>
    </p:spTree>
    <p:extLst>
      <p:ext uri="{BB962C8B-B14F-4D97-AF65-F5344CB8AC3E}">
        <p14:creationId xmlns:p14="http://schemas.microsoft.com/office/powerpoint/2010/main" val="15192213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EB8A47-CFB6-42F3-9373-45A78416E67A}"/>
              </a:ext>
            </a:extLst>
          </p:cNvPr>
          <p:cNvSpPr>
            <a:spLocks noGrp="1"/>
          </p:cNvSpPr>
          <p:nvPr>
            <p:ph type="ctrTitle"/>
          </p:nvPr>
        </p:nvSpPr>
        <p:spPr/>
        <p:txBody>
          <a:bodyPr/>
          <a:lstStyle/>
          <a:p>
            <a:r>
              <a:rPr lang="es-MX" dirty="0"/>
              <a:t>ROBBINS</a:t>
            </a:r>
            <a:endParaRPr lang="es-AR" dirty="0"/>
          </a:p>
        </p:txBody>
      </p:sp>
    </p:spTree>
    <p:extLst>
      <p:ext uri="{BB962C8B-B14F-4D97-AF65-F5344CB8AC3E}">
        <p14:creationId xmlns:p14="http://schemas.microsoft.com/office/powerpoint/2010/main" val="30936448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2187A0-040A-7DB9-B563-41C5CBCBA63B}"/>
              </a:ext>
            </a:extLst>
          </p:cNvPr>
          <p:cNvSpPr>
            <a:spLocks noGrp="1"/>
          </p:cNvSpPr>
          <p:nvPr>
            <p:ph type="title"/>
          </p:nvPr>
        </p:nvSpPr>
        <p:spPr>
          <a:xfrm>
            <a:off x="1251678" y="382385"/>
            <a:ext cx="10178322" cy="1492132"/>
          </a:xfrm>
        </p:spPr>
        <p:txBody>
          <a:bodyPr anchor="ctr">
            <a:normAutofit/>
          </a:bodyPr>
          <a:lstStyle/>
          <a:p>
            <a:pPr algn="ctr"/>
            <a:r>
              <a:rPr lang="es-MX" dirty="0"/>
              <a:t>Capitulo 1: introducción a la administración</a:t>
            </a:r>
            <a:endParaRPr lang="es-AR" dirty="0"/>
          </a:p>
        </p:txBody>
      </p:sp>
      <p:graphicFrame>
        <p:nvGraphicFramePr>
          <p:cNvPr id="15" name="Marcador de contenido 2">
            <a:extLst>
              <a:ext uri="{FF2B5EF4-FFF2-40B4-BE49-F238E27FC236}">
                <a16:creationId xmlns:a16="http://schemas.microsoft.com/office/drawing/2014/main" id="{70F9455E-500A-EF97-D906-00CAFEADE6D2}"/>
              </a:ext>
            </a:extLst>
          </p:cNvPr>
          <p:cNvGraphicFramePr>
            <a:graphicFrameLocks noGrp="1"/>
          </p:cNvGraphicFramePr>
          <p:nvPr>
            <p:ph idx="1"/>
            <p:extLst>
              <p:ext uri="{D42A27DB-BD31-4B8C-83A1-F6EECF244321}">
                <p14:modId xmlns:p14="http://schemas.microsoft.com/office/powerpoint/2010/main" val="2184350989"/>
              </p:ext>
            </p:extLst>
          </p:nvPr>
        </p:nvGraphicFramePr>
        <p:xfrm>
          <a:off x="1042587" y="2085173"/>
          <a:ext cx="10613877" cy="40934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43360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25D5F0-0F42-B479-E6B5-AF72F8DD0AAA}"/>
              </a:ext>
            </a:extLst>
          </p:cNvPr>
          <p:cNvSpPr>
            <a:spLocks noGrp="1"/>
          </p:cNvSpPr>
          <p:nvPr>
            <p:ph type="title"/>
          </p:nvPr>
        </p:nvSpPr>
        <p:spPr>
          <a:xfrm>
            <a:off x="1051133" y="515187"/>
            <a:ext cx="4124116" cy="2068082"/>
          </a:xfrm>
        </p:spPr>
        <p:txBody>
          <a:bodyPr anchor="ctr">
            <a:normAutofit/>
          </a:bodyPr>
          <a:lstStyle/>
          <a:p>
            <a:pPr algn="ctr"/>
            <a:r>
              <a:rPr lang="es-MX" sz="4000" dirty="0"/>
              <a:t>TIPOS DE GERENTES:</a:t>
            </a:r>
            <a:endParaRPr lang="es-AR" sz="4000" dirty="0"/>
          </a:p>
        </p:txBody>
      </p:sp>
      <p:graphicFrame>
        <p:nvGraphicFramePr>
          <p:cNvPr id="6" name="Marcador de contenido 2">
            <a:extLst>
              <a:ext uri="{FF2B5EF4-FFF2-40B4-BE49-F238E27FC236}">
                <a16:creationId xmlns:a16="http://schemas.microsoft.com/office/drawing/2014/main" id="{DCECAF61-7150-BB5E-8E5B-5343E166BF52}"/>
              </a:ext>
            </a:extLst>
          </p:cNvPr>
          <p:cNvGraphicFramePr>
            <a:graphicFrameLocks noGrp="1"/>
          </p:cNvGraphicFramePr>
          <p:nvPr>
            <p:ph idx="1"/>
            <p:extLst>
              <p:ext uri="{D42A27DB-BD31-4B8C-83A1-F6EECF244321}">
                <p14:modId xmlns:p14="http://schemas.microsoft.com/office/powerpoint/2010/main" val="236953117"/>
              </p:ext>
            </p:extLst>
          </p:nvPr>
        </p:nvGraphicFramePr>
        <p:xfrm>
          <a:off x="5175249" y="644525"/>
          <a:ext cx="6412847" cy="5551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Imagen 7">
            <a:extLst>
              <a:ext uri="{FF2B5EF4-FFF2-40B4-BE49-F238E27FC236}">
                <a16:creationId xmlns:a16="http://schemas.microsoft.com/office/drawing/2014/main" id="{79F4B328-4D6F-C514-F36C-8EAEA7D89E93}"/>
              </a:ext>
            </a:extLst>
          </p:cNvPr>
          <p:cNvPicPr>
            <a:picLocks noChangeAspect="1"/>
          </p:cNvPicPr>
          <p:nvPr/>
        </p:nvPicPr>
        <p:blipFill>
          <a:blip r:embed="rId7"/>
          <a:stretch>
            <a:fillRect/>
          </a:stretch>
        </p:blipFill>
        <p:spPr>
          <a:xfrm>
            <a:off x="1051133" y="2230452"/>
            <a:ext cx="4622182" cy="3952332"/>
          </a:xfrm>
          <a:prstGeom prst="rect">
            <a:avLst/>
          </a:prstGeom>
        </p:spPr>
      </p:pic>
    </p:spTree>
    <p:extLst>
      <p:ext uri="{BB962C8B-B14F-4D97-AF65-F5344CB8AC3E}">
        <p14:creationId xmlns:p14="http://schemas.microsoft.com/office/powerpoint/2010/main" val="32987431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D817B9-FFEA-BB43-388C-074DF52813EA}"/>
              </a:ext>
            </a:extLst>
          </p:cNvPr>
          <p:cNvSpPr>
            <a:spLocks noGrp="1"/>
          </p:cNvSpPr>
          <p:nvPr>
            <p:ph type="title"/>
          </p:nvPr>
        </p:nvSpPr>
        <p:spPr>
          <a:xfrm>
            <a:off x="1251678" y="382385"/>
            <a:ext cx="10178322" cy="1492132"/>
          </a:xfrm>
        </p:spPr>
        <p:txBody>
          <a:bodyPr anchor="ctr">
            <a:normAutofit/>
          </a:bodyPr>
          <a:lstStyle/>
          <a:p>
            <a:r>
              <a:rPr lang="es-MX" dirty="0"/>
              <a:t>ROLES GERENCIALES Y HABILIDADES DE LOS GERENTES</a:t>
            </a:r>
            <a:endParaRPr lang="es-AR" dirty="0"/>
          </a:p>
        </p:txBody>
      </p:sp>
      <p:graphicFrame>
        <p:nvGraphicFramePr>
          <p:cNvPr id="5" name="Marcador de contenido 2">
            <a:extLst>
              <a:ext uri="{FF2B5EF4-FFF2-40B4-BE49-F238E27FC236}">
                <a16:creationId xmlns:a16="http://schemas.microsoft.com/office/drawing/2014/main" id="{BDFAE22D-B04E-6ABF-A903-E32361929DB2}"/>
              </a:ext>
            </a:extLst>
          </p:cNvPr>
          <p:cNvGraphicFramePr>
            <a:graphicFrameLocks noGrp="1"/>
          </p:cNvGraphicFramePr>
          <p:nvPr>
            <p:ph idx="1"/>
            <p:extLst>
              <p:ext uri="{D42A27DB-BD31-4B8C-83A1-F6EECF244321}">
                <p14:modId xmlns:p14="http://schemas.microsoft.com/office/powerpoint/2010/main" val="1521065852"/>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68981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867A717-B64A-2457-A2AC-4A01E99880B1}"/>
              </a:ext>
            </a:extLst>
          </p:cNvPr>
          <p:cNvSpPr>
            <a:spLocks noGrp="1"/>
          </p:cNvSpPr>
          <p:nvPr>
            <p:ph type="title"/>
          </p:nvPr>
        </p:nvSpPr>
        <p:spPr>
          <a:xfrm>
            <a:off x="761996" y="382385"/>
            <a:ext cx="10668004" cy="1113295"/>
          </a:xfrm>
        </p:spPr>
        <p:txBody>
          <a:bodyPr anchor="b">
            <a:normAutofit/>
          </a:bodyPr>
          <a:lstStyle/>
          <a:p>
            <a:pPr algn="ctr"/>
            <a:r>
              <a:rPr lang="es-MX"/>
              <a:t>FUNCIONES DE LA ADMINISTRACIÓN</a:t>
            </a:r>
            <a:endParaRPr lang="es-AR"/>
          </a:p>
        </p:txBody>
      </p:sp>
      <p:sp>
        <p:nvSpPr>
          <p:cNvPr id="3" name="Marcador de contenido 2">
            <a:extLst>
              <a:ext uri="{FF2B5EF4-FFF2-40B4-BE49-F238E27FC236}">
                <a16:creationId xmlns:a16="http://schemas.microsoft.com/office/drawing/2014/main" id="{7C2D6B01-CF10-21D7-7470-17E27A3DC5A0}"/>
              </a:ext>
            </a:extLst>
          </p:cNvPr>
          <p:cNvSpPr>
            <a:spLocks noGrp="1"/>
          </p:cNvSpPr>
          <p:nvPr>
            <p:ph idx="1"/>
          </p:nvPr>
        </p:nvSpPr>
        <p:spPr>
          <a:xfrm>
            <a:off x="761996" y="1785257"/>
            <a:ext cx="10668004" cy="3440539"/>
          </a:xfrm>
        </p:spPr>
        <p:txBody>
          <a:bodyPr>
            <a:normAutofit/>
          </a:bodyPr>
          <a:lstStyle/>
          <a:p>
            <a:pPr>
              <a:lnSpc>
                <a:spcPct val="100000"/>
              </a:lnSpc>
            </a:pPr>
            <a:r>
              <a:rPr lang="es-MX" sz="1700" dirty="0"/>
              <a:t>LOS GERENTES EJECUTAN </a:t>
            </a:r>
            <a:r>
              <a:rPr lang="es-MX" sz="1700" b="1" dirty="0"/>
              <a:t>4 ROLES </a:t>
            </a:r>
            <a:r>
              <a:rPr lang="es-MX" sz="1700" dirty="0"/>
              <a:t>DENTRO DE LA ORGANIZACIÓN:</a:t>
            </a:r>
          </a:p>
          <a:p>
            <a:pPr marL="800100" lvl="1" indent="-342900">
              <a:lnSpc>
                <a:spcPct val="100000"/>
              </a:lnSpc>
              <a:buFont typeface="+mj-lt"/>
              <a:buAutoNum type="arabicPeriod"/>
            </a:pPr>
            <a:r>
              <a:rPr lang="es-MX" sz="1700" b="1" u="sng" dirty="0">
                <a:effectLst>
                  <a:outerShdw blurRad="38100" dist="38100" dir="2700000" algn="tl">
                    <a:srgbClr val="000000">
                      <a:alpha val="43137"/>
                    </a:srgbClr>
                  </a:outerShdw>
                </a:effectLst>
              </a:rPr>
              <a:t>PLANEACIÓN</a:t>
            </a:r>
            <a:r>
              <a:rPr lang="es-MX" sz="1700" dirty="0"/>
              <a:t>: DEFINEN LOS OBJETIVOS, ESTABLECEN ESTRATEGIAS PARA LOGRARLOS Y DESARROLLAN PLANES PARA INTEGRAR Y COORDINAR ACTIVIDADES. ES LA DEFINICIÓN DEL PROPOSITO DE UNA ORGANIZACIÓN Y LOS MEDIOS PARA LOGRARLO.</a:t>
            </a:r>
          </a:p>
          <a:p>
            <a:pPr marL="800100" lvl="1" indent="-342900">
              <a:lnSpc>
                <a:spcPct val="100000"/>
              </a:lnSpc>
              <a:buFont typeface="+mj-lt"/>
              <a:buAutoNum type="arabicPeriod"/>
            </a:pPr>
            <a:r>
              <a:rPr lang="es-MX" sz="1700" b="1" u="sng" dirty="0">
                <a:effectLst>
                  <a:outerShdw blurRad="38100" dist="38100" dir="2700000" algn="tl">
                    <a:srgbClr val="000000">
                      <a:alpha val="43137"/>
                    </a:srgbClr>
                  </a:outerShdw>
                </a:effectLst>
              </a:rPr>
              <a:t>ORGANIZACIÓN</a:t>
            </a:r>
            <a:r>
              <a:rPr lang="es-MX" sz="1700" dirty="0"/>
              <a:t>: CONSISTE EN ACORDAR Y ESTRUCTURAR EL TRABAJO PARA CUMPLIR CON LAS METAS DE LA EMPRESA.</a:t>
            </a:r>
          </a:p>
          <a:p>
            <a:pPr marL="800100" lvl="1" indent="-342900">
              <a:lnSpc>
                <a:spcPct val="100000"/>
              </a:lnSpc>
              <a:buFont typeface="+mj-lt"/>
              <a:buAutoNum type="arabicPeriod"/>
            </a:pPr>
            <a:r>
              <a:rPr lang="es-MX" sz="1700" b="1" u="sng" dirty="0">
                <a:effectLst>
                  <a:outerShdw blurRad="38100" dist="38100" dir="2700000" algn="tl">
                    <a:srgbClr val="000000">
                      <a:alpha val="43137"/>
                    </a:srgbClr>
                  </a:outerShdw>
                </a:effectLst>
              </a:rPr>
              <a:t>DIRECCIÓN</a:t>
            </a:r>
            <a:r>
              <a:rPr lang="es-MX" sz="1700" dirty="0"/>
              <a:t>: TRABAJAR CON PERSONAS Y A TRAVÉS DE ELLAS CUMPLIR LOS OBJETIVOS.</a:t>
            </a:r>
          </a:p>
          <a:p>
            <a:pPr marL="800100" lvl="1" indent="-342900">
              <a:lnSpc>
                <a:spcPct val="100000"/>
              </a:lnSpc>
              <a:buFont typeface="+mj-lt"/>
              <a:buAutoNum type="arabicPeriod"/>
            </a:pPr>
            <a:r>
              <a:rPr lang="es-MX" sz="1700" b="1" u="sng" dirty="0">
                <a:effectLst>
                  <a:outerShdw blurRad="38100" dist="38100" dir="2700000" algn="tl">
                    <a:srgbClr val="000000">
                      <a:alpha val="43137"/>
                    </a:srgbClr>
                  </a:outerShdw>
                </a:effectLst>
              </a:rPr>
              <a:t>CONTROL</a:t>
            </a:r>
            <a:r>
              <a:rPr lang="es-MX" sz="1700" dirty="0"/>
              <a:t>: LA EVALUACIÓN PARA VER SI LAS COSAS MARCHAN SEGÚN LO PLANEADO. PARA ASEGURARSE QUE LOS OBJETIVOS SE ESTÁN CUMPLIENDO Y EL TRABAJO SE ESTÁ LLEVANDO A CABO CORRECTAMENTO, LOS GERENTES DEBEN DAR SEGUIMIENTO Y EVALUAR EL RENDIMIENTO.</a:t>
            </a:r>
            <a:endParaRPr lang="es-AR" sz="1700" dirty="0"/>
          </a:p>
        </p:txBody>
      </p:sp>
      <p:sp>
        <p:nvSpPr>
          <p:cNvPr id="19" name="Freeform: Shape 18">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35124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0D3EB0-194F-EBDE-0817-86052511D041}"/>
              </a:ext>
            </a:extLst>
          </p:cNvPr>
          <p:cNvSpPr>
            <a:spLocks noGrp="1"/>
          </p:cNvSpPr>
          <p:nvPr>
            <p:ph type="title"/>
          </p:nvPr>
        </p:nvSpPr>
        <p:spPr>
          <a:xfrm>
            <a:off x="1251679" y="644525"/>
            <a:ext cx="3384329" cy="5408866"/>
          </a:xfrm>
        </p:spPr>
        <p:txBody>
          <a:bodyPr anchor="ctr">
            <a:normAutofit/>
          </a:bodyPr>
          <a:lstStyle/>
          <a:p>
            <a:pPr algn="ctr"/>
            <a:r>
              <a:rPr lang="es-MX" sz="4000" dirty="0"/>
              <a:t>Estados de la información</a:t>
            </a:r>
            <a:endParaRPr lang="es-AR" sz="4000" dirty="0"/>
          </a:p>
        </p:txBody>
      </p:sp>
      <p:graphicFrame>
        <p:nvGraphicFramePr>
          <p:cNvPr id="5" name="Marcador de contenido 2">
            <a:extLst>
              <a:ext uri="{FF2B5EF4-FFF2-40B4-BE49-F238E27FC236}">
                <a16:creationId xmlns:a16="http://schemas.microsoft.com/office/drawing/2014/main" id="{7723F819-3A91-2FA7-1923-AE398822215E}"/>
              </a:ext>
            </a:extLst>
          </p:cNvPr>
          <p:cNvGraphicFramePr>
            <a:graphicFrameLocks noGrp="1"/>
          </p:cNvGraphicFramePr>
          <p:nvPr>
            <p:ph idx="1"/>
            <p:extLst>
              <p:ext uri="{D42A27DB-BD31-4B8C-83A1-F6EECF244321}">
                <p14:modId xmlns:p14="http://schemas.microsoft.com/office/powerpoint/2010/main" val="3080282869"/>
              </p:ext>
            </p:extLst>
          </p:nvPr>
        </p:nvGraphicFramePr>
        <p:xfrm>
          <a:off x="5175250" y="644525"/>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75753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0EFB65-46E9-3107-6B94-D85C4DC8FDF3}"/>
              </a:ext>
            </a:extLst>
          </p:cNvPr>
          <p:cNvSpPr>
            <a:spLocks noGrp="1"/>
          </p:cNvSpPr>
          <p:nvPr>
            <p:ph type="title"/>
          </p:nvPr>
        </p:nvSpPr>
        <p:spPr>
          <a:xfrm>
            <a:off x="1251678" y="382385"/>
            <a:ext cx="10178322" cy="1492132"/>
          </a:xfrm>
        </p:spPr>
        <p:txBody>
          <a:bodyPr>
            <a:normAutofit/>
          </a:bodyPr>
          <a:lstStyle/>
          <a:p>
            <a:pPr algn="ctr"/>
            <a:r>
              <a:rPr lang="es-MX" sz="3200" dirty="0"/>
              <a:t>CAPITULO 2: GERENTES COMO TOMADORES DE DECISIONES</a:t>
            </a:r>
            <a:br>
              <a:rPr lang="es-MX" sz="3200" dirty="0"/>
            </a:br>
            <a:endParaRPr lang="es-AR" sz="3200" dirty="0"/>
          </a:p>
        </p:txBody>
      </p:sp>
      <p:pic>
        <p:nvPicPr>
          <p:cNvPr id="7" name="Graphic 6" descr="Cycle with People">
            <a:extLst>
              <a:ext uri="{FF2B5EF4-FFF2-40B4-BE49-F238E27FC236}">
                <a16:creationId xmlns:a16="http://schemas.microsoft.com/office/drawing/2014/main" id="{54F13980-B198-F4A3-5599-4215D2C303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0806" y="2286001"/>
            <a:ext cx="2960017" cy="2960017"/>
          </a:xfrm>
          <a:prstGeom prst="rect">
            <a:avLst/>
          </a:prstGeom>
        </p:spPr>
      </p:pic>
      <p:sp>
        <p:nvSpPr>
          <p:cNvPr id="3" name="Marcador de contenido 2">
            <a:extLst>
              <a:ext uri="{FF2B5EF4-FFF2-40B4-BE49-F238E27FC236}">
                <a16:creationId xmlns:a16="http://schemas.microsoft.com/office/drawing/2014/main" id="{81D26B49-A011-CBCF-2023-23EF8EC7E327}"/>
              </a:ext>
            </a:extLst>
          </p:cNvPr>
          <p:cNvSpPr>
            <a:spLocks noGrp="1"/>
          </p:cNvSpPr>
          <p:nvPr>
            <p:ph idx="1"/>
          </p:nvPr>
        </p:nvSpPr>
        <p:spPr>
          <a:xfrm>
            <a:off x="4610822" y="1763471"/>
            <a:ext cx="6819177" cy="4534090"/>
          </a:xfrm>
        </p:spPr>
        <p:txBody>
          <a:bodyPr>
            <a:normAutofit/>
          </a:bodyPr>
          <a:lstStyle/>
          <a:p>
            <a:pPr>
              <a:lnSpc>
                <a:spcPct val="100000"/>
              </a:lnSpc>
            </a:pPr>
            <a:r>
              <a:rPr lang="es-MX" sz="1500" dirty="0"/>
              <a:t>LA TOMA DE DECIONES ES UN PROCESO QUE REALIZA LOS GERENTES, NO ES UN SIMPLE ACTO DE ELEGIR ENTRE ALTERNATIVAS. ESTE POSEE OCHO ETAPAS:</a:t>
            </a:r>
          </a:p>
          <a:p>
            <a:pPr marL="800100" lvl="1" indent="-342900">
              <a:lnSpc>
                <a:spcPct val="100000"/>
              </a:lnSpc>
              <a:buFont typeface="+mj-lt"/>
              <a:buAutoNum type="arabicPeriod"/>
            </a:pPr>
            <a:r>
              <a:rPr lang="es-MX" sz="1500" b="1" dirty="0">
                <a:effectLst>
                  <a:outerShdw blurRad="38100" dist="38100" dir="2700000" algn="tl">
                    <a:srgbClr val="000000">
                      <a:alpha val="43137"/>
                    </a:srgbClr>
                  </a:outerShdw>
                </a:effectLst>
              </a:rPr>
              <a:t>IDENTIFICAR EL PROBLEMA.</a:t>
            </a:r>
          </a:p>
          <a:p>
            <a:pPr marL="800100" lvl="1" indent="-342900">
              <a:lnSpc>
                <a:spcPct val="100000"/>
              </a:lnSpc>
              <a:buFont typeface="+mj-lt"/>
              <a:buAutoNum type="arabicPeriod"/>
            </a:pPr>
            <a:r>
              <a:rPr lang="es-MX" sz="1500" b="1" dirty="0">
                <a:effectLst>
                  <a:outerShdw blurRad="38100" dist="38100" dir="2700000" algn="tl">
                    <a:srgbClr val="000000">
                      <a:alpha val="43137"/>
                    </a:srgbClr>
                  </a:outerShdw>
                </a:effectLst>
              </a:rPr>
              <a:t>IDENTIFICAR LOS CRITERIOS DE DECISIÓN.</a:t>
            </a:r>
          </a:p>
          <a:p>
            <a:pPr marL="800100" lvl="1" indent="-342900">
              <a:lnSpc>
                <a:spcPct val="100000"/>
              </a:lnSpc>
              <a:buFont typeface="+mj-lt"/>
              <a:buAutoNum type="arabicPeriod"/>
            </a:pPr>
            <a:r>
              <a:rPr lang="es-MX" sz="1500" b="1" dirty="0">
                <a:effectLst>
                  <a:outerShdw blurRad="38100" dist="38100" dir="2700000" algn="tl">
                    <a:srgbClr val="000000">
                      <a:alpha val="43137"/>
                    </a:srgbClr>
                  </a:outerShdw>
                </a:effectLst>
              </a:rPr>
              <a:t>ORDEN Y PRIORIZACIÓN DE CRITERIOS (PONDERACIÓN).</a:t>
            </a:r>
          </a:p>
          <a:p>
            <a:pPr marL="800100" lvl="1" indent="-342900">
              <a:lnSpc>
                <a:spcPct val="100000"/>
              </a:lnSpc>
              <a:buFont typeface="+mj-lt"/>
              <a:buAutoNum type="arabicPeriod"/>
            </a:pPr>
            <a:r>
              <a:rPr lang="es-MX" sz="1500" b="1" dirty="0">
                <a:effectLst>
                  <a:outerShdw blurRad="38100" dist="38100" dir="2700000" algn="tl">
                    <a:srgbClr val="000000">
                      <a:alpha val="43137"/>
                    </a:srgbClr>
                  </a:outerShdw>
                </a:effectLst>
              </a:rPr>
              <a:t>DESARROLLO DE ALTERNATIVAS.</a:t>
            </a:r>
          </a:p>
          <a:p>
            <a:pPr marL="800100" lvl="1" indent="-342900">
              <a:lnSpc>
                <a:spcPct val="100000"/>
              </a:lnSpc>
              <a:buFont typeface="+mj-lt"/>
              <a:buAutoNum type="arabicPeriod"/>
            </a:pPr>
            <a:r>
              <a:rPr lang="es-MX" sz="1500" b="1" dirty="0">
                <a:effectLst>
                  <a:outerShdw blurRad="38100" dist="38100" dir="2700000" algn="tl">
                    <a:srgbClr val="000000">
                      <a:alpha val="43137"/>
                    </a:srgbClr>
                  </a:outerShdw>
                </a:effectLst>
              </a:rPr>
              <a:t>ANÁLISIS DE ALTERNATIVAS.</a:t>
            </a:r>
          </a:p>
          <a:p>
            <a:pPr marL="800100" lvl="1" indent="-342900">
              <a:lnSpc>
                <a:spcPct val="100000"/>
              </a:lnSpc>
              <a:buFont typeface="+mj-lt"/>
              <a:buAutoNum type="arabicPeriod"/>
            </a:pPr>
            <a:r>
              <a:rPr lang="es-MX" sz="1500" b="1" dirty="0">
                <a:effectLst>
                  <a:outerShdw blurRad="38100" dist="38100" dir="2700000" algn="tl">
                    <a:srgbClr val="000000">
                      <a:alpha val="43137"/>
                    </a:srgbClr>
                  </a:outerShdw>
                </a:effectLst>
              </a:rPr>
              <a:t>SELECCIÓN DE ALTERNATIVAS.</a:t>
            </a:r>
          </a:p>
          <a:p>
            <a:pPr marL="800100" lvl="1" indent="-342900">
              <a:lnSpc>
                <a:spcPct val="100000"/>
              </a:lnSpc>
              <a:buFont typeface="+mj-lt"/>
              <a:buAutoNum type="arabicPeriod"/>
            </a:pPr>
            <a:r>
              <a:rPr lang="es-MX" sz="1500" b="1" dirty="0">
                <a:effectLst>
                  <a:outerShdw blurRad="38100" dist="38100" dir="2700000" algn="tl">
                    <a:srgbClr val="000000">
                      <a:alpha val="43137"/>
                    </a:srgbClr>
                  </a:outerShdw>
                </a:effectLst>
              </a:rPr>
              <a:t>IMPLEMENTACIÓN DE ALTERNATIVA.</a:t>
            </a:r>
          </a:p>
          <a:p>
            <a:pPr marL="800100" lvl="1" indent="-342900">
              <a:lnSpc>
                <a:spcPct val="100000"/>
              </a:lnSpc>
              <a:buFont typeface="+mj-lt"/>
              <a:buAutoNum type="arabicPeriod"/>
            </a:pPr>
            <a:r>
              <a:rPr lang="es-MX" sz="1500" b="1" dirty="0">
                <a:effectLst>
                  <a:outerShdw blurRad="38100" dist="38100" dir="2700000" algn="tl">
                    <a:srgbClr val="000000">
                      <a:alpha val="43137"/>
                    </a:srgbClr>
                  </a:outerShdw>
                </a:effectLst>
              </a:rPr>
              <a:t>EVALUACIÓN DE LA EFECTIVIDAD DE LA DECISIÓN.</a:t>
            </a:r>
          </a:p>
        </p:txBody>
      </p:sp>
    </p:spTree>
    <p:extLst>
      <p:ext uri="{BB962C8B-B14F-4D97-AF65-F5344CB8AC3E}">
        <p14:creationId xmlns:p14="http://schemas.microsoft.com/office/powerpoint/2010/main" val="28854584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77D789-9DE0-43A3-B196-F13CFECFA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0D76A7A-78C1-45D6-003F-F53BFEDC17E1}"/>
              </a:ext>
            </a:extLst>
          </p:cNvPr>
          <p:cNvSpPr>
            <a:spLocks noGrp="1"/>
          </p:cNvSpPr>
          <p:nvPr>
            <p:ph type="title"/>
          </p:nvPr>
        </p:nvSpPr>
        <p:spPr>
          <a:xfrm>
            <a:off x="765051" y="382385"/>
            <a:ext cx="6015897" cy="1492132"/>
          </a:xfrm>
        </p:spPr>
        <p:txBody>
          <a:bodyPr>
            <a:normAutofit/>
          </a:bodyPr>
          <a:lstStyle/>
          <a:p>
            <a:r>
              <a:rPr lang="es-MX" sz="2800"/>
              <a:t>FORMAS DE TOMA DE DECISIONES (RACIONALIDAD, RACIONALIDAD LIMITADA E INTUICIÓN)</a:t>
            </a:r>
            <a:endParaRPr lang="es-AR" sz="2800"/>
          </a:p>
        </p:txBody>
      </p:sp>
      <p:sp>
        <p:nvSpPr>
          <p:cNvPr id="11" name="Rectangle 10">
            <a:extLst>
              <a:ext uri="{FF2B5EF4-FFF2-40B4-BE49-F238E27FC236}">
                <a16:creationId xmlns:a16="http://schemas.microsoft.com/office/drawing/2014/main" id="{F9BC648B-BC3C-4674-B1FD-2F9F1C6D7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1CC79EB9-B9BC-5E56-D985-74A063BA0E56}"/>
              </a:ext>
            </a:extLst>
          </p:cNvPr>
          <p:cNvSpPr>
            <a:spLocks noGrp="1"/>
          </p:cNvSpPr>
          <p:nvPr>
            <p:ph idx="1"/>
          </p:nvPr>
        </p:nvSpPr>
        <p:spPr>
          <a:xfrm>
            <a:off x="765051" y="2286001"/>
            <a:ext cx="6015897" cy="3593591"/>
          </a:xfrm>
        </p:spPr>
        <p:txBody>
          <a:bodyPr>
            <a:normAutofit/>
          </a:bodyPr>
          <a:lstStyle/>
          <a:p>
            <a:pPr>
              <a:lnSpc>
                <a:spcPct val="100000"/>
              </a:lnSpc>
            </a:pPr>
            <a:r>
              <a:rPr lang="es-MX" sz="1300" dirty="0"/>
              <a:t>LA </a:t>
            </a:r>
            <a:r>
              <a:rPr lang="es-MX" sz="1300" b="1" dirty="0"/>
              <a:t>TOMA DE DECISIÓN </a:t>
            </a:r>
            <a:r>
              <a:rPr lang="es-MX" sz="1300" dirty="0"/>
              <a:t>ES:</a:t>
            </a:r>
          </a:p>
          <a:p>
            <a:pPr lvl="1">
              <a:lnSpc>
                <a:spcPct val="100000"/>
              </a:lnSpc>
              <a:buFont typeface="Wingdings" panose="05000000000000000000" pitchFamily="2" charset="2"/>
              <a:buChar char="v"/>
            </a:pPr>
            <a:r>
              <a:rPr lang="es-MX" sz="1300" b="1" u="sng" dirty="0">
                <a:effectLst>
                  <a:outerShdw blurRad="38100" dist="38100" dir="2700000" algn="tl">
                    <a:srgbClr val="000000">
                      <a:alpha val="43137"/>
                    </a:srgbClr>
                  </a:outerShdw>
                </a:effectLst>
              </a:rPr>
              <a:t>RACIONAL</a:t>
            </a:r>
            <a:r>
              <a:rPr lang="es-MX" sz="1300" dirty="0"/>
              <a:t>: CUANDO SE HACE ELECCIÓN DE MANERA LÓGICA Y ARGUMENTADA PARA MAXIMIZAR SU VALOR. ESTA DECISIÓN TENDRÁ QUE TENER UNA JUSTIFICACIÓN Y UNA DESMOSTRACIÓN BIEN ARGUMENTADA. EL TOMADOR DE DECISIÓN ES OBJETIVO Y LÓGICO.</a:t>
            </a:r>
          </a:p>
          <a:p>
            <a:pPr lvl="1">
              <a:lnSpc>
                <a:spcPct val="100000"/>
              </a:lnSpc>
              <a:buFont typeface="Wingdings" panose="05000000000000000000" pitchFamily="2" charset="2"/>
              <a:buChar char="v"/>
            </a:pPr>
            <a:r>
              <a:rPr lang="es-AR" sz="1300" b="1" u="sng" dirty="0">
                <a:effectLst>
                  <a:outerShdw blurRad="38100" dist="38100" dir="2700000" algn="tl">
                    <a:srgbClr val="000000">
                      <a:alpha val="43137"/>
                    </a:srgbClr>
                  </a:outerShdw>
                </a:effectLst>
              </a:rPr>
              <a:t>RACIONALMENTE LIMITADA</a:t>
            </a:r>
            <a:r>
              <a:rPr lang="es-AR" sz="1300" dirty="0"/>
              <a:t>: CUANDO LOS GERENTES TOMAN DECISIONES POR SU CAPACIDAD DE PROCESAR LA INFORMACIÓN. DEBIDO A QUE NO PUEDEN ANALIZAR LA INFORMACIÓN DE TODAS LAS  ALTERNATIVAS, LOS GERENTES SATISFACEN EN VEZ DE MAXIMIZAR. BASICAMENTE, ACEPTAN SOLUCIONES LO SUFICIENTEMENTE BUENAS.</a:t>
            </a:r>
          </a:p>
          <a:p>
            <a:pPr lvl="1">
              <a:lnSpc>
                <a:spcPct val="100000"/>
              </a:lnSpc>
              <a:buFont typeface="Wingdings" panose="05000000000000000000" pitchFamily="2" charset="2"/>
              <a:buChar char="v"/>
            </a:pPr>
            <a:r>
              <a:rPr lang="es-AR" sz="1300" b="1" u="sng" dirty="0">
                <a:effectLst>
                  <a:outerShdw blurRad="38100" dist="38100" dir="2700000" algn="tl">
                    <a:srgbClr val="000000">
                      <a:alpha val="43137"/>
                    </a:srgbClr>
                  </a:outerShdw>
                </a:effectLst>
              </a:rPr>
              <a:t>INTUITIVA</a:t>
            </a:r>
            <a:r>
              <a:rPr lang="es-AR" sz="1300" dirty="0"/>
              <a:t>: SE BASA EN LA EXPERIENCIA, SENSACIONES Y OPINIONES ACUMULADAS. PUEDEN COMPLEMENTAR TANTO A LAS DECIONES RACIONALES COMO A LAS RACIONALMENTE LIMITADAS.</a:t>
            </a:r>
          </a:p>
        </p:txBody>
      </p:sp>
      <p:pic>
        <p:nvPicPr>
          <p:cNvPr id="5" name="Picture 4" descr="Bombilla en fondo amarillo con rayos de luz y cable pintados">
            <a:extLst>
              <a:ext uri="{FF2B5EF4-FFF2-40B4-BE49-F238E27FC236}">
                <a16:creationId xmlns:a16="http://schemas.microsoft.com/office/drawing/2014/main" id="{22E67A97-2326-4A7E-8CF6-9A451A5E074E}"/>
              </a:ext>
            </a:extLst>
          </p:cNvPr>
          <p:cNvPicPr>
            <a:picLocks noChangeAspect="1"/>
          </p:cNvPicPr>
          <p:nvPr/>
        </p:nvPicPr>
        <p:blipFill rotWithShape="1">
          <a:blip r:embed="rId2"/>
          <a:srcRect l="50597" r="6339"/>
          <a:stretch/>
        </p:blipFill>
        <p:spPr>
          <a:xfrm>
            <a:off x="7389812" y="10"/>
            <a:ext cx="4802188" cy="6857990"/>
          </a:xfrm>
          <a:custGeom>
            <a:avLst/>
            <a:gdLst/>
            <a:ahLst/>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p:spPr>
      </p:pic>
    </p:spTree>
    <p:extLst>
      <p:ext uri="{BB962C8B-B14F-4D97-AF65-F5344CB8AC3E}">
        <p14:creationId xmlns:p14="http://schemas.microsoft.com/office/powerpoint/2010/main" val="18595117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395C9A-25C8-A582-CEF3-A9361C6D4047}"/>
              </a:ext>
            </a:extLst>
          </p:cNvPr>
          <p:cNvSpPr>
            <a:spLocks noGrp="1"/>
          </p:cNvSpPr>
          <p:nvPr>
            <p:ph type="title"/>
          </p:nvPr>
        </p:nvSpPr>
        <p:spPr/>
        <p:txBody>
          <a:bodyPr>
            <a:normAutofit/>
          </a:bodyPr>
          <a:lstStyle/>
          <a:p>
            <a:pPr algn="ctr"/>
            <a:r>
              <a:rPr lang="es-MX" dirty="0"/>
              <a:t>TIPOS DE DECISIONES</a:t>
            </a:r>
            <a:endParaRPr lang="es-AR" dirty="0"/>
          </a:p>
        </p:txBody>
      </p:sp>
      <p:graphicFrame>
        <p:nvGraphicFramePr>
          <p:cNvPr id="5" name="Marcador de contenido 2">
            <a:extLst>
              <a:ext uri="{FF2B5EF4-FFF2-40B4-BE49-F238E27FC236}">
                <a16:creationId xmlns:a16="http://schemas.microsoft.com/office/drawing/2014/main" id="{65C04CD1-9C94-B31C-6A7F-DF8FFC4057E2}"/>
              </a:ext>
            </a:extLst>
          </p:cNvPr>
          <p:cNvGraphicFramePr>
            <a:graphicFrameLocks noGrp="1"/>
          </p:cNvGraphicFramePr>
          <p:nvPr>
            <p:ph idx="1"/>
            <p:extLst>
              <p:ext uri="{D42A27DB-BD31-4B8C-83A1-F6EECF244321}">
                <p14:modId xmlns:p14="http://schemas.microsoft.com/office/powerpoint/2010/main" val="829915863"/>
              </p:ext>
            </p:extLst>
          </p:nvPr>
        </p:nvGraphicFramePr>
        <p:xfrm>
          <a:off x="889000" y="1638300"/>
          <a:ext cx="10541000" cy="44068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4539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AF8F021D-E17C-4692-BC36-88810FC4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2" name="Título 1">
            <a:extLst>
              <a:ext uri="{FF2B5EF4-FFF2-40B4-BE49-F238E27FC236}">
                <a16:creationId xmlns:a16="http://schemas.microsoft.com/office/drawing/2014/main" id="{8F77F371-0F2F-C86F-2A07-CF2CFE4A5D09}"/>
              </a:ext>
            </a:extLst>
          </p:cNvPr>
          <p:cNvSpPr>
            <a:spLocks noGrp="1"/>
          </p:cNvSpPr>
          <p:nvPr>
            <p:ph type="title"/>
          </p:nvPr>
        </p:nvSpPr>
        <p:spPr>
          <a:xfrm>
            <a:off x="754144" y="484631"/>
            <a:ext cx="6340519" cy="1638469"/>
          </a:xfrm>
        </p:spPr>
        <p:txBody>
          <a:bodyPr>
            <a:normAutofit/>
          </a:bodyPr>
          <a:lstStyle/>
          <a:p>
            <a:r>
              <a:rPr lang="es-MX"/>
              <a:t>CONDICIONES PARA LA TOMA DE DECISIONES</a:t>
            </a:r>
            <a:endParaRPr lang="es-AR"/>
          </a:p>
        </p:txBody>
      </p:sp>
      <p:sp>
        <p:nvSpPr>
          <p:cNvPr id="12" name="Rectangle 11">
            <a:extLst>
              <a:ext uri="{FF2B5EF4-FFF2-40B4-BE49-F238E27FC236}">
                <a16:creationId xmlns:a16="http://schemas.microsoft.com/office/drawing/2014/main" id="{F3734912-26F1-4F15-9124-B7468676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B5173BF0-808D-CE01-120B-57C5506B89A8}"/>
              </a:ext>
            </a:extLst>
          </p:cNvPr>
          <p:cNvSpPr>
            <a:spLocks noGrp="1"/>
          </p:cNvSpPr>
          <p:nvPr>
            <p:ph idx="1"/>
          </p:nvPr>
        </p:nvSpPr>
        <p:spPr>
          <a:xfrm>
            <a:off x="765051" y="2443140"/>
            <a:ext cx="6306309" cy="3930227"/>
          </a:xfrm>
        </p:spPr>
        <p:txBody>
          <a:bodyPr>
            <a:normAutofit/>
          </a:bodyPr>
          <a:lstStyle/>
          <a:p>
            <a:pPr>
              <a:lnSpc>
                <a:spcPct val="100000"/>
              </a:lnSpc>
            </a:pPr>
            <a:r>
              <a:rPr lang="es-MX" sz="1300" b="1" u="sng" dirty="0">
                <a:solidFill>
                  <a:srgbClr val="000000"/>
                </a:solidFill>
                <a:effectLst>
                  <a:outerShdw blurRad="38100" dist="38100" dir="2700000" algn="tl">
                    <a:srgbClr val="000000">
                      <a:alpha val="43137"/>
                    </a:srgbClr>
                  </a:outerShdw>
                </a:effectLst>
              </a:rPr>
              <a:t>RIESGO</a:t>
            </a:r>
            <a:r>
              <a:rPr lang="es-MX" sz="1300" dirty="0">
                <a:solidFill>
                  <a:srgbClr val="000000"/>
                </a:solidFill>
              </a:rPr>
              <a:t>: EL TOMADOR DE DECISIONES PUEDE ESTIMAR LA PROBABILIDAD DE CIERTOS RESULTADOS.</a:t>
            </a:r>
          </a:p>
          <a:p>
            <a:pPr>
              <a:lnSpc>
                <a:spcPct val="100000"/>
              </a:lnSpc>
            </a:pPr>
            <a:r>
              <a:rPr lang="es-MX" sz="1300" b="1" u="sng" dirty="0">
                <a:solidFill>
                  <a:srgbClr val="000000"/>
                </a:solidFill>
                <a:effectLst>
                  <a:outerShdw blurRad="38100" dist="38100" dir="2700000" algn="tl">
                    <a:srgbClr val="000000">
                      <a:alpha val="43137"/>
                    </a:srgbClr>
                  </a:outerShdw>
                </a:effectLst>
              </a:rPr>
              <a:t>CERTIDUMBRE</a:t>
            </a:r>
            <a:r>
              <a:rPr lang="es-MX" sz="1300" dirty="0">
                <a:solidFill>
                  <a:srgbClr val="000000"/>
                </a:solidFill>
              </a:rPr>
              <a:t>: EL GERENTE DE ANTEMANO, CONOCE LOS RESULTADOS DE LAS ALTERNATIVAS.</a:t>
            </a:r>
          </a:p>
          <a:p>
            <a:pPr>
              <a:lnSpc>
                <a:spcPct val="100000"/>
              </a:lnSpc>
            </a:pPr>
            <a:r>
              <a:rPr lang="es-MX" sz="1300" b="1" u="sng" dirty="0">
                <a:solidFill>
                  <a:srgbClr val="000000"/>
                </a:solidFill>
                <a:effectLst>
                  <a:outerShdw blurRad="38100" dist="38100" dir="2700000" algn="tl">
                    <a:srgbClr val="000000">
                      <a:alpha val="43137"/>
                    </a:srgbClr>
                  </a:outerShdw>
                </a:effectLst>
              </a:rPr>
              <a:t>INCERTIDUMBRE</a:t>
            </a:r>
            <a:r>
              <a:rPr lang="es-MX" sz="1300" dirty="0">
                <a:solidFill>
                  <a:srgbClr val="000000"/>
                </a:solidFill>
              </a:rPr>
              <a:t>: EL TOMADOR DE DECISIONES NO TIENE CERTIDUMBRE NI ESTIMACIONES PROBABILÍSTICAS RAZONABLES A MANO. OSEA, EL GERENTE POSEE FALTA DE CERTEZA SOBRE EL RESULTADO DE LAS ALTERNATIVAS ADOPTADAS. LA ELECCIÓN SE VE INFLUENCIADA POR LA LIMITADA CANTIDAD DE INFOMACIÓN DISPONIBLE Y POR QUIÉN TOME LA DECISIÓN. DENTRO DE ESTA HAY DISTINTOS PUTNOS DE VISTA DE LOS GENRENTES:</a:t>
            </a:r>
          </a:p>
          <a:p>
            <a:pPr marL="914400" lvl="1" indent="-457200">
              <a:lnSpc>
                <a:spcPct val="100000"/>
              </a:lnSpc>
              <a:buFont typeface="+mj-lt"/>
              <a:buAutoNum type="arabicPeriod"/>
            </a:pPr>
            <a:r>
              <a:rPr lang="es-MX" sz="1300" b="1" u="sng" dirty="0">
                <a:solidFill>
                  <a:srgbClr val="000000"/>
                </a:solidFill>
                <a:effectLst>
                  <a:outerShdw blurRad="38100" dist="38100" dir="2700000" algn="tl">
                    <a:srgbClr val="000000">
                      <a:alpha val="43137"/>
                    </a:srgbClr>
                  </a:outerShdw>
                </a:effectLst>
              </a:rPr>
              <a:t>EL OPTIMISTA</a:t>
            </a:r>
            <a:r>
              <a:rPr lang="es-MX" sz="1300" dirty="0">
                <a:solidFill>
                  <a:srgbClr val="000000"/>
                </a:solidFill>
              </a:rPr>
              <a:t>: TENDERÁ POR LA OPCIÓN MAXIMAX (MAXIMIZAR EL RENDIMIENTO LO MÁXIMO POSIBLE).</a:t>
            </a:r>
          </a:p>
          <a:p>
            <a:pPr marL="914400" lvl="1" indent="-457200">
              <a:lnSpc>
                <a:spcPct val="100000"/>
              </a:lnSpc>
              <a:buFont typeface="+mj-lt"/>
              <a:buAutoNum type="arabicPeriod"/>
            </a:pPr>
            <a:r>
              <a:rPr lang="es-MX" sz="1300" b="1" u="sng" dirty="0">
                <a:solidFill>
                  <a:srgbClr val="000000"/>
                </a:solidFill>
                <a:effectLst>
                  <a:outerShdw blurRad="38100" dist="38100" dir="2700000" algn="tl">
                    <a:srgbClr val="000000">
                      <a:alpha val="43137"/>
                    </a:srgbClr>
                  </a:outerShdw>
                </a:effectLst>
              </a:rPr>
              <a:t>EL PESIMISTA</a:t>
            </a:r>
            <a:r>
              <a:rPr lang="es-MX" sz="1300" dirty="0">
                <a:solidFill>
                  <a:srgbClr val="000000"/>
                </a:solidFill>
              </a:rPr>
              <a:t>: TENDERÁ POR LA OPCIÓN MINIMAX (MAXIMIZAR EL RENDIMIENTO LO MÍNIMO POSIBLE).</a:t>
            </a:r>
          </a:p>
          <a:p>
            <a:pPr marL="0" indent="0">
              <a:lnSpc>
                <a:spcPct val="100000"/>
              </a:lnSpc>
              <a:buNone/>
            </a:pPr>
            <a:endParaRPr lang="es-AR" sz="1300" dirty="0">
              <a:solidFill>
                <a:srgbClr val="000000"/>
              </a:solidFill>
            </a:endParaRPr>
          </a:p>
        </p:txBody>
      </p:sp>
      <p:pic>
        <p:nvPicPr>
          <p:cNvPr id="7" name="Graphic 6" descr="Dado">
            <a:extLst>
              <a:ext uri="{FF2B5EF4-FFF2-40B4-BE49-F238E27FC236}">
                <a16:creationId xmlns:a16="http://schemas.microsoft.com/office/drawing/2014/main" id="{FA76E095-8D11-68BD-3610-0E722B4A7A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50787" y="1600709"/>
            <a:ext cx="3656581" cy="3656581"/>
          </a:xfrm>
          <a:prstGeom prst="rect">
            <a:avLst/>
          </a:prstGeom>
        </p:spPr>
      </p:pic>
    </p:spTree>
    <p:extLst>
      <p:ext uri="{BB962C8B-B14F-4D97-AF65-F5344CB8AC3E}">
        <p14:creationId xmlns:p14="http://schemas.microsoft.com/office/powerpoint/2010/main" val="28054175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9DC28E-30B8-E41F-D312-7BE35329DF94}"/>
              </a:ext>
            </a:extLst>
          </p:cNvPr>
          <p:cNvSpPr>
            <a:spLocks noGrp="1"/>
          </p:cNvSpPr>
          <p:nvPr>
            <p:ph type="title"/>
          </p:nvPr>
        </p:nvSpPr>
        <p:spPr>
          <a:xfrm>
            <a:off x="1251678" y="382385"/>
            <a:ext cx="10178322" cy="1492132"/>
          </a:xfrm>
        </p:spPr>
        <p:txBody>
          <a:bodyPr anchor="ctr">
            <a:normAutofit/>
          </a:bodyPr>
          <a:lstStyle/>
          <a:p>
            <a:pPr algn="ctr"/>
            <a:r>
              <a:rPr lang="es-MX" dirty="0"/>
              <a:t>ESTILO DE TOMAS DE DECISIONES</a:t>
            </a:r>
            <a:endParaRPr lang="es-AR" dirty="0"/>
          </a:p>
        </p:txBody>
      </p:sp>
      <p:graphicFrame>
        <p:nvGraphicFramePr>
          <p:cNvPr id="5" name="Marcador de contenido 2">
            <a:extLst>
              <a:ext uri="{FF2B5EF4-FFF2-40B4-BE49-F238E27FC236}">
                <a16:creationId xmlns:a16="http://schemas.microsoft.com/office/drawing/2014/main" id="{AA95B332-77E4-46FF-FB6F-8DA486757AD5}"/>
              </a:ext>
            </a:extLst>
          </p:cNvPr>
          <p:cNvGraphicFramePr>
            <a:graphicFrameLocks noGrp="1"/>
          </p:cNvGraphicFramePr>
          <p:nvPr>
            <p:ph idx="1"/>
            <p:extLst>
              <p:ext uri="{D42A27DB-BD31-4B8C-83A1-F6EECF244321}">
                <p14:modId xmlns:p14="http://schemas.microsoft.com/office/powerpoint/2010/main" val="2545162770"/>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18161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080E99-D270-1EE8-A948-03FA36679C45}"/>
              </a:ext>
            </a:extLst>
          </p:cNvPr>
          <p:cNvSpPr>
            <a:spLocks noGrp="1"/>
          </p:cNvSpPr>
          <p:nvPr>
            <p:ph type="title"/>
          </p:nvPr>
        </p:nvSpPr>
        <p:spPr>
          <a:xfrm>
            <a:off x="5195727" y="382385"/>
            <a:ext cx="6335338" cy="1492132"/>
          </a:xfrm>
        </p:spPr>
        <p:txBody>
          <a:bodyPr>
            <a:normAutofit/>
          </a:bodyPr>
          <a:lstStyle/>
          <a:p>
            <a:r>
              <a:rPr lang="es-MX" sz="3200"/>
              <a:t>ERRORES Y PREJUCIOS EN EL PROCESAMIENTO Y EVALUACIÓN DE LA INFORMACIÓN </a:t>
            </a:r>
            <a:endParaRPr lang="es-AR" sz="3200"/>
          </a:p>
        </p:txBody>
      </p:sp>
      <p:pic>
        <p:nvPicPr>
          <p:cNvPr id="5" name="Picture 4" descr="Calculadora, lápiz, brújula, dinero y un papel con gráficos impresos en él">
            <a:extLst>
              <a:ext uri="{FF2B5EF4-FFF2-40B4-BE49-F238E27FC236}">
                <a16:creationId xmlns:a16="http://schemas.microsoft.com/office/drawing/2014/main" id="{A41E302A-5198-7339-434A-97F523E83FB3}"/>
              </a:ext>
            </a:extLst>
          </p:cNvPr>
          <p:cNvPicPr>
            <a:picLocks noChangeAspect="1"/>
          </p:cNvPicPr>
          <p:nvPr/>
        </p:nvPicPr>
        <p:blipFill rotWithShape="1">
          <a:blip r:embed="rId2"/>
          <a:srcRect l="33995" r="29773"/>
          <a:stretch/>
        </p:blipFill>
        <p:spPr>
          <a:xfrm>
            <a:off x="688434" y="-9525"/>
            <a:ext cx="4129822" cy="6867525"/>
          </a:xfrm>
          <a:prstGeom prst="rect">
            <a:avLst/>
          </a:prstGeom>
        </p:spPr>
      </p:pic>
      <p:sp>
        <p:nvSpPr>
          <p:cNvPr id="14" name="Freeform 6">
            <a:extLst>
              <a:ext uri="{FF2B5EF4-FFF2-40B4-BE49-F238E27FC236}">
                <a16:creationId xmlns:a16="http://schemas.microsoft.com/office/drawing/2014/main" id="{13BB9F0A-A6B1-43FD-ABFD-B67F0052C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5" name="Marcador de contenido 2">
            <a:extLst>
              <a:ext uri="{FF2B5EF4-FFF2-40B4-BE49-F238E27FC236}">
                <a16:creationId xmlns:a16="http://schemas.microsoft.com/office/drawing/2014/main" id="{D1E8FD3B-70A6-D055-AE4E-7CB492A549E1}"/>
              </a:ext>
            </a:extLst>
          </p:cNvPr>
          <p:cNvSpPr>
            <a:spLocks noGrp="1"/>
          </p:cNvSpPr>
          <p:nvPr>
            <p:ph idx="1"/>
          </p:nvPr>
        </p:nvSpPr>
        <p:spPr>
          <a:xfrm>
            <a:off x="4818256" y="1874517"/>
            <a:ext cx="7090280" cy="4831083"/>
          </a:xfrm>
        </p:spPr>
        <p:txBody>
          <a:bodyPr>
            <a:normAutofit/>
          </a:bodyPr>
          <a:lstStyle/>
          <a:p>
            <a:pPr marL="342900" lvl="0" indent="-342900">
              <a:lnSpc>
                <a:spcPct val="100000"/>
              </a:lnSpc>
              <a:spcBef>
                <a:spcPts val="600"/>
              </a:spcBef>
              <a:buFont typeface="+mj-lt"/>
              <a:buAutoNum type="arabicParenR"/>
            </a:pPr>
            <a:r>
              <a:rPr lang="es-AR" sz="1200" dirty="0">
                <a:effectLst/>
                <a:ea typeface="Times New Roman" panose="02020603050405020304" pitchFamily="18" charset="0"/>
                <a:cs typeface="Times New Roman" panose="02020603050405020304" pitchFamily="18" charset="0"/>
              </a:rPr>
              <a:t>EXCESO DE CONFIANZA (VISIONES NO REALISTAS)</a:t>
            </a:r>
          </a:p>
          <a:p>
            <a:pPr marL="342900" lvl="0" indent="-342900">
              <a:lnSpc>
                <a:spcPct val="100000"/>
              </a:lnSpc>
              <a:buFont typeface="+mj-lt"/>
              <a:buAutoNum type="arabicParenR"/>
            </a:pPr>
            <a:r>
              <a:rPr lang="es-AR" sz="1200" dirty="0">
                <a:effectLst/>
                <a:ea typeface="Times New Roman" panose="02020603050405020304" pitchFamily="18" charset="0"/>
                <a:cs typeface="Times New Roman" panose="02020603050405020304" pitchFamily="18" charset="0"/>
              </a:rPr>
              <a:t>BENEFICIOS INMEDIATOS (SATISFACCIÓN A CORTO PLAZO EN VEZ DE A LARGO PLAZO, QUE PUEDE SER UNA MEJOR ALTERNATIVA)</a:t>
            </a:r>
          </a:p>
          <a:p>
            <a:pPr marL="342900" lvl="0" indent="-342900">
              <a:lnSpc>
                <a:spcPct val="100000"/>
              </a:lnSpc>
              <a:buFont typeface="+mj-lt"/>
              <a:buAutoNum type="arabicParenR"/>
            </a:pPr>
            <a:r>
              <a:rPr lang="es-AR" sz="1200" dirty="0">
                <a:effectLst/>
                <a:ea typeface="Times New Roman" panose="02020603050405020304" pitchFamily="18" charset="0"/>
                <a:cs typeface="Times New Roman" panose="02020603050405020304" pitchFamily="18" charset="0"/>
              </a:rPr>
              <a:t>EFECTO ANCLA (TOMADORES DE DECISIONES QUE ÚNICAMENTE SE QUEDAN CON LA INFORMACIÓN INICIAL)</a:t>
            </a:r>
          </a:p>
          <a:p>
            <a:pPr marL="342900" lvl="0" indent="-342900">
              <a:lnSpc>
                <a:spcPct val="100000"/>
              </a:lnSpc>
              <a:buFont typeface="+mj-lt"/>
              <a:buAutoNum type="arabicParenR"/>
            </a:pPr>
            <a:r>
              <a:rPr lang="es-AR" sz="1200" dirty="0">
                <a:effectLst/>
                <a:ea typeface="Times New Roman" panose="02020603050405020304" pitchFamily="18" charset="0"/>
                <a:cs typeface="Times New Roman" panose="02020603050405020304" pitchFamily="18" charset="0"/>
              </a:rPr>
              <a:t>PERCEPCIÓN SELECTIVA (INTERPRETAN SITUACIONES BASADAS EN PERCEPCIONES ERRÓNEAS)</a:t>
            </a:r>
          </a:p>
          <a:p>
            <a:pPr marL="342900" lvl="0" indent="-342900">
              <a:lnSpc>
                <a:spcPct val="100000"/>
              </a:lnSpc>
              <a:buFont typeface="+mj-lt"/>
              <a:buAutoNum type="arabicParenR"/>
            </a:pPr>
            <a:r>
              <a:rPr lang="es-AR" sz="1200" dirty="0">
                <a:effectLst/>
                <a:ea typeface="Times New Roman" panose="02020603050405020304" pitchFamily="18" charset="0"/>
                <a:cs typeface="Times New Roman" panose="02020603050405020304" pitchFamily="18" charset="0"/>
              </a:rPr>
              <a:t>PREJUICIO DE CONFIRMACIÓN (DESECHAN INFORMACIÓN QUE CONTRADICE SUS JUICIOS PREVIOS)</a:t>
            </a:r>
          </a:p>
          <a:p>
            <a:pPr marL="342900" lvl="0" indent="-342900">
              <a:lnSpc>
                <a:spcPct val="100000"/>
              </a:lnSpc>
              <a:buFont typeface="+mj-lt"/>
              <a:buAutoNum type="arabicParenR"/>
            </a:pPr>
            <a:r>
              <a:rPr lang="es-AR" sz="1200" dirty="0">
                <a:effectLst/>
                <a:ea typeface="Times New Roman" panose="02020603050405020304" pitchFamily="18" charset="0"/>
                <a:cs typeface="Times New Roman" panose="02020603050405020304" pitchFamily="18" charset="0"/>
              </a:rPr>
              <a:t>PREJUICIO DE CONTEXTUALIZACIÓN (RESALTAN CIERTOS ASPECTOS Y EXCLUYEN OTROS)</a:t>
            </a:r>
          </a:p>
          <a:p>
            <a:pPr marL="342900" lvl="0" indent="-342900">
              <a:lnSpc>
                <a:spcPct val="100000"/>
              </a:lnSpc>
              <a:buFont typeface="+mj-lt"/>
              <a:buAutoNum type="arabicParenR"/>
            </a:pPr>
            <a:r>
              <a:rPr lang="es-AR" sz="1200" dirty="0">
                <a:effectLst/>
                <a:ea typeface="Times New Roman" panose="02020603050405020304" pitchFamily="18" charset="0"/>
                <a:cs typeface="Times New Roman" panose="02020603050405020304" pitchFamily="18" charset="0"/>
              </a:rPr>
              <a:t>PREJUICIO DE DISPONIBILIDAD (CAPACIDAD DISTORSIONADA DE RECORDAR CIERTOS EVENTOS)</a:t>
            </a:r>
          </a:p>
          <a:p>
            <a:pPr marL="342900" lvl="0" indent="-342900">
              <a:lnSpc>
                <a:spcPct val="100000"/>
              </a:lnSpc>
              <a:buFont typeface="+mj-lt"/>
              <a:buAutoNum type="arabicParenR"/>
            </a:pPr>
            <a:r>
              <a:rPr lang="es-AR" sz="1200" dirty="0">
                <a:effectLst/>
                <a:ea typeface="Times New Roman" panose="02020603050405020304" pitchFamily="18" charset="0"/>
                <a:cs typeface="Times New Roman" panose="02020603050405020304" pitchFamily="18" charset="0"/>
              </a:rPr>
              <a:t>REPRESENTACIÓN (DECISIONES EVALUADAS POR EVENTOS PARECIDOS A OTROS)</a:t>
            </a:r>
          </a:p>
          <a:p>
            <a:pPr marL="342900" lvl="0" indent="-342900">
              <a:lnSpc>
                <a:spcPct val="100000"/>
              </a:lnSpc>
              <a:buFont typeface="+mj-lt"/>
              <a:buAutoNum type="arabicParenR"/>
            </a:pPr>
            <a:r>
              <a:rPr lang="es-AR" sz="1200" dirty="0">
                <a:effectLst/>
                <a:ea typeface="Times New Roman" panose="02020603050405020304" pitchFamily="18" charset="0"/>
                <a:cs typeface="Times New Roman" panose="02020603050405020304" pitchFamily="18" charset="0"/>
              </a:rPr>
              <a:t>CASUALIDAD (LOS TOMADORES DE DECISIONES LE DAN SENTIDO A EVENTOS CASUALES)</a:t>
            </a:r>
          </a:p>
          <a:p>
            <a:pPr marL="342900" lvl="0" indent="-342900">
              <a:lnSpc>
                <a:spcPct val="100000"/>
              </a:lnSpc>
              <a:buFont typeface="+mj-lt"/>
              <a:buAutoNum type="arabicParenR"/>
            </a:pPr>
            <a:r>
              <a:rPr lang="es-AR" sz="1200" dirty="0">
                <a:effectLst/>
                <a:ea typeface="Times New Roman" panose="02020603050405020304" pitchFamily="18" charset="0"/>
                <a:cs typeface="Times New Roman" panose="02020603050405020304" pitchFamily="18" charset="0"/>
              </a:rPr>
              <a:t>COSTOS IRRECUPERABLES (LOS GERENTES SE FIJAN EN PÉRDIDAS PASADAS EN LUGAR DE MIRAR HACIA EL FUTURO)</a:t>
            </a:r>
          </a:p>
          <a:p>
            <a:pPr marL="342900" lvl="0" indent="-342900">
              <a:lnSpc>
                <a:spcPct val="100000"/>
              </a:lnSpc>
              <a:buFont typeface="+mj-lt"/>
              <a:buAutoNum type="arabicParenR"/>
            </a:pPr>
            <a:r>
              <a:rPr lang="es-AR" sz="1200" dirty="0">
                <a:effectLst/>
                <a:ea typeface="Times New Roman" panose="02020603050405020304" pitchFamily="18" charset="0"/>
                <a:cs typeface="Times New Roman" panose="02020603050405020304" pitchFamily="18" charset="0"/>
              </a:rPr>
              <a:t>EGOÍSMO (TOMAN EL CRÉDITO POR LOS TRIUNFOS Y CULPAN A FACTORES EXTERNOS POR LOS FRACASOS)</a:t>
            </a:r>
          </a:p>
          <a:p>
            <a:pPr marL="342900" lvl="0" indent="-342900">
              <a:lnSpc>
                <a:spcPct val="100000"/>
              </a:lnSpc>
              <a:spcAft>
                <a:spcPts val="1000"/>
              </a:spcAft>
              <a:buFont typeface="+mj-lt"/>
              <a:buAutoNum type="arabicParenR"/>
            </a:pPr>
            <a:r>
              <a:rPr lang="es-AR" sz="1200" dirty="0">
                <a:effectLst/>
                <a:ea typeface="Times New Roman" panose="02020603050405020304" pitchFamily="18" charset="0"/>
                <a:cs typeface="Times New Roman" panose="02020603050405020304" pitchFamily="18" charset="0"/>
              </a:rPr>
              <a:t>PREJUICIO A LA RETROSPECTIVA (TENDENCIA DE CREER FALSAMENTE QUE LUEGO DE SABER UN HECHO, PODRÍA HABERLO HECHO BIEN)</a:t>
            </a:r>
          </a:p>
          <a:p>
            <a:pPr marL="457200" indent="-457200">
              <a:lnSpc>
                <a:spcPct val="100000"/>
              </a:lnSpc>
              <a:buFont typeface="+mj-lt"/>
              <a:buAutoNum type="arabicPeriod"/>
            </a:pPr>
            <a:endParaRPr lang="es-AR" sz="800" dirty="0"/>
          </a:p>
        </p:txBody>
      </p:sp>
      <p:sp>
        <p:nvSpPr>
          <p:cNvPr id="16" name="Rectangle 10">
            <a:extLst>
              <a:ext uri="{FF2B5EF4-FFF2-40B4-BE49-F238E27FC236}">
                <a16:creationId xmlns:a16="http://schemas.microsoft.com/office/drawing/2014/main" id="{39B0DFB7-1638-4F5E-AB22-F955AEE9E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57001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389AFE-6C5E-F24D-9517-B69230A4E07F}"/>
              </a:ext>
            </a:extLst>
          </p:cNvPr>
          <p:cNvSpPr>
            <a:spLocks noGrp="1"/>
          </p:cNvSpPr>
          <p:nvPr>
            <p:ph type="title"/>
          </p:nvPr>
        </p:nvSpPr>
        <p:spPr>
          <a:xfrm>
            <a:off x="1251678" y="382385"/>
            <a:ext cx="10178322" cy="1492132"/>
          </a:xfrm>
        </p:spPr>
        <p:txBody>
          <a:bodyPr>
            <a:normAutofit/>
          </a:bodyPr>
          <a:lstStyle/>
          <a:p>
            <a:r>
              <a:rPr lang="es-MX" dirty="0">
                <a:effectLst>
                  <a:outerShdw blurRad="38100" dist="38100" dir="2700000" algn="tl">
                    <a:srgbClr val="000000">
                      <a:alpha val="43137"/>
                    </a:srgbClr>
                  </a:outerShdw>
                </a:effectLst>
              </a:rPr>
              <a:t>Capitulo 8</a:t>
            </a:r>
            <a:r>
              <a:rPr lang="es-MX" dirty="0"/>
              <a:t>:  fundamentos de la planeación </a:t>
            </a:r>
            <a:endParaRPr lang="es-AR" dirty="0"/>
          </a:p>
        </p:txBody>
      </p:sp>
      <p:pic>
        <p:nvPicPr>
          <p:cNvPr id="7" name="Gráfico 6" descr="Cuaderno de estrategias contorno">
            <a:extLst>
              <a:ext uri="{FF2B5EF4-FFF2-40B4-BE49-F238E27FC236}">
                <a16:creationId xmlns:a16="http://schemas.microsoft.com/office/drawing/2014/main" id="{6713BA45-4493-6B97-811F-11010C4FA3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650806" y="2286001"/>
            <a:ext cx="2960017" cy="2960017"/>
          </a:xfrm>
          <a:prstGeom prst="rect">
            <a:avLst/>
          </a:prstGeom>
        </p:spPr>
      </p:pic>
      <p:sp>
        <p:nvSpPr>
          <p:cNvPr id="3" name="Marcador de contenido 2">
            <a:extLst>
              <a:ext uri="{FF2B5EF4-FFF2-40B4-BE49-F238E27FC236}">
                <a16:creationId xmlns:a16="http://schemas.microsoft.com/office/drawing/2014/main" id="{D6995F86-6A05-EB47-8926-395FC4F302A3}"/>
              </a:ext>
            </a:extLst>
          </p:cNvPr>
          <p:cNvSpPr>
            <a:spLocks noGrp="1"/>
          </p:cNvSpPr>
          <p:nvPr>
            <p:ph idx="1"/>
          </p:nvPr>
        </p:nvSpPr>
        <p:spPr>
          <a:xfrm>
            <a:off x="5375804" y="1714500"/>
            <a:ext cx="6054195" cy="4521199"/>
          </a:xfrm>
        </p:spPr>
        <p:txBody>
          <a:bodyPr>
            <a:normAutofit/>
          </a:bodyPr>
          <a:lstStyle/>
          <a:p>
            <a:pPr>
              <a:lnSpc>
                <a:spcPct val="100000"/>
              </a:lnSpc>
            </a:pPr>
            <a:r>
              <a:rPr lang="es-MX" sz="1600" b="1" dirty="0"/>
              <a:t>EN QUE CONSISTE LA PLANEACIÓN?</a:t>
            </a:r>
          </a:p>
          <a:p>
            <a:pPr marL="0" indent="0">
              <a:lnSpc>
                <a:spcPct val="100000"/>
              </a:lnSpc>
              <a:buNone/>
            </a:pPr>
            <a:r>
              <a:rPr lang="es-MX" sz="1600" dirty="0"/>
              <a:t>IMPLICA EN DEFINIR LOS OBJETIVOS DE UNA ORGANIZACIÓN, ESTABLECER ESTRATEGIAS PARA LOGRAR DICHOS OBJETIVOS Y DESARROLLAR PLANES PARA INTEGRAR Y COORDINAR LAS ACTIVIDADES DE TRABAJO.</a:t>
            </a:r>
          </a:p>
          <a:p>
            <a:pPr>
              <a:lnSpc>
                <a:spcPct val="100000"/>
              </a:lnSpc>
            </a:pPr>
            <a:r>
              <a:rPr lang="es-MX" sz="1600" b="1" dirty="0"/>
              <a:t>CUALES SON LOS PROPOSITOS DE LA PLANEACIÓN?</a:t>
            </a:r>
          </a:p>
          <a:p>
            <a:pPr marL="800100" lvl="1" indent="-342900">
              <a:lnSpc>
                <a:spcPct val="100000"/>
              </a:lnSpc>
              <a:buFont typeface="+mj-lt"/>
              <a:buAutoNum type="arabicPeriod"/>
            </a:pPr>
            <a:r>
              <a:rPr lang="es-MX" sz="1600" dirty="0"/>
              <a:t>DAR DIRECCIÓN (SABER EL OBJETIVO Y QUE HACER PARA CUMPLIRLO).</a:t>
            </a:r>
          </a:p>
          <a:p>
            <a:pPr marL="800100" lvl="1" indent="-342900">
              <a:lnSpc>
                <a:spcPct val="100000"/>
              </a:lnSpc>
              <a:buFont typeface="+mj-lt"/>
              <a:buAutoNum type="arabicPeriod"/>
            </a:pPr>
            <a:r>
              <a:rPr lang="es-MX" sz="1600" dirty="0"/>
              <a:t>REDUCIR LA INCENTIDUMBRE (VEN A FUTURO, ANTICIPAN EL CAMBIO).</a:t>
            </a:r>
          </a:p>
          <a:p>
            <a:pPr marL="800100" lvl="1" indent="-342900">
              <a:lnSpc>
                <a:spcPct val="100000"/>
              </a:lnSpc>
              <a:buFont typeface="+mj-lt"/>
              <a:buAutoNum type="arabicPeriod"/>
            </a:pPr>
            <a:r>
              <a:rPr lang="es-MX" sz="1600" dirty="0"/>
              <a:t>MINIMIZAR EL DESPERDICIO Y LA REDUNDANCIA (VOLVER OBVIAS A LAS INEFICIENCIAS PARA ASI CORREGIRLAS Y ELIMINARLAS).</a:t>
            </a:r>
          </a:p>
          <a:p>
            <a:pPr marL="800100" lvl="1" indent="-342900">
              <a:lnSpc>
                <a:spcPct val="100000"/>
              </a:lnSpc>
              <a:buFont typeface="+mj-lt"/>
              <a:buAutoNum type="arabicPeriod"/>
            </a:pPr>
            <a:r>
              <a:rPr lang="es-AR" sz="1600" dirty="0"/>
              <a:t>ESTABLECER OBJETIVOS O ESTÁNDARES UTILIZADOS EN EL CONTROL.</a:t>
            </a:r>
          </a:p>
        </p:txBody>
      </p:sp>
    </p:spTree>
    <p:extLst>
      <p:ext uri="{BB962C8B-B14F-4D97-AF65-F5344CB8AC3E}">
        <p14:creationId xmlns:p14="http://schemas.microsoft.com/office/powerpoint/2010/main" val="30862849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77D789-9DE0-43A3-B196-F13CFECFA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A8BA2CC-7F06-6889-35BA-55AED8F9F321}"/>
              </a:ext>
            </a:extLst>
          </p:cNvPr>
          <p:cNvSpPr>
            <a:spLocks noGrp="1"/>
          </p:cNvSpPr>
          <p:nvPr>
            <p:ph type="title"/>
          </p:nvPr>
        </p:nvSpPr>
        <p:spPr>
          <a:xfrm>
            <a:off x="765051" y="382385"/>
            <a:ext cx="6015897" cy="1492132"/>
          </a:xfrm>
        </p:spPr>
        <p:txBody>
          <a:bodyPr>
            <a:normAutofit/>
          </a:bodyPr>
          <a:lstStyle/>
          <a:p>
            <a:r>
              <a:rPr lang="es-MX" dirty="0"/>
              <a:t>Objetivos y planes</a:t>
            </a:r>
            <a:endParaRPr lang="es-AR"/>
          </a:p>
        </p:txBody>
      </p:sp>
      <p:sp>
        <p:nvSpPr>
          <p:cNvPr id="11" name="Rectangle 10">
            <a:extLst>
              <a:ext uri="{FF2B5EF4-FFF2-40B4-BE49-F238E27FC236}">
                <a16:creationId xmlns:a16="http://schemas.microsoft.com/office/drawing/2014/main" id="{F9BC648B-BC3C-4674-B1FD-2F9F1C6D7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7EDC3C69-A187-3429-C48F-E1A59638F2A3}"/>
              </a:ext>
            </a:extLst>
          </p:cNvPr>
          <p:cNvSpPr>
            <a:spLocks noGrp="1"/>
          </p:cNvSpPr>
          <p:nvPr>
            <p:ph idx="1"/>
          </p:nvPr>
        </p:nvSpPr>
        <p:spPr>
          <a:xfrm>
            <a:off x="765051" y="1733550"/>
            <a:ext cx="6015897" cy="4648200"/>
          </a:xfrm>
        </p:spPr>
        <p:txBody>
          <a:bodyPr>
            <a:normAutofit/>
          </a:bodyPr>
          <a:lstStyle/>
          <a:p>
            <a:pPr>
              <a:lnSpc>
                <a:spcPct val="100000"/>
              </a:lnSpc>
            </a:pPr>
            <a:r>
              <a:rPr lang="es-MX" sz="1400" b="1" u="sng" dirty="0">
                <a:effectLst>
                  <a:outerShdw blurRad="38100" dist="38100" dir="2700000" algn="tl">
                    <a:srgbClr val="000000">
                      <a:alpha val="43137"/>
                    </a:srgbClr>
                  </a:outerShdw>
                </a:effectLst>
              </a:rPr>
              <a:t>OBJETIVOS (METAS)</a:t>
            </a:r>
            <a:r>
              <a:rPr lang="es-MX" sz="1400" dirty="0"/>
              <a:t>: RESULTADOS O PROPÓSITOS DESEADOS QUE GUÍAN LAS DECISIONES DE LA ADMINISTRACIÓN Y FORMAN LOS CRITERIOS CONTRA LOS CUALES SE MIDEN LOS RESULTADOS. SON LAS BASES DE LA PLANEACIÓN (ES NECESARIO).</a:t>
            </a:r>
          </a:p>
          <a:p>
            <a:pPr>
              <a:lnSpc>
                <a:spcPct val="100000"/>
              </a:lnSpc>
            </a:pPr>
            <a:r>
              <a:rPr lang="es-MX" sz="1400" b="1" u="sng" dirty="0">
                <a:effectLst>
                  <a:outerShdw blurRad="38100" dist="38100" dir="2700000" algn="tl">
                    <a:srgbClr val="000000">
                      <a:alpha val="43137"/>
                    </a:srgbClr>
                  </a:outerShdw>
                </a:effectLst>
              </a:rPr>
              <a:t>PLANES</a:t>
            </a:r>
            <a:r>
              <a:rPr lang="es-MX" sz="1400" dirty="0"/>
              <a:t>: DOCUMENTOS QUE SE DESCRIBEN COMO SE LOGRARAN LOS OBJETIVOS.</a:t>
            </a:r>
          </a:p>
          <a:p>
            <a:pPr>
              <a:lnSpc>
                <a:spcPct val="100000"/>
              </a:lnSpc>
            </a:pPr>
            <a:r>
              <a:rPr lang="es-MX" sz="1400" b="1" u="sng" dirty="0">
                <a:effectLst>
                  <a:outerShdw blurRad="38100" dist="38100" dir="2700000" algn="tl">
                    <a:srgbClr val="000000">
                      <a:alpha val="43137"/>
                    </a:srgbClr>
                  </a:outerShdw>
                </a:effectLst>
              </a:rPr>
              <a:t>TIPOS DE OBJETIVOS</a:t>
            </a:r>
            <a:r>
              <a:rPr lang="es-MX" sz="1400" dirty="0"/>
              <a:t>:</a:t>
            </a:r>
          </a:p>
          <a:p>
            <a:pPr marL="0" indent="0">
              <a:lnSpc>
                <a:spcPct val="100000"/>
              </a:lnSpc>
              <a:buNone/>
            </a:pPr>
            <a:r>
              <a:rPr lang="es-MX" sz="1400" b="1" u="sng" dirty="0">
                <a:effectLst>
                  <a:outerShdw blurRad="38100" dist="38100" dir="2700000" algn="tl">
                    <a:srgbClr val="000000">
                      <a:alpha val="43137"/>
                    </a:srgbClr>
                  </a:outerShdw>
                </a:effectLst>
              </a:rPr>
              <a:t>ESTABLECIDOS</a:t>
            </a:r>
            <a:r>
              <a:rPr lang="es-MX" sz="1400" dirty="0"/>
              <a:t>: DECLARACIONES OFICIALES DE LO QUE DICE UNA ORGANIZACIÓN, QUE SON SUS OBJETIVOS, ASI COMO LO QUE QUIERE QUE LAS PARTES INTERESADAS CREAN.</a:t>
            </a:r>
          </a:p>
          <a:p>
            <a:pPr marL="0" indent="0">
              <a:lnSpc>
                <a:spcPct val="100000"/>
              </a:lnSpc>
              <a:buNone/>
            </a:pPr>
            <a:r>
              <a:rPr lang="es-MX" sz="1400" b="1" u="sng" dirty="0">
                <a:effectLst>
                  <a:outerShdw blurRad="38100" dist="38100" dir="2700000" algn="tl">
                    <a:srgbClr val="000000">
                      <a:alpha val="43137"/>
                    </a:srgbClr>
                  </a:outerShdw>
                </a:effectLst>
              </a:rPr>
              <a:t>REALES</a:t>
            </a:r>
            <a:r>
              <a:rPr lang="es-MX" sz="1400" dirty="0"/>
              <a:t>: OBJETIVOS QUE LA ORGANIZACIÓN EN REALIDAD PERSIGUE Y SON DEFINIDOS POR LAS ACCIONES DE SUS MIEMBROS. (LAS ACCIONES DEFINEN PRIORIDADES)</a:t>
            </a:r>
          </a:p>
          <a:p>
            <a:pPr>
              <a:lnSpc>
                <a:spcPct val="100000"/>
              </a:lnSpc>
            </a:pPr>
            <a:endParaRPr lang="es-MX" sz="1400" dirty="0"/>
          </a:p>
        </p:txBody>
      </p:sp>
      <p:pic>
        <p:nvPicPr>
          <p:cNvPr id="5" name="Picture 4" descr="Bombillas blancas con una amarilla que sobresale">
            <a:extLst>
              <a:ext uri="{FF2B5EF4-FFF2-40B4-BE49-F238E27FC236}">
                <a16:creationId xmlns:a16="http://schemas.microsoft.com/office/drawing/2014/main" id="{09F36CEA-D229-7DB6-D864-C79906440162}"/>
              </a:ext>
            </a:extLst>
          </p:cNvPr>
          <p:cNvPicPr>
            <a:picLocks noChangeAspect="1"/>
          </p:cNvPicPr>
          <p:nvPr/>
        </p:nvPicPr>
        <p:blipFill rotWithShape="1">
          <a:blip r:embed="rId2"/>
          <a:srcRect l="18695" r="34564" b="-1"/>
          <a:stretch/>
        </p:blipFill>
        <p:spPr>
          <a:xfrm>
            <a:off x="7389812" y="10"/>
            <a:ext cx="4802188" cy="6857990"/>
          </a:xfrm>
          <a:custGeom>
            <a:avLst/>
            <a:gdLst/>
            <a:ahLst/>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p:spPr>
      </p:pic>
    </p:spTree>
    <p:extLst>
      <p:ext uri="{BB962C8B-B14F-4D97-AF65-F5344CB8AC3E}">
        <p14:creationId xmlns:p14="http://schemas.microsoft.com/office/powerpoint/2010/main" val="30116639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F2D849-663A-E503-5937-843E4FFE7F85}"/>
              </a:ext>
            </a:extLst>
          </p:cNvPr>
          <p:cNvSpPr>
            <a:spLocks noGrp="1"/>
          </p:cNvSpPr>
          <p:nvPr>
            <p:ph type="title"/>
          </p:nvPr>
        </p:nvSpPr>
        <p:spPr/>
        <p:txBody>
          <a:bodyPr/>
          <a:lstStyle/>
          <a:p>
            <a:pPr algn="ctr"/>
            <a:r>
              <a:rPr lang="es-MX" dirty="0"/>
              <a:t>TIPOS DE PLANES</a:t>
            </a:r>
            <a:endParaRPr lang="es-AR" dirty="0"/>
          </a:p>
        </p:txBody>
      </p:sp>
      <p:graphicFrame>
        <p:nvGraphicFramePr>
          <p:cNvPr id="5" name="Marcador de contenido 2">
            <a:extLst>
              <a:ext uri="{FF2B5EF4-FFF2-40B4-BE49-F238E27FC236}">
                <a16:creationId xmlns:a16="http://schemas.microsoft.com/office/drawing/2014/main" id="{07C3E358-A92F-6436-9E57-A3BD8B8F6BF8}"/>
              </a:ext>
            </a:extLst>
          </p:cNvPr>
          <p:cNvGraphicFramePr>
            <a:graphicFrameLocks noGrp="1"/>
          </p:cNvGraphicFramePr>
          <p:nvPr>
            <p:ph idx="1"/>
            <p:extLst>
              <p:ext uri="{D42A27DB-BD31-4B8C-83A1-F6EECF244321}">
                <p14:modId xmlns:p14="http://schemas.microsoft.com/office/powerpoint/2010/main" val="1594663662"/>
              </p:ext>
            </p:extLst>
          </p:nvPr>
        </p:nvGraphicFramePr>
        <p:xfrm>
          <a:off x="1251678" y="1438274"/>
          <a:ext cx="10178322" cy="4962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79577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12DC3C-E8FA-FECB-F5F8-224E0CBA3BCB}"/>
              </a:ext>
            </a:extLst>
          </p:cNvPr>
          <p:cNvSpPr>
            <a:spLocks noGrp="1"/>
          </p:cNvSpPr>
          <p:nvPr>
            <p:ph type="title"/>
          </p:nvPr>
        </p:nvSpPr>
        <p:spPr/>
        <p:txBody>
          <a:bodyPr/>
          <a:lstStyle/>
          <a:p>
            <a:pPr algn="ctr"/>
            <a:r>
              <a:rPr lang="es-MX" dirty="0"/>
              <a:t>Establecimiento de objetivos y desarrollo de planes</a:t>
            </a:r>
            <a:endParaRPr lang="es-AR" dirty="0"/>
          </a:p>
        </p:txBody>
      </p:sp>
      <p:graphicFrame>
        <p:nvGraphicFramePr>
          <p:cNvPr id="5" name="Marcador de contenido 2">
            <a:extLst>
              <a:ext uri="{FF2B5EF4-FFF2-40B4-BE49-F238E27FC236}">
                <a16:creationId xmlns:a16="http://schemas.microsoft.com/office/drawing/2014/main" id="{1FC44435-C63F-BBEC-2176-15114FF645D9}"/>
              </a:ext>
            </a:extLst>
          </p:cNvPr>
          <p:cNvGraphicFramePr>
            <a:graphicFrameLocks noGrp="1"/>
          </p:cNvGraphicFramePr>
          <p:nvPr>
            <p:ph idx="1"/>
            <p:extLst>
              <p:ext uri="{D42A27DB-BD31-4B8C-83A1-F6EECF244321}">
                <p14:modId xmlns:p14="http://schemas.microsoft.com/office/powerpoint/2010/main" val="3217577696"/>
              </p:ext>
            </p:extLst>
          </p:nvPr>
        </p:nvGraphicFramePr>
        <p:xfrm>
          <a:off x="1251678" y="2286001"/>
          <a:ext cx="10178322" cy="35935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6516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309EAE-7899-4120-DF74-76F7E768E481}"/>
              </a:ext>
            </a:extLst>
          </p:cNvPr>
          <p:cNvSpPr>
            <a:spLocks noGrp="1"/>
          </p:cNvSpPr>
          <p:nvPr>
            <p:ph type="title"/>
          </p:nvPr>
        </p:nvSpPr>
        <p:spPr/>
        <p:txBody>
          <a:bodyPr/>
          <a:lstStyle/>
          <a:p>
            <a:pPr algn="ctr"/>
            <a:r>
              <a:rPr lang="es-MX" dirty="0"/>
              <a:t>Que es la Ingeniería en software?</a:t>
            </a:r>
            <a:endParaRPr lang="es-AR" dirty="0"/>
          </a:p>
        </p:txBody>
      </p:sp>
      <p:graphicFrame>
        <p:nvGraphicFramePr>
          <p:cNvPr id="5" name="Marcador de contenido 2">
            <a:extLst>
              <a:ext uri="{FF2B5EF4-FFF2-40B4-BE49-F238E27FC236}">
                <a16:creationId xmlns:a16="http://schemas.microsoft.com/office/drawing/2014/main" id="{165895DE-8516-AA94-25DF-AA4CFAFFEBDB}"/>
              </a:ext>
            </a:extLst>
          </p:cNvPr>
          <p:cNvGraphicFramePr>
            <a:graphicFrameLocks noGrp="1"/>
          </p:cNvGraphicFramePr>
          <p:nvPr>
            <p:ph idx="1"/>
            <p:extLst>
              <p:ext uri="{D42A27DB-BD31-4B8C-83A1-F6EECF244321}">
                <p14:modId xmlns:p14="http://schemas.microsoft.com/office/powerpoint/2010/main" val="433533405"/>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29149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77D789-9DE0-43A3-B196-F13CFECFA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ACBB2E7-D673-BACF-D250-CA8855CD8323}"/>
              </a:ext>
            </a:extLst>
          </p:cNvPr>
          <p:cNvSpPr>
            <a:spLocks noGrp="1"/>
          </p:cNvSpPr>
          <p:nvPr>
            <p:ph type="title"/>
          </p:nvPr>
        </p:nvSpPr>
        <p:spPr>
          <a:xfrm>
            <a:off x="765051" y="382385"/>
            <a:ext cx="6015897" cy="1492132"/>
          </a:xfrm>
        </p:spPr>
        <p:txBody>
          <a:bodyPr>
            <a:normAutofit/>
          </a:bodyPr>
          <a:lstStyle/>
          <a:p>
            <a:pPr algn="ctr"/>
            <a:r>
              <a:rPr lang="es-MX" dirty="0"/>
              <a:t>OBJETIVOS BIEN DISEÑADOS</a:t>
            </a:r>
            <a:endParaRPr lang="es-AR" dirty="0"/>
          </a:p>
        </p:txBody>
      </p:sp>
      <p:sp>
        <p:nvSpPr>
          <p:cNvPr id="11" name="Rectangle 10">
            <a:extLst>
              <a:ext uri="{FF2B5EF4-FFF2-40B4-BE49-F238E27FC236}">
                <a16:creationId xmlns:a16="http://schemas.microsoft.com/office/drawing/2014/main" id="{F9BC648B-BC3C-4674-B1FD-2F9F1C6D7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15F3BD33-A9B6-0D56-78D6-9D3B8A467F6E}"/>
              </a:ext>
            </a:extLst>
          </p:cNvPr>
          <p:cNvSpPr>
            <a:spLocks noGrp="1"/>
          </p:cNvSpPr>
          <p:nvPr>
            <p:ph idx="1"/>
          </p:nvPr>
        </p:nvSpPr>
        <p:spPr>
          <a:xfrm>
            <a:off x="765051" y="2286001"/>
            <a:ext cx="6015897" cy="3593591"/>
          </a:xfrm>
        </p:spPr>
        <p:txBody>
          <a:bodyPr>
            <a:normAutofit/>
          </a:bodyPr>
          <a:lstStyle/>
          <a:p>
            <a:pPr marL="342900" lvl="0" indent="-342900">
              <a:lnSpc>
                <a:spcPct val="100000"/>
              </a:lnSpc>
              <a:spcBef>
                <a:spcPts val="600"/>
              </a:spcBef>
              <a:buFont typeface="Symbol" panose="05050102010706020507" pitchFamily="18" charset="2"/>
              <a:buChar char=""/>
            </a:pPr>
            <a:r>
              <a:rPr lang="es-AR" sz="1700" b="1" u="sng" dirty="0">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a:t>ESPECÍFICOS</a:t>
            </a:r>
            <a:r>
              <a:rPr lang="es-AR" sz="1700" b="1" dirty="0">
                <a:effectLst/>
                <a:ea typeface="Times New Roman" panose="02020603050405020304" pitchFamily="18" charset="0"/>
                <a:cs typeface="Arial" panose="020B0604020202020204" pitchFamily="34" charset="0"/>
              </a:rPr>
              <a:t>:</a:t>
            </a:r>
            <a:r>
              <a:rPr lang="es-AR" sz="1700" dirty="0">
                <a:effectLst/>
                <a:ea typeface="Times New Roman" panose="02020603050405020304" pitchFamily="18" charset="0"/>
                <a:cs typeface="Arial" panose="020B0604020202020204" pitchFamily="34" charset="0"/>
              </a:rPr>
              <a:t> DEBEN ESTABLECER EL ESTADO QUE SE DESEA ALCANZAR, LIMITÁNDOSE A ELEMENTOS ESENCIALES QUE DEFINEN EL PROPÓSITO Y EL DESTINO ESPERADO Y APELANDO A LA UNIVOCIDAD DE INTERPRETACIONES</a:t>
            </a:r>
            <a:endParaRPr lang="es-AR" sz="1700" dirty="0">
              <a:effectLst/>
              <a:ea typeface="Times New Roman" panose="02020603050405020304" pitchFamily="18" charset="0"/>
              <a:cs typeface="Times New Roman" panose="02020603050405020304" pitchFamily="18" charset="0"/>
            </a:endParaRPr>
          </a:p>
          <a:p>
            <a:pPr marL="342900" lvl="0" indent="-342900">
              <a:lnSpc>
                <a:spcPct val="100000"/>
              </a:lnSpc>
              <a:spcBef>
                <a:spcPts val="600"/>
              </a:spcBef>
              <a:buFont typeface="Symbol" panose="05050102010706020507" pitchFamily="18" charset="2"/>
              <a:buChar char=""/>
            </a:pPr>
            <a:r>
              <a:rPr lang="en-US" sz="1700" b="1" dirty="0">
                <a:effectLst/>
                <a:ea typeface="Times New Roman" panose="02020603050405020304" pitchFamily="18" charset="0"/>
                <a:cs typeface="Arial" panose="020B0604020202020204" pitchFamily="34" charset="0"/>
              </a:rPr>
              <a:t>SON </a:t>
            </a:r>
            <a:r>
              <a:rPr lang="en-US" sz="1700" b="1" dirty="0">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a:t>MENSURABLES</a:t>
            </a:r>
            <a:r>
              <a:rPr lang="en-US" sz="1700" b="1" dirty="0">
                <a:effectLst/>
                <a:ea typeface="Times New Roman" panose="02020603050405020304" pitchFamily="18" charset="0"/>
                <a:cs typeface="Arial" panose="020B0604020202020204" pitchFamily="34" charset="0"/>
              </a:rPr>
              <a:t> Y </a:t>
            </a:r>
            <a:r>
              <a:rPr lang="en-US" sz="1700" b="1" dirty="0">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a:t>CUANTIFICABLES</a:t>
            </a:r>
            <a:endParaRPr lang="es-AR" sz="1700"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endParaRPr>
          </a:p>
          <a:p>
            <a:pPr marL="342900" lvl="0" indent="-342900">
              <a:lnSpc>
                <a:spcPct val="100000"/>
              </a:lnSpc>
              <a:spcBef>
                <a:spcPts val="600"/>
              </a:spcBef>
              <a:buFont typeface="Symbol" panose="05050102010706020507" pitchFamily="18" charset="2"/>
              <a:buChar char=""/>
            </a:pPr>
            <a:r>
              <a:rPr lang="en-US" sz="1700" b="1" u="sng" dirty="0">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a:t>PLANIFICADOS</a:t>
            </a:r>
            <a:r>
              <a:rPr lang="en-US" sz="1700" b="1" dirty="0">
                <a:effectLst/>
                <a:ea typeface="Times New Roman" panose="02020603050405020304" pitchFamily="18" charset="0"/>
                <a:cs typeface="Arial" panose="020B0604020202020204" pitchFamily="34" charset="0"/>
              </a:rPr>
              <a:t>: </a:t>
            </a:r>
            <a:r>
              <a:rPr lang="en-US" sz="1700" dirty="0">
                <a:effectLst/>
                <a:ea typeface="Times New Roman" panose="02020603050405020304" pitchFamily="18" charset="0"/>
                <a:cs typeface="Arial" panose="020B0604020202020204" pitchFamily="34" charset="0"/>
              </a:rPr>
              <a:t>SEÑALAN SUS PLAZOS.</a:t>
            </a:r>
            <a:endParaRPr lang="es-AR" sz="1700" dirty="0">
              <a:effectLst/>
              <a:ea typeface="Times New Roman" panose="02020603050405020304" pitchFamily="18" charset="0"/>
              <a:cs typeface="Times New Roman" panose="02020603050405020304" pitchFamily="18" charset="0"/>
            </a:endParaRPr>
          </a:p>
          <a:p>
            <a:pPr marL="342900" lvl="0" indent="-342900">
              <a:lnSpc>
                <a:spcPct val="100000"/>
              </a:lnSpc>
              <a:spcBef>
                <a:spcPts val="600"/>
              </a:spcBef>
              <a:buFont typeface="Symbol" panose="05050102010706020507" pitchFamily="18" charset="2"/>
              <a:buChar char=""/>
            </a:pPr>
            <a:r>
              <a:rPr lang="es-AR" sz="1700" b="1" u="sng" dirty="0">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a:t>REALISTAS</a:t>
            </a:r>
            <a:r>
              <a:rPr lang="es-AR" sz="1700" b="1" dirty="0">
                <a:effectLst/>
                <a:ea typeface="Times New Roman" panose="02020603050405020304" pitchFamily="18" charset="0"/>
                <a:cs typeface="Arial" panose="020B0604020202020204" pitchFamily="34" charset="0"/>
              </a:rPr>
              <a:t>:</a:t>
            </a:r>
            <a:r>
              <a:rPr lang="es-AR" sz="1700" dirty="0">
                <a:effectLst/>
                <a:ea typeface="Times New Roman" panose="02020603050405020304" pitchFamily="18" charset="0"/>
                <a:cs typeface="Arial" panose="020B0604020202020204" pitchFamily="34" charset="0"/>
              </a:rPr>
              <a:t> DEBEN SER DIFÍCILES PERO POSIBLES. </a:t>
            </a:r>
            <a:endParaRPr lang="es-AR" sz="1700" dirty="0">
              <a:effectLst/>
              <a:ea typeface="Times New Roman" panose="02020603050405020304" pitchFamily="18" charset="0"/>
              <a:cs typeface="Times New Roman" panose="02020603050405020304" pitchFamily="18" charset="0"/>
            </a:endParaRPr>
          </a:p>
          <a:p>
            <a:pPr marL="342900" lvl="0" indent="-342900">
              <a:lnSpc>
                <a:spcPct val="100000"/>
              </a:lnSpc>
              <a:spcBef>
                <a:spcPts val="600"/>
              </a:spcBef>
              <a:buFont typeface="Symbol" panose="05050102010706020507" pitchFamily="18" charset="2"/>
              <a:buChar char=""/>
            </a:pPr>
            <a:r>
              <a:rPr lang="es-AR" sz="1700" b="1" u="sng" dirty="0">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a:t>CONSENSURADOS</a:t>
            </a:r>
            <a:r>
              <a:rPr lang="es-AR" sz="1700" b="1" dirty="0">
                <a:effectLst/>
                <a:ea typeface="Times New Roman" panose="02020603050405020304" pitchFamily="18" charset="0"/>
                <a:cs typeface="Arial" panose="020B0604020202020204" pitchFamily="34" charset="0"/>
              </a:rPr>
              <a:t>:</a:t>
            </a:r>
            <a:r>
              <a:rPr lang="es-AR" sz="1700" dirty="0">
                <a:effectLst/>
                <a:ea typeface="Times New Roman" panose="02020603050405020304" pitchFamily="18" charset="0"/>
                <a:cs typeface="Arial" panose="020B0604020202020204" pitchFamily="34" charset="0"/>
              </a:rPr>
              <a:t> TODOS LOS PARTICIPANTES DE LA ORGANIZACIÓN DEBEN SER CONSCIENTES DE ELLOS Y TENER EN CUENTA SU IMPORTANCIA.</a:t>
            </a:r>
            <a:endParaRPr lang="es-AR" sz="1700" dirty="0">
              <a:effectLst/>
              <a:ea typeface="Times New Roman" panose="02020603050405020304" pitchFamily="18" charset="0"/>
              <a:cs typeface="Times New Roman" panose="02020603050405020304" pitchFamily="18" charset="0"/>
            </a:endParaRPr>
          </a:p>
          <a:p>
            <a:pPr>
              <a:lnSpc>
                <a:spcPct val="100000"/>
              </a:lnSpc>
            </a:pPr>
            <a:endParaRPr lang="es-AR" sz="1700" dirty="0"/>
          </a:p>
        </p:txBody>
      </p:sp>
      <p:pic>
        <p:nvPicPr>
          <p:cNvPr id="5" name="Picture 4" descr="Una foto en primer plano de una mano que sostiene una brújula">
            <a:extLst>
              <a:ext uri="{FF2B5EF4-FFF2-40B4-BE49-F238E27FC236}">
                <a16:creationId xmlns:a16="http://schemas.microsoft.com/office/drawing/2014/main" id="{56244A78-4523-5783-4918-2A4CC2E19ADF}"/>
              </a:ext>
            </a:extLst>
          </p:cNvPr>
          <p:cNvPicPr>
            <a:picLocks noChangeAspect="1"/>
          </p:cNvPicPr>
          <p:nvPr/>
        </p:nvPicPr>
        <p:blipFill rotWithShape="1">
          <a:blip r:embed="rId2"/>
          <a:srcRect l="28030" r="25229" b="-1"/>
          <a:stretch/>
        </p:blipFill>
        <p:spPr>
          <a:xfrm>
            <a:off x="7389812" y="10"/>
            <a:ext cx="4802188" cy="6857990"/>
          </a:xfrm>
          <a:custGeom>
            <a:avLst/>
            <a:gdLst/>
            <a:ahLst/>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p:spPr>
      </p:pic>
    </p:spTree>
    <p:extLst>
      <p:ext uri="{BB962C8B-B14F-4D97-AF65-F5344CB8AC3E}">
        <p14:creationId xmlns:p14="http://schemas.microsoft.com/office/powerpoint/2010/main" val="8675766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BD7AD8-5155-2B6F-9007-9219AB94CE19}"/>
              </a:ext>
            </a:extLst>
          </p:cNvPr>
          <p:cNvSpPr>
            <a:spLocks noGrp="1"/>
          </p:cNvSpPr>
          <p:nvPr>
            <p:ph type="title"/>
          </p:nvPr>
        </p:nvSpPr>
        <p:spPr>
          <a:xfrm>
            <a:off x="1251679" y="644525"/>
            <a:ext cx="3384329" cy="5408866"/>
          </a:xfrm>
        </p:spPr>
        <p:txBody>
          <a:bodyPr anchor="ctr">
            <a:normAutofit/>
          </a:bodyPr>
          <a:lstStyle/>
          <a:p>
            <a:pPr algn="ctr"/>
            <a:r>
              <a:rPr lang="es-MX" sz="3100" dirty="0"/>
              <a:t>CAPITULO 9: ADMINISTRACIÓN ESTRATÉGICA</a:t>
            </a:r>
            <a:endParaRPr lang="es-AR" sz="3100" dirty="0"/>
          </a:p>
        </p:txBody>
      </p:sp>
      <p:graphicFrame>
        <p:nvGraphicFramePr>
          <p:cNvPr id="5" name="Marcador de contenido 2">
            <a:extLst>
              <a:ext uri="{FF2B5EF4-FFF2-40B4-BE49-F238E27FC236}">
                <a16:creationId xmlns:a16="http://schemas.microsoft.com/office/drawing/2014/main" id="{D77F0327-8684-56BD-8F5E-9B4356855783}"/>
              </a:ext>
            </a:extLst>
          </p:cNvPr>
          <p:cNvGraphicFramePr>
            <a:graphicFrameLocks noGrp="1"/>
          </p:cNvGraphicFramePr>
          <p:nvPr>
            <p:ph idx="1"/>
            <p:extLst>
              <p:ext uri="{D42A27DB-BD31-4B8C-83A1-F6EECF244321}">
                <p14:modId xmlns:p14="http://schemas.microsoft.com/office/powerpoint/2010/main" val="2267450206"/>
              </p:ext>
            </p:extLst>
          </p:nvPr>
        </p:nvGraphicFramePr>
        <p:xfrm>
          <a:off x="5175250" y="644525"/>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03508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77D789-9DE0-43A3-B196-F13CFECFA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93F5213-B44A-06CF-9DB4-3005CDEB6F9C}"/>
              </a:ext>
            </a:extLst>
          </p:cNvPr>
          <p:cNvSpPr>
            <a:spLocks noGrp="1"/>
          </p:cNvSpPr>
          <p:nvPr>
            <p:ph type="title"/>
          </p:nvPr>
        </p:nvSpPr>
        <p:spPr>
          <a:xfrm>
            <a:off x="765051" y="382385"/>
            <a:ext cx="6015897" cy="1492132"/>
          </a:xfrm>
        </p:spPr>
        <p:txBody>
          <a:bodyPr>
            <a:normAutofit/>
          </a:bodyPr>
          <a:lstStyle/>
          <a:p>
            <a:pPr algn="ctr"/>
            <a:r>
              <a:rPr lang="es-MX" dirty="0"/>
              <a:t>MODELOS DE NEGOCIO</a:t>
            </a:r>
            <a:endParaRPr lang="es-AR" dirty="0"/>
          </a:p>
        </p:txBody>
      </p:sp>
      <p:sp>
        <p:nvSpPr>
          <p:cNvPr id="11" name="Rectangle 10">
            <a:extLst>
              <a:ext uri="{FF2B5EF4-FFF2-40B4-BE49-F238E27FC236}">
                <a16:creationId xmlns:a16="http://schemas.microsoft.com/office/drawing/2014/main" id="{F9BC648B-BC3C-4674-B1FD-2F9F1C6D7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Marcador de contenido 2">
            <a:extLst>
              <a:ext uri="{FF2B5EF4-FFF2-40B4-BE49-F238E27FC236}">
                <a16:creationId xmlns:a16="http://schemas.microsoft.com/office/drawing/2014/main" id="{99D83AA3-5B11-1633-9103-8654E0B3729F}"/>
              </a:ext>
            </a:extLst>
          </p:cNvPr>
          <p:cNvSpPr>
            <a:spLocks noGrp="1"/>
          </p:cNvSpPr>
          <p:nvPr>
            <p:ph idx="1"/>
          </p:nvPr>
        </p:nvSpPr>
        <p:spPr>
          <a:xfrm>
            <a:off x="765051" y="2256902"/>
            <a:ext cx="6015897" cy="4016897"/>
          </a:xfrm>
        </p:spPr>
        <p:txBody>
          <a:bodyPr>
            <a:normAutofit/>
          </a:bodyPr>
          <a:lstStyle/>
          <a:p>
            <a:r>
              <a:rPr lang="es-MX" dirty="0"/>
              <a:t>ES MANERA EN QUE LA COMPAÑÍA VA A GANAR DINERO. </a:t>
            </a:r>
          </a:p>
          <a:p>
            <a:pPr marL="0" indent="0">
              <a:buNone/>
            </a:pPr>
            <a:endParaRPr lang="es-MX" dirty="0"/>
          </a:p>
          <a:p>
            <a:pPr marL="0" indent="0">
              <a:buNone/>
            </a:pPr>
            <a:r>
              <a:rPr lang="es-MX" b="1" u="sng" dirty="0">
                <a:effectLst>
                  <a:outerShdw blurRad="38100" dist="38100" dir="2700000" algn="tl">
                    <a:srgbClr val="000000">
                      <a:alpha val="43137"/>
                    </a:srgbClr>
                  </a:outerShdw>
                </a:effectLst>
              </a:rPr>
              <a:t>SE ENFOCA EN DOS FACTORES</a:t>
            </a:r>
            <a:r>
              <a:rPr lang="es-MX" dirty="0"/>
              <a:t>:</a:t>
            </a:r>
          </a:p>
          <a:p>
            <a:pPr marL="457200" indent="-457200">
              <a:buFont typeface="+mj-lt"/>
              <a:buAutoNum type="arabicPeriod"/>
            </a:pPr>
            <a:r>
              <a:rPr lang="es-AR" dirty="0"/>
              <a:t>SI LOS CLIENTES VALORAN LO QUE PRODUCE LA COMPAÑÍA.</a:t>
            </a:r>
          </a:p>
          <a:p>
            <a:pPr marL="457200" indent="-457200">
              <a:buFont typeface="+mj-lt"/>
              <a:buAutoNum type="arabicPeriod"/>
            </a:pPr>
            <a:r>
              <a:rPr lang="es-AR" dirty="0"/>
              <a:t>SI LA COMPAÑÍA PUEDE GANAR DINERO PRODUCIÉNDOLO.</a:t>
            </a:r>
          </a:p>
        </p:txBody>
      </p:sp>
      <p:pic>
        <p:nvPicPr>
          <p:cNvPr id="5" name="Picture 4">
            <a:extLst>
              <a:ext uri="{FF2B5EF4-FFF2-40B4-BE49-F238E27FC236}">
                <a16:creationId xmlns:a16="http://schemas.microsoft.com/office/drawing/2014/main" id="{374877F3-053A-879C-0FB1-48E15DF73D40}"/>
              </a:ext>
            </a:extLst>
          </p:cNvPr>
          <p:cNvPicPr>
            <a:picLocks noChangeAspect="1"/>
          </p:cNvPicPr>
          <p:nvPr/>
        </p:nvPicPr>
        <p:blipFill rotWithShape="1">
          <a:blip r:embed="rId2"/>
          <a:srcRect l="42743" r="17869"/>
          <a:stretch/>
        </p:blipFill>
        <p:spPr>
          <a:xfrm>
            <a:off x="7389812" y="10"/>
            <a:ext cx="4802188" cy="6857990"/>
          </a:xfrm>
          <a:custGeom>
            <a:avLst/>
            <a:gdLst/>
            <a:ahLst/>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p:spPr>
      </p:pic>
    </p:spTree>
    <p:extLst>
      <p:ext uri="{BB962C8B-B14F-4D97-AF65-F5344CB8AC3E}">
        <p14:creationId xmlns:p14="http://schemas.microsoft.com/office/powerpoint/2010/main" val="6900005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77D789-9DE0-43A3-B196-F13CFECFA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2E8AC60-3DA9-B6AC-4D38-E3972D94CCAB}"/>
              </a:ext>
            </a:extLst>
          </p:cNvPr>
          <p:cNvSpPr>
            <a:spLocks noGrp="1"/>
          </p:cNvSpPr>
          <p:nvPr>
            <p:ph type="title"/>
          </p:nvPr>
        </p:nvSpPr>
        <p:spPr>
          <a:xfrm>
            <a:off x="765051" y="382385"/>
            <a:ext cx="6015897" cy="1492132"/>
          </a:xfrm>
        </p:spPr>
        <p:txBody>
          <a:bodyPr>
            <a:normAutofit/>
          </a:bodyPr>
          <a:lstStyle/>
          <a:p>
            <a:r>
              <a:rPr lang="es-MX" sz="3200"/>
              <a:t>PROCESO DE ADMINISTRACIÓN ESTRATEGICA</a:t>
            </a:r>
            <a:endParaRPr lang="es-AR" sz="3200"/>
          </a:p>
        </p:txBody>
      </p:sp>
      <p:sp>
        <p:nvSpPr>
          <p:cNvPr id="20" name="Rectangle 10">
            <a:extLst>
              <a:ext uri="{FF2B5EF4-FFF2-40B4-BE49-F238E27FC236}">
                <a16:creationId xmlns:a16="http://schemas.microsoft.com/office/drawing/2014/main" id="{F9BC648B-BC3C-4674-B1FD-2F9F1C6D7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9C104962-671D-FF7D-9300-0CE4B3C0626C}"/>
              </a:ext>
            </a:extLst>
          </p:cNvPr>
          <p:cNvSpPr>
            <a:spLocks noGrp="1"/>
          </p:cNvSpPr>
          <p:nvPr>
            <p:ph idx="1"/>
          </p:nvPr>
        </p:nvSpPr>
        <p:spPr>
          <a:xfrm>
            <a:off x="765051" y="2286001"/>
            <a:ext cx="6015897" cy="3593591"/>
          </a:xfrm>
        </p:spPr>
        <p:txBody>
          <a:bodyPr>
            <a:normAutofit/>
          </a:bodyPr>
          <a:lstStyle/>
          <a:p>
            <a:pPr>
              <a:lnSpc>
                <a:spcPct val="100000"/>
              </a:lnSpc>
            </a:pPr>
            <a:r>
              <a:rPr lang="es-MX" dirty="0"/>
              <a:t>ES UN PROCESO QUE ABARCA SEIS PASOS DENTRO DE LA PLANEACIÓN ESTRATEGICA, IMPLEMENTACIÓN Y EVALUACIÓN.</a:t>
            </a:r>
          </a:p>
          <a:p>
            <a:pPr marL="457200" indent="-457200">
              <a:lnSpc>
                <a:spcPct val="100000"/>
              </a:lnSpc>
              <a:buFont typeface="+mj-lt"/>
              <a:buAutoNum type="arabicPeriod"/>
            </a:pPr>
            <a:r>
              <a:rPr lang="es-MX" dirty="0"/>
              <a:t>IDENTIFICAR LA MISIÓN</a:t>
            </a:r>
          </a:p>
          <a:p>
            <a:pPr marL="457200" indent="-457200">
              <a:lnSpc>
                <a:spcPct val="100000"/>
              </a:lnSpc>
              <a:buFont typeface="+mj-lt"/>
              <a:buAutoNum type="arabicPeriod"/>
            </a:pPr>
            <a:r>
              <a:rPr lang="es-MX" dirty="0"/>
              <a:t>REALIZAR UN ANÁLISIS EXTERNO.</a:t>
            </a:r>
          </a:p>
          <a:p>
            <a:pPr marL="457200" indent="-457200">
              <a:lnSpc>
                <a:spcPct val="100000"/>
              </a:lnSpc>
              <a:buFont typeface="+mj-lt"/>
              <a:buAutoNum type="arabicPeriod"/>
            </a:pPr>
            <a:r>
              <a:rPr lang="es-MX" dirty="0"/>
              <a:t>REALIZAR UN ANÁLISIS INTERNO.</a:t>
            </a:r>
          </a:p>
          <a:p>
            <a:pPr marL="457200" indent="-457200">
              <a:lnSpc>
                <a:spcPct val="100000"/>
              </a:lnSpc>
              <a:buFont typeface="+mj-lt"/>
              <a:buAutoNum type="arabicPeriod"/>
            </a:pPr>
            <a:r>
              <a:rPr lang="es-MX" dirty="0"/>
              <a:t>FORMULACIÓN DE ESTRATEGIAS.</a:t>
            </a:r>
          </a:p>
          <a:p>
            <a:pPr marL="457200" indent="-457200">
              <a:lnSpc>
                <a:spcPct val="100000"/>
              </a:lnSpc>
              <a:buFont typeface="+mj-lt"/>
              <a:buAutoNum type="arabicPeriod"/>
            </a:pPr>
            <a:r>
              <a:rPr lang="es-MX" dirty="0"/>
              <a:t>IMPLEMENTACIÓN DE ESTRATEGIAS.</a:t>
            </a:r>
          </a:p>
          <a:p>
            <a:pPr marL="457200" indent="-457200">
              <a:lnSpc>
                <a:spcPct val="100000"/>
              </a:lnSpc>
              <a:buFont typeface="+mj-lt"/>
              <a:buAutoNum type="arabicPeriod"/>
            </a:pPr>
            <a:r>
              <a:rPr lang="es-MX" dirty="0"/>
              <a:t>EVALUACIÓN DE RESULTADOS.</a:t>
            </a:r>
          </a:p>
        </p:txBody>
      </p:sp>
      <p:pic>
        <p:nvPicPr>
          <p:cNvPr id="5" name="Picture 4" descr="Gráfico económico digital">
            <a:extLst>
              <a:ext uri="{FF2B5EF4-FFF2-40B4-BE49-F238E27FC236}">
                <a16:creationId xmlns:a16="http://schemas.microsoft.com/office/drawing/2014/main" id="{84E6C149-EB70-75A2-0E1E-990F72C3DAD0}"/>
              </a:ext>
            </a:extLst>
          </p:cNvPr>
          <p:cNvPicPr>
            <a:picLocks noChangeAspect="1"/>
          </p:cNvPicPr>
          <p:nvPr/>
        </p:nvPicPr>
        <p:blipFill rotWithShape="1">
          <a:blip r:embed="rId2"/>
          <a:srcRect l="37949" r="22663"/>
          <a:stretch/>
        </p:blipFill>
        <p:spPr>
          <a:xfrm>
            <a:off x="7389812" y="10"/>
            <a:ext cx="4802188" cy="6857990"/>
          </a:xfrm>
          <a:custGeom>
            <a:avLst/>
            <a:gdLst/>
            <a:ahLst/>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p:spPr>
      </p:pic>
    </p:spTree>
    <p:extLst>
      <p:ext uri="{BB962C8B-B14F-4D97-AF65-F5344CB8AC3E}">
        <p14:creationId xmlns:p14="http://schemas.microsoft.com/office/powerpoint/2010/main" val="41083957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21C880-0077-C98C-0A7A-29BB379ACC00}"/>
              </a:ext>
            </a:extLst>
          </p:cNvPr>
          <p:cNvSpPr>
            <a:spLocks noGrp="1"/>
          </p:cNvSpPr>
          <p:nvPr>
            <p:ph type="title"/>
          </p:nvPr>
        </p:nvSpPr>
        <p:spPr/>
        <p:txBody>
          <a:bodyPr/>
          <a:lstStyle/>
          <a:p>
            <a:pPr algn="ctr"/>
            <a:r>
              <a:rPr lang="es-MX" dirty="0"/>
              <a:t>I. PROCESO DE ADMINISTRACIÓN ESTRATEGICA</a:t>
            </a:r>
            <a:endParaRPr lang="es-AR" dirty="0"/>
          </a:p>
        </p:txBody>
      </p:sp>
      <p:graphicFrame>
        <p:nvGraphicFramePr>
          <p:cNvPr id="5" name="Marcador de contenido 2">
            <a:extLst>
              <a:ext uri="{FF2B5EF4-FFF2-40B4-BE49-F238E27FC236}">
                <a16:creationId xmlns:a16="http://schemas.microsoft.com/office/drawing/2014/main" id="{CEA96C4B-29EE-A5BA-3A0A-56E8D69CC310}"/>
              </a:ext>
            </a:extLst>
          </p:cNvPr>
          <p:cNvGraphicFramePr>
            <a:graphicFrameLocks noGrp="1"/>
          </p:cNvGraphicFramePr>
          <p:nvPr>
            <p:ph idx="1"/>
            <p:extLst>
              <p:ext uri="{D42A27DB-BD31-4B8C-83A1-F6EECF244321}">
                <p14:modId xmlns:p14="http://schemas.microsoft.com/office/powerpoint/2010/main" val="1052096327"/>
              </p:ext>
            </p:extLst>
          </p:nvPr>
        </p:nvGraphicFramePr>
        <p:xfrm>
          <a:off x="1251678" y="2286001"/>
          <a:ext cx="10178322" cy="35935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54499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C7080-8FED-DCF5-FA3E-709C055D44EF}"/>
              </a:ext>
            </a:extLst>
          </p:cNvPr>
          <p:cNvSpPr>
            <a:spLocks noGrp="1"/>
          </p:cNvSpPr>
          <p:nvPr>
            <p:ph type="title"/>
          </p:nvPr>
        </p:nvSpPr>
        <p:spPr/>
        <p:txBody>
          <a:bodyPr/>
          <a:lstStyle/>
          <a:p>
            <a:pPr algn="ctr"/>
            <a:r>
              <a:rPr lang="es-MX" dirty="0"/>
              <a:t>II. PROCESO DE ADMINISTRACIÓN ESTRATEGICA</a:t>
            </a:r>
            <a:endParaRPr lang="es-AR" dirty="0"/>
          </a:p>
        </p:txBody>
      </p:sp>
      <p:sp>
        <p:nvSpPr>
          <p:cNvPr id="3" name="Marcador de contenido 2">
            <a:extLst>
              <a:ext uri="{FF2B5EF4-FFF2-40B4-BE49-F238E27FC236}">
                <a16:creationId xmlns:a16="http://schemas.microsoft.com/office/drawing/2014/main" id="{0DCD8A3C-0788-7A40-E2A7-63E18558AAD7}"/>
              </a:ext>
            </a:extLst>
          </p:cNvPr>
          <p:cNvSpPr>
            <a:spLocks noGrp="1"/>
          </p:cNvSpPr>
          <p:nvPr>
            <p:ph idx="1"/>
          </p:nvPr>
        </p:nvSpPr>
        <p:spPr/>
        <p:txBody>
          <a:bodyPr/>
          <a:lstStyle/>
          <a:p>
            <a:r>
              <a:rPr lang="es-MX" dirty="0"/>
              <a:t>REALIZAR UN ANÁLISIS INTERNO: PROPORCIONA INFORMACIÓN SOBRE LOS </a:t>
            </a:r>
            <a:r>
              <a:rPr lang="es-MX" b="1" dirty="0"/>
              <a:t>RECURSOS </a:t>
            </a:r>
            <a:r>
              <a:rPr lang="es-MX" dirty="0">
                <a:highlight>
                  <a:srgbClr val="00FFFF"/>
                </a:highlight>
              </a:rPr>
              <a:t>(ACTIVOS QUE SE UTILIZAN PARA DESARROLLAR, MANUFACTURAR Y ENTREGAR PRODUCTOS A LOS CLIENTES) </a:t>
            </a:r>
            <a:r>
              <a:rPr lang="es-MX" dirty="0"/>
              <a:t>Y </a:t>
            </a:r>
            <a:r>
              <a:rPr lang="es-MX" b="1" dirty="0"/>
              <a:t>CAPACIDADES </a:t>
            </a:r>
            <a:r>
              <a:rPr lang="es-MX" dirty="0">
                <a:highlight>
                  <a:srgbClr val="FFFF00"/>
                </a:highlight>
              </a:rPr>
              <a:t>(APTITUDES Y HABILIDADES PARA REALIZAR LAS ACTIVIDADES NECESARIAS DE UN NEGOCIO) </a:t>
            </a:r>
            <a:r>
              <a:rPr lang="es-MX" dirty="0"/>
              <a:t>ESPECÍFICAS DE UNA ORGANIZACIÓN. LOS GERENTES TIENEN QUE SER CAPACES DE IDENTIFICAR LAS </a:t>
            </a:r>
            <a:r>
              <a:rPr lang="es-MX" b="1" dirty="0"/>
              <a:t>FORTALEZAS </a:t>
            </a:r>
            <a:r>
              <a:rPr lang="es-MX" dirty="0">
                <a:highlight>
                  <a:srgbClr val="00FF00"/>
                </a:highlight>
              </a:rPr>
              <a:t>(ACTIVIDADES QUE LA ORGANIZACIÓN REALIZA CORRECTAMENTE)</a:t>
            </a:r>
            <a:r>
              <a:rPr lang="es-MX" dirty="0"/>
              <a:t> Y </a:t>
            </a:r>
            <a:r>
              <a:rPr lang="es-MX" b="1" dirty="0"/>
              <a:t>DEBILIDADES</a:t>
            </a:r>
            <a:r>
              <a:rPr lang="es-MX" dirty="0"/>
              <a:t> </a:t>
            </a:r>
            <a:r>
              <a:rPr lang="es-MX" dirty="0">
                <a:highlight>
                  <a:srgbClr val="FF00FF"/>
                </a:highlight>
              </a:rPr>
              <a:t>(ACTIVIDADES QUE LA ORGANIZACIÓN NO REALIZA CORRECTAMENTE)</a:t>
            </a:r>
            <a:r>
              <a:rPr lang="es-MX" dirty="0"/>
              <a:t> DE LA ORGANIZACIÓN.</a:t>
            </a:r>
            <a:endParaRPr lang="es-AR" dirty="0"/>
          </a:p>
        </p:txBody>
      </p:sp>
    </p:spTree>
    <p:extLst>
      <p:ext uri="{BB962C8B-B14F-4D97-AF65-F5344CB8AC3E}">
        <p14:creationId xmlns:p14="http://schemas.microsoft.com/office/powerpoint/2010/main" val="38895790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CCF662-4C93-BCFB-A558-DABD510E776C}"/>
              </a:ext>
            </a:extLst>
          </p:cNvPr>
          <p:cNvSpPr>
            <a:spLocks noGrp="1"/>
          </p:cNvSpPr>
          <p:nvPr>
            <p:ph type="title"/>
          </p:nvPr>
        </p:nvSpPr>
        <p:spPr>
          <a:xfrm>
            <a:off x="1251679" y="645107"/>
            <a:ext cx="3384329" cy="5408839"/>
          </a:xfrm>
        </p:spPr>
        <p:txBody>
          <a:bodyPr anchor="ctr">
            <a:normAutofit/>
          </a:bodyPr>
          <a:lstStyle/>
          <a:p>
            <a:pPr algn="ctr"/>
            <a:r>
              <a:rPr lang="es-MX" sz="3100" dirty="0"/>
              <a:t>III. PROCESO DE ADMINISTRACIÓN ESTRATEGICA</a:t>
            </a:r>
            <a:endParaRPr lang="es-AR" sz="3100" dirty="0"/>
          </a:p>
        </p:txBody>
      </p:sp>
      <p:graphicFrame>
        <p:nvGraphicFramePr>
          <p:cNvPr id="5" name="Marcador de contenido 2">
            <a:extLst>
              <a:ext uri="{FF2B5EF4-FFF2-40B4-BE49-F238E27FC236}">
                <a16:creationId xmlns:a16="http://schemas.microsoft.com/office/drawing/2014/main" id="{5053BF9F-4D3B-F13F-BD1F-A22B1B7A8F65}"/>
              </a:ext>
            </a:extLst>
          </p:cNvPr>
          <p:cNvGraphicFramePr>
            <a:graphicFrameLocks noGrp="1"/>
          </p:cNvGraphicFramePr>
          <p:nvPr>
            <p:ph idx="1"/>
            <p:extLst>
              <p:ext uri="{D42A27DB-BD31-4B8C-83A1-F6EECF244321}">
                <p14:modId xmlns:p14="http://schemas.microsoft.com/office/powerpoint/2010/main" val="3639051710"/>
              </p:ext>
            </p:extLst>
          </p:nvPr>
        </p:nvGraphicFramePr>
        <p:xfrm>
          <a:off x="5280025" y="644525"/>
          <a:ext cx="5994400" cy="5409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64322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2270F0-4326-78D2-50A6-089BB6AD9C16}"/>
              </a:ext>
            </a:extLst>
          </p:cNvPr>
          <p:cNvSpPr>
            <a:spLocks noGrp="1"/>
          </p:cNvSpPr>
          <p:nvPr>
            <p:ph type="title"/>
          </p:nvPr>
        </p:nvSpPr>
        <p:spPr/>
        <p:txBody>
          <a:bodyPr>
            <a:noAutofit/>
          </a:bodyPr>
          <a:lstStyle/>
          <a:p>
            <a:pPr algn="ctr"/>
            <a:r>
              <a:rPr lang="es-MX" sz="7200" dirty="0"/>
              <a:t>ANALISIS SWOT</a:t>
            </a:r>
            <a:br>
              <a:rPr lang="es-MX" sz="3600" dirty="0"/>
            </a:br>
            <a:r>
              <a:rPr lang="es-MX" sz="2400" dirty="0"/>
              <a:t>(ANALISIS DE FORTALEZAS, DEBILIDADES, OPORTUNIDADES Y AMENAZAS)</a:t>
            </a:r>
            <a:endParaRPr lang="es-AR" sz="2400" dirty="0"/>
          </a:p>
        </p:txBody>
      </p:sp>
      <p:sp>
        <p:nvSpPr>
          <p:cNvPr id="3" name="Marcador de contenido 2">
            <a:extLst>
              <a:ext uri="{FF2B5EF4-FFF2-40B4-BE49-F238E27FC236}">
                <a16:creationId xmlns:a16="http://schemas.microsoft.com/office/drawing/2014/main" id="{A6818475-6793-4877-4E6F-16CDBB109B15}"/>
              </a:ext>
            </a:extLst>
          </p:cNvPr>
          <p:cNvSpPr>
            <a:spLocks noGrp="1"/>
          </p:cNvSpPr>
          <p:nvPr>
            <p:ph idx="1"/>
          </p:nvPr>
        </p:nvSpPr>
        <p:spPr>
          <a:xfrm>
            <a:off x="1251678" y="2044700"/>
            <a:ext cx="10178322" cy="1042786"/>
          </a:xfrm>
        </p:spPr>
        <p:txBody>
          <a:bodyPr/>
          <a:lstStyle/>
          <a:p>
            <a:r>
              <a:rPr lang="es-MX" dirty="0"/>
              <a:t>ESTA HERRAMIENTA ES PARA EL ANÁLISIS TANTO INTERNO COMO EXTERNO DE LA EMPRESA TAMBIÉN SE LA DENOMINA </a:t>
            </a:r>
            <a:r>
              <a:rPr lang="es-MX" b="1" dirty="0"/>
              <a:t>FODA (POR SUS SIGLAS)</a:t>
            </a:r>
            <a:r>
              <a:rPr lang="es-MX" dirty="0"/>
              <a:t>.</a:t>
            </a:r>
          </a:p>
          <a:p>
            <a:endParaRPr lang="es-AR" dirty="0"/>
          </a:p>
        </p:txBody>
      </p:sp>
      <p:sp>
        <p:nvSpPr>
          <p:cNvPr id="4" name="Título 1">
            <a:extLst>
              <a:ext uri="{FF2B5EF4-FFF2-40B4-BE49-F238E27FC236}">
                <a16:creationId xmlns:a16="http://schemas.microsoft.com/office/drawing/2014/main" id="{D48F9777-CBB8-7551-9C31-99B1B29526E6}"/>
              </a:ext>
            </a:extLst>
          </p:cNvPr>
          <p:cNvSpPr txBox="1">
            <a:spLocks/>
          </p:cNvSpPr>
          <p:nvPr/>
        </p:nvSpPr>
        <p:spPr>
          <a:xfrm>
            <a:off x="1251678" y="3257669"/>
            <a:ext cx="10178322" cy="1292628"/>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es-MX" sz="7200" dirty="0"/>
              <a:t>CRUZ DE POTER</a:t>
            </a:r>
            <a:endParaRPr lang="es-AR" sz="2400" dirty="0"/>
          </a:p>
        </p:txBody>
      </p:sp>
      <p:sp>
        <p:nvSpPr>
          <p:cNvPr id="5" name="Marcador de contenido 2">
            <a:extLst>
              <a:ext uri="{FF2B5EF4-FFF2-40B4-BE49-F238E27FC236}">
                <a16:creationId xmlns:a16="http://schemas.microsoft.com/office/drawing/2014/main" id="{4C050C7D-105A-3DFB-396F-47CFB10942C9}"/>
              </a:ext>
            </a:extLst>
          </p:cNvPr>
          <p:cNvSpPr txBox="1">
            <a:spLocks/>
          </p:cNvSpPr>
          <p:nvPr/>
        </p:nvSpPr>
        <p:spPr>
          <a:xfrm>
            <a:off x="1251678" y="4581004"/>
            <a:ext cx="10178322" cy="182880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s-MX" dirty="0"/>
              <a:t>PERMITE SABER EN QUE SECTOR DEL MERCADO SE ENCUENTRA LA ORGANIZACIÓN, SU ENTORNO, COMO MAXIMIZAR SUS RECURSOS Y OBTENER VENTAJAS COMPETITIVAS.</a:t>
            </a:r>
          </a:p>
          <a:p>
            <a:endParaRPr lang="es-AR" dirty="0"/>
          </a:p>
        </p:txBody>
      </p:sp>
    </p:spTree>
    <p:extLst>
      <p:ext uri="{BB962C8B-B14F-4D97-AF65-F5344CB8AC3E}">
        <p14:creationId xmlns:p14="http://schemas.microsoft.com/office/powerpoint/2010/main" val="40895636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77D789-9DE0-43A3-B196-F13CFECFA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81BEDE8-6DF4-2D45-1586-23159ACA1D21}"/>
              </a:ext>
            </a:extLst>
          </p:cNvPr>
          <p:cNvSpPr>
            <a:spLocks noGrp="1"/>
          </p:cNvSpPr>
          <p:nvPr>
            <p:ph type="title"/>
          </p:nvPr>
        </p:nvSpPr>
        <p:spPr>
          <a:xfrm>
            <a:off x="765051" y="382385"/>
            <a:ext cx="6015897" cy="1492132"/>
          </a:xfrm>
        </p:spPr>
        <p:txBody>
          <a:bodyPr>
            <a:normAutofit/>
          </a:bodyPr>
          <a:lstStyle/>
          <a:p>
            <a:pPr algn="ctr"/>
            <a:r>
              <a:rPr lang="es-MX" dirty="0"/>
              <a:t>ESTRATEGIAS CORPORATIVAS</a:t>
            </a:r>
            <a:endParaRPr lang="es-AR" dirty="0"/>
          </a:p>
        </p:txBody>
      </p:sp>
      <p:sp>
        <p:nvSpPr>
          <p:cNvPr id="11" name="Rectangle 10">
            <a:extLst>
              <a:ext uri="{FF2B5EF4-FFF2-40B4-BE49-F238E27FC236}">
                <a16:creationId xmlns:a16="http://schemas.microsoft.com/office/drawing/2014/main" id="{F9BC648B-BC3C-4674-B1FD-2F9F1C6D7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7915DCA0-A26C-B42A-DF51-DDBDD639AA7E}"/>
              </a:ext>
            </a:extLst>
          </p:cNvPr>
          <p:cNvSpPr>
            <a:spLocks noGrp="1"/>
          </p:cNvSpPr>
          <p:nvPr>
            <p:ph idx="1"/>
          </p:nvPr>
        </p:nvSpPr>
        <p:spPr>
          <a:xfrm>
            <a:off x="765051" y="2286001"/>
            <a:ext cx="6015897" cy="3593591"/>
          </a:xfrm>
        </p:spPr>
        <p:txBody>
          <a:bodyPr>
            <a:normAutofit/>
          </a:bodyPr>
          <a:lstStyle/>
          <a:p>
            <a:r>
              <a:rPr lang="es-MX" dirty="0"/>
              <a:t>AQUELLAS QUE ESPECIFICA EN CUÁLES NEGOCIOS ENTRARÁ LA COMPAÑÍA O EN CUÁLES DESEA ENTRAR, QUE ES LO QUE DESEA HACER CON DICHOS NEGOCIOS. ESTA BASADA EN LA MISIÓN Y LOS OBJETIVOS DE LA ORGANIZACIÓN Y LAS FUNCIONES QUE DESEMPEÑARÁ CADA UNIDAD DE NEGOCIO DE LA ORGANIZACIÓN.</a:t>
            </a:r>
            <a:endParaRPr lang="es-AR" dirty="0"/>
          </a:p>
        </p:txBody>
      </p:sp>
      <p:pic>
        <p:nvPicPr>
          <p:cNvPr id="5" name="Picture 4" descr="Escritorio con elementos de productividad">
            <a:extLst>
              <a:ext uri="{FF2B5EF4-FFF2-40B4-BE49-F238E27FC236}">
                <a16:creationId xmlns:a16="http://schemas.microsoft.com/office/drawing/2014/main" id="{1C68BE0E-A2A7-6EE1-9721-B84585A7BBE3}"/>
              </a:ext>
            </a:extLst>
          </p:cNvPr>
          <p:cNvPicPr>
            <a:picLocks noChangeAspect="1"/>
          </p:cNvPicPr>
          <p:nvPr/>
        </p:nvPicPr>
        <p:blipFill rotWithShape="1">
          <a:blip r:embed="rId2"/>
          <a:srcRect l="34254" r="19005" b="-1"/>
          <a:stretch/>
        </p:blipFill>
        <p:spPr>
          <a:xfrm>
            <a:off x="7389812" y="10"/>
            <a:ext cx="4802188" cy="6857990"/>
          </a:xfrm>
          <a:custGeom>
            <a:avLst/>
            <a:gdLst/>
            <a:ahLst/>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p:spPr>
      </p:pic>
    </p:spTree>
    <p:extLst>
      <p:ext uri="{BB962C8B-B14F-4D97-AF65-F5344CB8AC3E}">
        <p14:creationId xmlns:p14="http://schemas.microsoft.com/office/powerpoint/2010/main" val="29774519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ABD17F87-FE96-4A5F-83F2-3E87B953B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D1E48F1-31E4-5D8E-F8CA-23A90119BDA7}"/>
              </a:ext>
            </a:extLst>
          </p:cNvPr>
          <p:cNvSpPr>
            <a:spLocks noGrp="1"/>
          </p:cNvSpPr>
          <p:nvPr>
            <p:ph type="title"/>
          </p:nvPr>
        </p:nvSpPr>
        <p:spPr>
          <a:xfrm>
            <a:off x="761996" y="666625"/>
            <a:ext cx="10668004" cy="1207892"/>
          </a:xfrm>
        </p:spPr>
        <p:txBody>
          <a:bodyPr anchor="ctr">
            <a:normAutofit/>
          </a:bodyPr>
          <a:lstStyle/>
          <a:p>
            <a:pPr algn="r"/>
            <a:r>
              <a:rPr lang="es-MX" sz="4700" dirty="0"/>
              <a:t>TIPOS DE ESTRATEGIAS CORPORATIVAS</a:t>
            </a:r>
            <a:endParaRPr lang="es-AR" sz="4700" dirty="0"/>
          </a:p>
        </p:txBody>
      </p:sp>
      <p:sp>
        <p:nvSpPr>
          <p:cNvPr id="17" name="Rectangle 9">
            <a:extLst>
              <a:ext uri="{FF2B5EF4-FFF2-40B4-BE49-F238E27FC236}">
                <a16:creationId xmlns:a16="http://schemas.microsoft.com/office/drawing/2014/main" id="{9546C973-6034-4DAE-8C50-764E31604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9705" cy="68580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1">
            <a:extLst>
              <a:ext uri="{FF2B5EF4-FFF2-40B4-BE49-F238E27FC236}">
                <a16:creationId xmlns:a16="http://schemas.microsoft.com/office/drawing/2014/main" id="{BC2ADC72-9292-411C-B17E-1DC83998D3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53659" y="666625"/>
            <a:ext cx="0" cy="1207892"/>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8DF22C2B-7002-8735-B2FA-63697F2E6BB4}"/>
              </a:ext>
            </a:extLst>
          </p:cNvPr>
          <p:cNvSpPr>
            <a:spLocks noGrp="1"/>
          </p:cNvSpPr>
          <p:nvPr>
            <p:ph idx="1"/>
          </p:nvPr>
        </p:nvSpPr>
        <p:spPr>
          <a:xfrm>
            <a:off x="761996" y="2349499"/>
            <a:ext cx="10668004" cy="3841875"/>
          </a:xfrm>
        </p:spPr>
        <p:txBody>
          <a:bodyPr>
            <a:normAutofit/>
          </a:bodyPr>
          <a:lstStyle/>
          <a:p>
            <a:pPr>
              <a:lnSpc>
                <a:spcPct val="100000"/>
              </a:lnSpc>
            </a:pPr>
            <a:r>
              <a:rPr lang="es-MX" sz="1400" b="1" u="sng" dirty="0"/>
              <a:t>ESTRATEGIAS DE CRECIMIENTO</a:t>
            </a:r>
            <a:r>
              <a:rPr lang="es-MX" sz="1400" dirty="0"/>
              <a:t>: SE UTILIZA CUANDO LA ORGANIZACIÓN DESEA EXPANDIR EL NÚMERO DE MERCADOS ATENDIDOS O PRODUCTOS DE OFERTA. A TRAVÉS DE NEGOCIOS ACTUALES O NUEVOS. CON ESTA ESTRATEGIA LA ORGANIZACIÓN PUEDE AUMENTAR SUS INGRESOS, EMPLEADOS O PARTICIPACIÓN EN EL MERCADO.</a:t>
            </a:r>
          </a:p>
          <a:p>
            <a:pPr marL="0" indent="0">
              <a:lnSpc>
                <a:spcPct val="100000"/>
              </a:lnSpc>
              <a:buNone/>
            </a:pPr>
            <a:endParaRPr lang="es-MX" sz="1400" dirty="0"/>
          </a:p>
          <a:p>
            <a:pPr lvl="1">
              <a:lnSpc>
                <a:spcPct val="100000"/>
              </a:lnSpc>
            </a:pPr>
            <a:r>
              <a:rPr lang="es-MX" sz="1400" b="1" u="sng" dirty="0"/>
              <a:t>CRECIMIENTO INTEGRAL</a:t>
            </a:r>
            <a:r>
              <a:rPr lang="es-MX" sz="1400" dirty="0"/>
              <a:t>:</a:t>
            </a:r>
          </a:p>
          <a:p>
            <a:pPr lvl="2">
              <a:lnSpc>
                <a:spcPct val="100000"/>
              </a:lnSpc>
              <a:buFont typeface="Wingdings" panose="05000000000000000000" pitchFamily="2" charset="2"/>
              <a:buChar char="q"/>
            </a:pPr>
            <a:r>
              <a:rPr lang="es-MX" sz="1400" b="1" u="sng" dirty="0">
                <a:effectLst>
                  <a:outerShdw blurRad="38100" dist="38100" dir="2700000" algn="tl">
                    <a:srgbClr val="000000">
                      <a:alpha val="43137"/>
                    </a:srgbClr>
                  </a:outerShdw>
                </a:effectLst>
                <a:highlight>
                  <a:srgbClr val="00FFFF"/>
                </a:highlight>
              </a:rPr>
              <a:t>VERTICAL</a:t>
            </a:r>
            <a:r>
              <a:rPr lang="es-MX" sz="1400" dirty="0"/>
              <a:t>:</a:t>
            </a:r>
          </a:p>
          <a:p>
            <a:pPr lvl="3">
              <a:lnSpc>
                <a:spcPct val="100000"/>
              </a:lnSpc>
              <a:buFont typeface="Wingdings" panose="05000000000000000000" pitchFamily="2" charset="2"/>
              <a:buChar char="v"/>
            </a:pPr>
            <a:r>
              <a:rPr lang="es-MX" b="1" dirty="0">
                <a:effectLst>
                  <a:outerShdw blurRad="38100" dist="38100" dir="2700000" algn="tl">
                    <a:srgbClr val="000000">
                      <a:alpha val="43137"/>
                    </a:srgbClr>
                  </a:outerShdw>
                </a:effectLst>
              </a:rPr>
              <a:t>HACÍA ATRÁS</a:t>
            </a:r>
            <a:r>
              <a:rPr lang="es-MX" dirty="0"/>
              <a:t>: LA ORGANIZACIÓN ES SU PROPIO PROVEEDOR Y CONTROLA SUS ENTRADAS.</a:t>
            </a:r>
          </a:p>
          <a:p>
            <a:pPr lvl="3">
              <a:lnSpc>
                <a:spcPct val="100000"/>
              </a:lnSpc>
              <a:buFont typeface="Wingdings" panose="05000000000000000000" pitchFamily="2" charset="2"/>
              <a:buChar char="v"/>
            </a:pPr>
            <a:r>
              <a:rPr lang="es-MX" b="1" dirty="0">
                <a:effectLst>
                  <a:outerShdw blurRad="38100" dist="38100" dir="2700000" algn="tl">
                    <a:srgbClr val="000000">
                      <a:alpha val="43137"/>
                    </a:srgbClr>
                  </a:outerShdw>
                </a:effectLst>
              </a:rPr>
              <a:t>HACÍA ADELANTE</a:t>
            </a:r>
            <a:r>
              <a:rPr lang="es-MX" dirty="0"/>
              <a:t>: LA ORGANIZACIÓN ES SU PROPIO DISTRIBUIDOR Y CONTROLA SUS SALIDAS.</a:t>
            </a:r>
          </a:p>
          <a:p>
            <a:pPr lvl="2">
              <a:lnSpc>
                <a:spcPct val="100000"/>
              </a:lnSpc>
              <a:buFont typeface="Wingdings" panose="05000000000000000000" pitchFamily="2" charset="2"/>
              <a:buChar char="q"/>
            </a:pPr>
            <a:r>
              <a:rPr lang="es-MX" sz="1400" b="1" u="sng" dirty="0">
                <a:effectLst>
                  <a:outerShdw blurRad="38100" dist="38100" dir="2700000" algn="tl">
                    <a:srgbClr val="000000">
                      <a:alpha val="43137"/>
                    </a:srgbClr>
                  </a:outerShdw>
                </a:effectLst>
                <a:highlight>
                  <a:srgbClr val="00FFFF"/>
                </a:highlight>
              </a:rPr>
              <a:t>HORIZONTAL</a:t>
            </a:r>
            <a:r>
              <a:rPr lang="es-MX" sz="1400" dirty="0"/>
              <a:t>: CUANDO LA COMPAÑÍA CRECE CAMBIANDO DE COMPETIDORES.</a:t>
            </a:r>
          </a:p>
          <a:p>
            <a:pPr lvl="2">
              <a:lnSpc>
                <a:spcPct val="100000"/>
              </a:lnSpc>
              <a:buFont typeface="Wingdings" panose="05000000000000000000" pitchFamily="2" charset="2"/>
              <a:buChar char="q"/>
            </a:pPr>
            <a:r>
              <a:rPr lang="es-MX" sz="1400" b="1" u="sng" dirty="0">
                <a:effectLst>
                  <a:outerShdw blurRad="38100" dist="38100" dir="2700000" algn="tl">
                    <a:srgbClr val="000000">
                      <a:alpha val="43137"/>
                    </a:srgbClr>
                  </a:outerShdw>
                </a:effectLst>
                <a:highlight>
                  <a:srgbClr val="00FFFF"/>
                </a:highlight>
              </a:rPr>
              <a:t>DIVERSIFICACIÓN</a:t>
            </a:r>
            <a:r>
              <a:rPr lang="es-MX" sz="1400" dirty="0"/>
              <a:t>: COMBINACIÓN DE COMPAÑÍAS DE INDUSTRIAS DIFERENTES, YA SEA REALACIONADAS O NO</a:t>
            </a:r>
          </a:p>
          <a:p>
            <a:pPr lvl="2">
              <a:lnSpc>
                <a:spcPct val="100000"/>
              </a:lnSpc>
              <a:buFont typeface="Wingdings" panose="05000000000000000000" pitchFamily="2" charset="2"/>
              <a:buChar char="q"/>
            </a:pPr>
            <a:endParaRPr lang="es-AR" sz="1400" dirty="0"/>
          </a:p>
        </p:txBody>
      </p:sp>
    </p:spTree>
    <p:extLst>
      <p:ext uri="{BB962C8B-B14F-4D97-AF65-F5344CB8AC3E}">
        <p14:creationId xmlns:p14="http://schemas.microsoft.com/office/powerpoint/2010/main" val="18691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BB6B87-B622-2F5D-8B72-69E467983245}"/>
              </a:ext>
            </a:extLst>
          </p:cNvPr>
          <p:cNvSpPr>
            <a:spLocks noGrp="1"/>
          </p:cNvSpPr>
          <p:nvPr>
            <p:ph type="title"/>
          </p:nvPr>
        </p:nvSpPr>
        <p:spPr>
          <a:xfrm>
            <a:off x="1251677" y="1078378"/>
            <a:ext cx="2917551" cy="4701244"/>
          </a:xfrm>
        </p:spPr>
        <p:txBody>
          <a:bodyPr anchor="ctr">
            <a:normAutofit/>
          </a:bodyPr>
          <a:lstStyle/>
          <a:p>
            <a:pPr algn="ctr"/>
            <a:r>
              <a:rPr lang="es-MX" sz="3100" dirty="0"/>
              <a:t>QUE ES LA INFORMATICA?</a:t>
            </a:r>
            <a:endParaRPr lang="es-AR" sz="3100" dirty="0"/>
          </a:p>
        </p:txBody>
      </p:sp>
      <p:sp>
        <p:nvSpPr>
          <p:cNvPr id="3" name="Marcador de contenido 2">
            <a:extLst>
              <a:ext uri="{FF2B5EF4-FFF2-40B4-BE49-F238E27FC236}">
                <a16:creationId xmlns:a16="http://schemas.microsoft.com/office/drawing/2014/main" id="{7F72FC6E-63E2-FD45-26FC-CE77ADAF83DB}"/>
              </a:ext>
            </a:extLst>
          </p:cNvPr>
          <p:cNvSpPr>
            <a:spLocks noGrp="1"/>
          </p:cNvSpPr>
          <p:nvPr>
            <p:ph idx="1"/>
          </p:nvPr>
        </p:nvSpPr>
        <p:spPr>
          <a:xfrm>
            <a:off x="5167062" y="1078378"/>
            <a:ext cx="6262938" cy="4701244"/>
          </a:xfrm>
        </p:spPr>
        <p:txBody>
          <a:bodyPr anchor="ctr">
            <a:normAutofit/>
          </a:bodyPr>
          <a:lstStyle/>
          <a:p>
            <a:r>
              <a:rPr lang="es-AR" dirty="0">
                <a:solidFill>
                  <a:schemeClr val="tx1"/>
                </a:solidFill>
                <a:effectLst/>
                <a:latin typeface="Gill Sans MT (Cuerpo)"/>
                <a:ea typeface="Times New Roman" panose="02020603050405020304" pitchFamily="18" charset="0"/>
                <a:cs typeface="Corbel" panose="020B0503020204020204" pitchFamily="34" charset="0"/>
              </a:rPr>
              <a:t>ES UNA CIENCIA QUE SE OCUPA DEL TRATAMIENTO AUTOMÁTICO Y RACIONAL DE LA INFORMACIÓN QUE NUTRE EL CONOCIMIENTO Y LAS COMUNICACIONES. EL INGENIERO EN SISTEMAS DE INFORMACIÓN SE DESEMPEÑA DENTRO DEL CAMPO DE LA INFORMÁTICA APLICADA, ENTENDIENDO SUS INSTRUMENTOS COMO HERRAMIENTAS DE EXCELENCIA PARA LA MANIPULACIÓN DE LA INFORMACIÓN DE MANERA EFICIENTE. LA INFORMÁTICA ES UN SUBCONJUNTO DE LOS SISTEMAS DE INFORMACIÓN.</a:t>
            </a:r>
            <a:endParaRPr lang="es-AR" dirty="0">
              <a:solidFill>
                <a:schemeClr val="tx1"/>
              </a:solidFill>
              <a:latin typeface="Gill Sans MT (Cuerpo)"/>
            </a:endParaRPr>
          </a:p>
        </p:txBody>
      </p:sp>
    </p:spTree>
    <p:extLst>
      <p:ext uri="{BB962C8B-B14F-4D97-AF65-F5344CB8AC3E}">
        <p14:creationId xmlns:p14="http://schemas.microsoft.com/office/powerpoint/2010/main" val="161446568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558150-E83F-2F90-141A-6B7689B848FF}"/>
              </a:ext>
            </a:extLst>
          </p:cNvPr>
          <p:cNvSpPr>
            <a:spLocks noGrp="1"/>
          </p:cNvSpPr>
          <p:nvPr>
            <p:ph type="title"/>
          </p:nvPr>
        </p:nvSpPr>
        <p:spPr>
          <a:xfrm>
            <a:off x="1251678" y="382385"/>
            <a:ext cx="10178322" cy="1492132"/>
          </a:xfrm>
        </p:spPr>
        <p:txBody>
          <a:bodyPr anchor="ctr">
            <a:normAutofit/>
          </a:bodyPr>
          <a:lstStyle/>
          <a:p>
            <a:pPr algn="ctr"/>
            <a:r>
              <a:rPr lang="es-MX" dirty="0"/>
              <a:t>TIPOS DE ESTRATEGIAS CORPORATIVAS</a:t>
            </a:r>
            <a:endParaRPr lang="es-AR" dirty="0"/>
          </a:p>
        </p:txBody>
      </p:sp>
      <p:graphicFrame>
        <p:nvGraphicFramePr>
          <p:cNvPr id="7" name="Marcador de contenido 2">
            <a:extLst>
              <a:ext uri="{FF2B5EF4-FFF2-40B4-BE49-F238E27FC236}">
                <a16:creationId xmlns:a16="http://schemas.microsoft.com/office/drawing/2014/main" id="{1F38F8C9-C4EF-7C68-640B-725A0BBB6C73}"/>
              </a:ext>
            </a:extLst>
          </p:cNvPr>
          <p:cNvGraphicFramePr>
            <a:graphicFrameLocks noGrp="1"/>
          </p:cNvGraphicFramePr>
          <p:nvPr>
            <p:ph idx="1"/>
            <p:extLst>
              <p:ext uri="{D42A27DB-BD31-4B8C-83A1-F6EECF244321}">
                <p14:modId xmlns:p14="http://schemas.microsoft.com/office/powerpoint/2010/main" val="2090958241"/>
              </p:ext>
            </p:extLst>
          </p:nvPr>
        </p:nvGraphicFramePr>
        <p:xfrm>
          <a:off x="1251678" y="1874517"/>
          <a:ext cx="10178322" cy="46691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357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7D944EC-058F-44C3-B6FC-83F56CC52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BCE087B0-F20B-4238-8025-64B95BF53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5" name="Freeform 11">
            <a:extLst>
              <a:ext uri="{FF2B5EF4-FFF2-40B4-BE49-F238E27FC236}">
                <a16:creationId xmlns:a16="http://schemas.microsoft.com/office/drawing/2014/main" id="{F767D062-773A-4828-8C2A-964BD7796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ítulo 1">
            <a:extLst>
              <a:ext uri="{FF2B5EF4-FFF2-40B4-BE49-F238E27FC236}">
                <a16:creationId xmlns:a16="http://schemas.microsoft.com/office/drawing/2014/main" id="{7875C1EC-7CC7-9A90-292C-A4A4D0136857}"/>
              </a:ext>
            </a:extLst>
          </p:cNvPr>
          <p:cNvSpPr>
            <a:spLocks noGrp="1"/>
          </p:cNvSpPr>
          <p:nvPr>
            <p:ph type="title"/>
          </p:nvPr>
        </p:nvSpPr>
        <p:spPr>
          <a:xfrm>
            <a:off x="8339328" y="612221"/>
            <a:ext cx="3090672" cy="676657"/>
          </a:xfrm>
        </p:spPr>
        <p:txBody>
          <a:bodyPr anchor="b">
            <a:normAutofit fontScale="90000"/>
          </a:bodyPr>
          <a:lstStyle/>
          <a:p>
            <a:pPr algn="ctr"/>
            <a:r>
              <a:rPr lang="es-MX" sz="4400" dirty="0">
                <a:solidFill>
                  <a:schemeClr val="accent1"/>
                </a:solidFill>
              </a:rPr>
              <a:t>MATRIZ BCG</a:t>
            </a:r>
            <a:endParaRPr lang="es-AR" sz="4400" dirty="0">
              <a:solidFill>
                <a:schemeClr val="accent1"/>
              </a:solidFill>
            </a:endParaRPr>
          </a:p>
        </p:txBody>
      </p:sp>
      <p:pic>
        <p:nvPicPr>
          <p:cNvPr id="1026" name="Picture 2" descr="Matriz BCG: qué es y cómo se aplica en marketing digital">
            <a:extLst>
              <a:ext uri="{FF2B5EF4-FFF2-40B4-BE49-F238E27FC236}">
                <a16:creationId xmlns:a16="http://schemas.microsoft.com/office/drawing/2014/main" id="{2CF8DC39-A3CA-8EDA-3032-890F8301372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85868" y="643464"/>
            <a:ext cx="5260391" cy="5260391"/>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9606DCDD-9EAE-E832-EDF9-585B60BE001C}"/>
              </a:ext>
            </a:extLst>
          </p:cNvPr>
          <p:cNvSpPr>
            <a:spLocks noGrp="1"/>
          </p:cNvSpPr>
          <p:nvPr>
            <p:ph idx="1"/>
          </p:nvPr>
        </p:nvSpPr>
        <p:spPr>
          <a:xfrm>
            <a:off x="8339328" y="1655065"/>
            <a:ext cx="3090672" cy="4224528"/>
          </a:xfrm>
        </p:spPr>
        <p:txBody>
          <a:bodyPr>
            <a:normAutofit lnSpcReduction="10000"/>
          </a:bodyPr>
          <a:lstStyle/>
          <a:p>
            <a:pPr algn="ctr"/>
            <a:r>
              <a:rPr lang="es-MX" sz="1600" dirty="0">
                <a:solidFill>
                  <a:srgbClr val="FFFFFF"/>
                </a:solidFill>
              </a:rPr>
              <a:t>HERRAMIENTA UTILIZADA EN LAS ESTRATEGIAS COORPORATIVAS , QUE PROPORCIONA UN MARCO DE TRABAJO PARA COMPRENDER DISTINTOS NEGOCIOS Y AYUDA A LOS GERENTES A ESTABLECER PRIORIDADES PARA LA ASIGNACIÓN DE RECURSOS. UTILIZA  EL ANÁLISIS SWOT.</a:t>
            </a:r>
          </a:p>
          <a:p>
            <a:pPr algn="ctr"/>
            <a:r>
              <a:rPr lang="es-MX" sz="1600" dirty="0">
                <a:solidFill>
                  <a:srgbClr val="FFFFFF"/>
                </a:solidFill>
              </a:rPr>
              <a:t>EXISTEN 4 TIPOS:</a:t>
            </a:r>
          </a:p>
          <a:p>
            <a:pPr algn="ctr"/>
            <a:r>
              <a:rPr lang="es-MX" sz="1600" dirty="0">
                <a:solidFill>
                  <a:srgbClr val="FFFFFF"/>
                </a:solidFill>
              </a:rPr>
              <a:t>ESTRELLAS, VACAS LECHERAS, SIGNOS DE INTRROGACIÓN, PERROS.</a:t>
            </a:r>
            <a:endParaRPr lang="es-AR" sz="1600" dirty="0">
              <a:solidFill>
                <a:srgbClr val="FFFFFF"/>
              </a:solidFill>
            </a:endParaRPr>
          </a:p>
        </p:txBody>
      </p:sp>
    </p:spTree>
    <p:extLst>
      <p:ext uri="{BB962C8B-B14F-4D97-AF65-F5344CB8AC3E}">
        <p14:creationId xmlns:p14="http://schemas.microsoft.com/office/powerpoint/2010/main" val="34177913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F99415-431C-0C37-777A-638D2B1332CA}"/>
              </a:ext>
            </a:extLst>
          </p:cNvPr>
          <p:cNvSpPr>
            <a:spLocks noGrp="1"/>
          </p:cNvSpPr>
          <p:nvPr>
            <p:ph type="title"/>
          </p:nvPr>
        </p:nvSpPr>
        <p:spPr>
          <a:xfrm>
            <a:off x="1251679" y="644525"/>
            <a:ext cx="3384329" cy="5408866"/>
          </a:xfrm>
        </p:spPr>
        <p:txBody>
          <a:bodyPr anchor="ctr">
            <a:normAutofit/>
          </a:bodyPr>
          <a:lstStyle/>
          <a:p>
            <a:pPr algn="ctr"/>
            <a:r>
              <a:rPr lang="es-MX" sz="4000" dirty="0"/>
              <a:t>MATRIZ BCG TIPOS DE NEGOCIOS</a:t>
            </a:r>
            <a:endParaRPr lang="es-AR" sz="4000" dirty="0"/>
          </a:p>
        </p:txBody>
      </p:sp>
      <p:graphicFrame>
        <p:nvGraphicFramePr>
          <p:cNvPr id="7" name="Marcador de contenido 2">
            <a:extLst>
              <a:ext uri="{FF2B5EF4-FFF2-40B4-BE49-F238E27FC236}">
                <a16:creationId xmlns:a16="http://schemas.microsoft.com/office/drawing/2014/main" id="{E156B88D-8BB2-5620-906B-00D3A988C884}"/>
              </a:ext>
            </a:extLst>
          </p:cNvPr>
          <p:cNvGraphicFramePr>
            <a:graphicFrameLocks noGrp="1"/>
          </p:cNvGraphicFramePr>
          <p:nvPr>
            <p:ph idx="1"/>
            <p:extLst>
              <p:ext uri="{D42A27DB-BD31-4B8C-83A1-F6EECF244321}">
                <p14:modId xmlns:p14="http://schemas.microsoft.com/office/powerpoint/2010/main" val="269604425"/>
              </p:ext>
            </p:extLst>
          </p:nvPr>
        </p:nvGraphicFramePr>
        <p:xfrm>
          <a:off x="5175250" y="644525"/>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34208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6C3F30-3135-09A3-ABC8-871261441A78}"/>
              </a:ext>
            </a:extLst>
          </p:cNvPr>
          <p:cNvSpPr>
            <a:spLocks noGrp="1"/>
          </p:cNvSpPr>
          <p:nvPr>
            <p:ph type="title"/>
          </p:nvPr>
        </p:nvSpPr>
        <p:spPr/>
        <p:txBody>
          <a:bodyPr/>
          <a:lstStyle/>
          <a:p>
            <a:pPr algn="ctr"/>
            <a:r>
              <a:rPr lang="es-MX"/>
              <a:t>ESTRATEGIAS DE COMPETITIVIDAD</a:t>
            </a:r>
            <a:endParaRPr lang="es-AR" dirty="0"/>
          </a:p>
        </p:txBody>
      </p:sp>
      <p:graphicFrame>
        <p:nvGraphicFramePr>
          <p:cNvPr id="7" name="Marcador de contenido 2">
            <a:extLst>
              <a:ext uri="{FF2B5EF4-FFF2-40B4-BE49-F238E27FC236}">
                <a16:creationId xmlns:a16="http://schemas.microsoft.com/office/drawing/2014/main" id="{B0412A5D-E116-5B37-06B9-8891CE83F693}"/>
              </a:ext>
            </a:extLst>
          </p:cNvPr>
          <p:cNvGraphicFramePr>
            <a:graphicFrameLocks noGrp="1"/>
          </p:cNvGraphicFramePr>
          <p:nvPr>
            <p:ph idx="1"/>
            <p:extLst>
              <p:ext uri="{D42A27DB-BD31-4B8C-83A1-F6EECF244321}">
                <p14:modId xmlns:p14="http://schemas.microsoft.com/office/powerpoint/2010/main" val="1729238177"/>
              </p:ext>
            </p:extLst>
          </p:nvPr>
        </p:nvGraphicFramePr>
        <p:xfrm>
          <a:off x="1251678" y="1384301"/>
          <a:ext cx="10178322" cy="44952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05354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77D789-9DE0-43A3-B196-F13CFECFA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4B881DA-F8AE-BBFB-E95C-B259813090BF}"/>
              </a:ext>
            </a:extLst>
          </p:cNvPr>
          <p:cNvSpPr>
            <a:spLocks noGrp="1"/>
          </p:cNvSpPr>
          <p:nvPr>
            <p:ph type="title"/>
          </p:nvPr>
        </p:nvSpPr>
        <p:spPr>
          <a:xfrm>
            <a:off x="765051" y="382385"/>
            <a:ext cx="6015897" cy="1492132"/>
          </a:xfrm>
        </p:spPr>
        <p:txBody>
          <a:bodyPr>
            <a:normAutofit/>
          </a:bodyPr>
          <a:lstStyle/>
          <a:p>
            <a:r>
              <a:rPr lang="es-MX" sz="3600"/>
              <a:t>CAPITULO 11: ESTRUCTURA Y DISEÑO ORGANIZACIONAL</a:t>
            </a:r>
            <a:endParaRPr lang="es-AR" sz="3600"/>
          </a:p>
        </p:txBody>
      </p:sp>
      <p:sp>
        <p:nvSpPr>
          <p:cNvPr id="11" name="Rectangle 10">
            <a:extLst>
              <a:ext uri="{FF2B5EF4-FFF2-40B4-BE49-F238E27FC236}">
                <a16:creationId xmlns:a16="http://schemas.microsoft.com/office/drawing/2014/main" id="{F9BC648B-BC3C-4674-B1FD-2F9F1C6D7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31A0A2BE-F624-C253-C88D-6E31FD19B78F}"/>
              </a:ext>
            </a:extLst>
          </p:cNvPr>
          <p:cNvSpPr>
            <a:spLocks noGrp="1"/>
          </p:cNvSpPr>
          <p:nvPr>
            <p:ph idx="1"/>
          </p:nvPr>
        </p:nvSpPr>
        <p:spPr>
          <a:xfrm>
            <a:off x="765051" y="1874517"/>
            <a:ext cx="6015897" cy="4601098"/>
          </a:xfrm>
        </p:spPr>
        <p:txBody>
          <a:bodyPr>
            <a:normAutofit/>
          </a:bodyPr>
          <a:lstStyle/>
          <a:p>
            <a:pPr>
              <a:lnSpc>
                <a:spcPct val="100000"/>
              </a:lnSpc>
            </a:pPr>
            <a:r>
              <a:rPr lang="es-MX" sz="1300" b="1" dirty="0"/>
              <a:t>QUE ES UN ORGANIGRAMA?</a:t>
            </a:r>
          </a:p>
          <a:p>
            <a:pPr lvl="1">
              <a:lnSpc>
                <a:spcPct val="100000"/>
              </a:lnSpc>
            </a:pPr>
            <a:r>
              <a:rPr lang="es-MX" sz="1300" dirty="0"/>
              <a:t>ES LA REPRESENTACIÓN PARCIAL MEDIANTE UN DIAGRAMA, DE LA ESTRUCTURA FORMAL DE UNA ORGANIZACIÓN, EN EL SE MUESTRAN FUNCIONES, SECTORES, JERARQUÍAS Y DEPENDENCIAS INTERNAS.</a:t>
            </a:r>
          </a:p>
          <a:p>
            <a:pPr>
              <a:lnSpc>
                <a:spcPct val="100000"/>
              </a:lnSpc>
            </a:pPr>
            <a:r>
              <a:rPr lang="es-MX" sz="1300" b="1" dirty="0"/>
              <a:t>QUE  VENTAJAS  Y DESVENTAJAS TIENE? </a:t>
            </a:r>
          </a:p>
          <a:p>
            <a:pPr lvl="1">
              <a:lnSpc>
                <a:spcPct val="100000"/>
              </a:lnSpc>
            </a:pPr>
            <a:r>
              <a:rPr lang="es-AR" sz="1300" b="1" u="sng" dirty="0">
                <a:effectLst>
                  <a:outerShdw blurRad="38100" dist="38100" dir="2700000" algn="tl">
                    <a:srgbClr val="000000">
                      <a:alpha val="43137"/>
                    </a:srgbClr>
                  </a:outerShdw>
                </a:effectLst>
              </a:rPr>
              <a:t>VENTAJAS</a:t>
            </a:r>
            <a:r>
              <a:rPr lang="es-AR" sz="1300" dirty="0"/>
              <a:t>: </a:t>
            </a:r>
          </a:p>
          <a:p>
            <a:pPr marL="1257300" lvl="2" indent="-342900">
              <a:lnSpc>
                <a:spcPct val="100000"/>
              </a:lnSpc>
              <a:buFont typeface="+mj-lt"/>
              <a:buAutoNum type="arabicPeriod"/>
            </a:pPr>
            <a:r>
              <a:rPr lang="es-AR" sz="1300" dirty="0"/>
              <a:t>MOSTRAR PARTE DE LA ESTRUCTURA FORMAL DE LA ORGANIZACIÓN.</a:t>
            </a:r>
          </a:p>
          <a:p>
            <a:pPr marL="1257300" lvl="2" indent="-342900">
              <a:lnSpc>
                <a:spcPct val="100000"/>
              </a:lnSpc>
              <a:buFont typeface="+mj-lt"/>
              <a:buAutoNum type="arabicPeriod"/>
            </a:pPr>
            <a:r>
              <a:rPr lang="es-AR" sz="1300" dirty="0"/>
              <a:t>RELUCIR LOS DEFECTOS DE LA ORGANIZACIÓN.</a:t>
            </a:r>
          </a:p>
          <a:p>
            <a:pPr lvl="1">
              <a:lnSpc>
                <a:spcPct val="100000"/>
              </a:lnSpc>
            </a:pPr>
            <a:r>
              <a:rPr lang="es-AR" sz="1300" b="1" u="sng" dirty="0">
                <a:effectLst>
                  <a:outerShdw blurRad="38100" dist="38100" dir="2700000" algn="tl">
                    <a:srgbClr val="000000">
                      <a:alpha val="43137"/>
                    </a:srgbClr>
                  </a:outerShdw>
                </a:effectLst>
              </a:rPr>
              <a:t>DESVENTAJAS</a:t>
            </a:r>
            <a:r>
              <a:rPr lang="es-AR" sz="1300" dirty="0"/>
              <a:t>:</a:t>
            </a:r>
          </a:p>
          <a:p>
            <a:pPr marL="1257300" lvl="2" indent="-342900">
              <a:lnSpc>
                <a:spcPct val="100000"/>
              </a:lnSpc>
              <a:buFont typeface="+mj-lt"/>
              <a:buAutoNum type="arabicPeriod"/>
            </a:pPr>
            <a:r>
              <a:rPr lang="es-AR" sz="1300" dirty="0"/>
              <a:t>NO SE PUEDE VISUALIZAR LA TOTALIDAD DE LA ORGANIZACIÓN AL SER UNA REPRESENTACIÓN PARCIAL.</a:t>
            </a:r>
          </a:p>
          <a:p>
            <a:pPr marL="1257300" lvl="2" indent="-342900">
              <a:lnSpc>
                <a:spcPct val="100000"/>
              </a:lnSpc>
              <a:buFont typeface="+mj-lt"/>
              <a:buAutoNum type="arabicPeriod"/>
            </a:pPr>
            <a:r>
              <a:rPr lang="es-AR" sz="1300" dirty="0"/>
              <a:t>SON ESTÁTICOS, MIENTRAS QUE LAS ORGANIZACIONES SON CAMBIANTES Y POR ESA RAZÓN SON RÁPIDAMENTE DESACTUALIZADOS.</a:t>
            </a:r>
          </a:p>
          <a:p>
            <a:pPr marL="0" indent="0">
              <a:lnSpc>
                <a:spcPct val="100000"/>
              </a:lnSpc>
              <a:buNone/>
            </a:pPr>
            <a:endParaRPr lang="es-AR" sz="1300" dirty="0"/>
          </a:p>
          <a:p>
            <a:pPr marL="800100" lvl="1" indent="-342900">
              <a:lnSpc>
                <a:spcPct val="100000"/>
              </a:lnSpc>
              <a:buFont typeface="+mj-lt"/>
              <a:buAutoNum type="arabicPeriod"/>
            </a:pPr>
            <a:endParaRPr lang="es-AR" sz="1300" dirty="0"/>
          </a:p>
        </p:txBody>
      </p:sp>
      <p:pic>
        <p:nvPicPr>
          <p:cNvPr id="5" name="Picture 4" descr="Esqueletos de cajas en 3D">
            <a:extLst>
              <a:ext uri="{FF2B5EF4-FFF2-40B4-BE49-F238E27FC236}">
                <a16:creationId xmlns:a16="http://schemas.microsoft.com/office/drawing/2014/main" id="{C9E6AEED-DE60-53E3-59B0-BB5B6183B507}"/>
              </a:ext>
            </a:extLst>
          </p:cNvPr>
          <p:cNvPicPr>
            <a:picLocks noChangeAspect="1"/>
          </p:cNvPicPr>
          <p:nvPr/>
        </p:nvPicPr>
        <p:blipFill rotWithShape="1">
          <a:blip r:embed="rId2"/>
          <a:srcRect l="28346" r="24913" b="-1"/>
          <a:stretch/>
        </p:blipFill>
        <p:spPr>
          <a:xfrm>
            <a:off x="7389812" y="10"/>
            <a:ext cx="4802188" cy="6857990"/>
          </a:xfrm>
          <a:custGeom>
            <a:avLst/>
            <a:gdLst/>
            <a:ahLst/>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p:spPr>
      </p:pic>
    </p:spTree>
    <p:extLst>
      <p:ext uri="{BB962C8B-B14F-4D97-AF65-F5344CB8AC3E}">
        <p14:creationId xmlns:p14="http://schemas.microsoft.com/office/powerpoint/2010/main" val="199592084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C69197-A69D-4F69-9546-7994B70964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39BF444D-64F5-6428-E63B-F0FFFF7C0235}"/>
              </a:ext>
            </a:extLst>
          </p:cNvPr>
          <p:cNvSpPr>
            <a:spLocks noGrp="1"/>
          </p:cNvSpPr>
          <p:nvPr>
            <p:ph type="title"/>
          </p:nvPr>
        </p:nvSpPr>
        <p:spPr>
          <a:xfrm>
            <a:off x="1251678" y="382385"/>
            <a:ext cx="10178322" cy="1492132"/>
          </a:xfrm>
        </p:spPr>
        <p:txBody>
          <a:bodyPr anchor="ctr">
            <a:normAutofit/>
          </a:bodyPr>
          <a:lstStyle/>
          <a:p>
            <a:pPr algn="ctr"/>
            <a:r>
              <a:rPr lang="es-MX" dirty="0"/>
              <a:t>ESTRUCTURA Y DISEÑO ORGANIZACIONAL</a:t>
            </a:r>
            <a:endParaRPr lang="es-AR" dirty="0"/>
          </a:p>
        </p:txBody>
      </p:sp>
      <p:sp>
        <p:nvSpPr>
          <p:cNvPr id="11" name="Freeform 6">
            <a:extLst>
              <a:ext uri="{FF2B5EF4-FFF2-40B4-BE49-F238E27FC236}">
                <a16:creationId xmlns:a16="http://schemas.microsoft.com/office/drawing/2014/main" id="{370CC95A-F4E4-4383-A0B0-7487B4C94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3" name="Rectangle 12">
            <a:extLst>
              <a:ext uri="{FF2B5EF4-FFF2-40B4-BE49-F238E27FC236}">
                <a16:creationId xmlns:a16="http://schemas.microsoft.com/office/drawing/2014/main" id="{7B20D11A-6223-4CBA-9C52-7B65CF90A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Marcador de contenido 2">
            <a:extLst>
              <a:ext uri="{FF2B5EF4-FFF2-40B4-BE49-F238E27FC236}">
                <a16:creationId xmlns:a16="http://schemas.microsoft.com/office/drawing/2014/main" id="{F7F07458-7705-7025-7364-9F73552D6EC3}"/>
              </a:ext>
            </a:extLst>
          </p:cNvPr>
          <p:cNvGraphicFramePr>
            <a:graphicFrameLocks noGrp="1"/>
          </p:cNvGraphicFramePr>
          <p:nvPr>
            <p:ph idx="1"/>
            <p:extLst>
              <p:ext uri="{D42A27DB-BD31-4B8C-83A1-F6EECF244321}">
                <p14:modId xmlns:p14="http://schemas.microsoft.com/office/powerpoint/2010/main" val="903583550"/>
              </p:ext>
            </p:extLst>
          </p:nvPr>
        </p:nvGraphicFramePr>
        <p:xfrm>
          <a:off x="1250950" y="2075543"/>
          <a:ext cx="10179050" cy="4252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465486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61C69197-A69D-4F69-9546-7994B70964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3A5C093B-5FCF-0BAE-81C9-696D65160CDB}"/>
              </a:ext>
            </a:extLst>
          </p:cNvPr>
          <p:cNvSpPr>
            <a:spLocks noGrp="1"/>
          </p:cNvSpPr>
          <p:nvPr>
            <p:ph type="title"/>
          </p:nvPr>
        </p:nvSpPr>
        <p:spPr>
          <a:xfrm>
            <a:off x="1251678" y="382385"/>
            <a:ext cx="10178322" cy="1492132"/>
          </a:xfrm>
        </p:spPr>
        <p:txBody>
          <a:bodyPr anchor="ctr">
            <a:normAutofit/>
          </a:bodyPr>
          <a:lstStyle/>
          <a:p>
            <a:r>
              <a:rPr lang="es-MX"/>
              <a:t>ESTRUCTURA Y DISEÑO ORGANIZACIONAL</a:t>
            </a:r>
            <a:endParaRPr lang="es-AR"/>
          </a:p>
        </p:txBody>
      </p:sp>
      <p:sp>
        <p:nvSpPr>
          <p:cNvPr id="16" name="Freeform 6">
            <a:extLst>
              <a:ext uri="{FF2B5EF4-FFF2-40B4-BE49-F238E27FC236}">
                <a16:creationId xmlns:a16="http://schemas.microsoft.com/office/drawing/2014/main" id="{370CC95A-F4E4-4383-A0B0-7487B4C94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7" name="Rectangle 12">
            <a:extLst>
              <a:ext uri="{FF2B5EF4-FFF2-40B4-BE49-F238E27FC236}">
                <a16:creationId xmlns:a16="http://schemas.microsoft.com/office/drawing/2014/main" id="{7B20D11A-6223-4CBA-9C52-7B65CF90A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8" name="Marcador de contenido 2">
            <a:extLst>
              <a:ext uri="{FF2B5EF4-FFF2-40B4-BE49-F238E27FC236}">
                <a16:creationId xmlns:a16="http://schemas.microsoft.com/office/drawing/2014/main" id="{7754EF4F-79E7-6226-7ADB-1EC99E99CB48}"/>
              </a:ext>
            </a:extLst>
          </p:cNvPr>
          <p:cNvGraphicFramePr>
            <a:graphicFrameLocks noGrp="1"/>
          </p:cNvGraphicFramePr>
          <p:nvPr>
            <p:ph idx="1"/>
            <p:extLst>
              <p:ext uri="{D42A27DB-BD31-4B8C-83A1-F6EECF244321}">
                <p14:modId xmlns:p14="http://schemas.microsoft.com/office/powerpoint/2010/main" val="4086374048"/>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677944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71A03B-8A47-AD6B-86CF-1EF98B6B933D}"/>
              </a:ext>
            </a:extLst>
          </p:cNvPr>
          <p:cNvSpPr>
            <a:spLocks noGrp="1"/>
          </p:cNvSpPr>
          <p:nvPr>
            <p:ph type="title"/>
          </p:nvPr>
        </p:nvSpPr>
        <p:spPr>
          <a:xfrm>
            <a:off x="1251679" y="644525"/>
            <a:ext cx="3384329" cy="5408866"/>
          </a:xfrm>
        </p:spPr>
        <p:txBody>
          <a:bodyPr anchor="ctr">
            <a:normAutofit/>
          </a:bodyPr>
          <a:lstStyle/>
          <a:p>
            <a:pPr algn="ctr"/>
            <a:r>
              <a:rPr lang="es-MX" sz="2500" dirty="0"/>
              <a:t>CENTRALIZACIÓN, DESCENTRALIZACIÓN Y FORMALIZACIÓN</a:t>
            </a:r>
            <a:endParaRPr lang="es-AR" sz="2500" dirty="0"/>
          </a:p>
        </p:txBody>
      </p:sp>
      <p:graphicFrame>
        <p:nvGraphicFramePr>
          <p:cNvPr id="5" name="Marcador de contenido 2">
            <a:extLst>
              <a:ext uri="{FF2B5EF4-FFF2-40B4-BE49-F238E27FC236}">
                <a16:creationId xmlns:a16="http://schemas.microsoft.com/office/drawing/2014/main" id="{B8A729B1-DBC3-4C4A-95C3-4BA3C5488A0F}"/>
              </a:ext>
            </a:extLst>
          </p:cNvPr>
          <p:cNvGraphicFramePr>
            <a:graphicFrameLocks noGrp="1"/>
          </p:cNvGraphicFramePr>
          <p:nvPr>
            <p:ph idx="1"/>
            <p:extLst>
              <p:ext uri="{D42A27DB-BD31-4B8C-83A1-F6EECF244321}">
                <p14:modId xmlns:p14="http://schemas.microsoft.com/office/powerpoint/2010/main" val="3023946982"/>
              </p:ext>
            </p:extLst>
          </p:nvPr>
        </p:nvGraphicFramePr>
        <p:xfrm>
          <a:off x="5175250" y="644525"/>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07470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B70C5E5-66D0-55A2-C565-D86536C89FA6}"/>
              </a:ext>
            </a:extLst>
          </p:cNvPr>
          <p:cNvSpPr>
            <a:spLocks noGrp="1"/>
          </p:cNvSpPr>
          <p:nvPr>
            <p:ph type="title"/>
          </p:nvPr>
        </p:nvSpPr>
        <p:spPr>
          <a:xfrm>
            <a:off x="761996" y="1153287"/>
            <a:ext cx="3570566" cy="4551426"/>
          </a:xfrm>
        </p:spPr>
        <p:txBody>
          <a:bodyPr anchor="ctr">
            <a:normAutofit/>
          </a:bodyPr>
          <a:lstStyle/>
          <a:p>
            <a:pPr algn="ctr"/>
            <a:r>
              <a:rPr lang="es-MX" sz="3200" dirty="0"/>
              <a:t>ESTRUCTURAS</a:t>
            </a:r>
            <a:br>
              <a:rPr lang="es-MX" sz="3200" dirty="0"/>
            </a:br>
            <a:r>
              <a:rPr lang="es-MX" sz="3200" dirty="0"/>
              <a:t>MECANICISTA VS ORGÁNICA</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6BF6C49C-AF9E-648E-1B67-FB8868F2DD26}"/>
              </a:ext>
            </a:extLst>
          </p:cNvPr>
          <p:cNvSpPr>
            <a:spLocks noGrp="1"/>
          </p:cNvSpPr>
          <p:nvPr>
            <p:ph idx="1"/>
          </p:nvPr>
        </p:nvSpPr>
        <p:spPr>
          <a:xfrm>
            <a:off x="4663796" y="609600"/>
            <a:ext cx="7528200" cy="5095113"/>
          </a:xfrm>
        </p:spPr>
        <p:txBody>
          <a:bodyPr anchor="ctr">
            <a:normAutofit/>
          </a:bodyPr>
          <a:lstStyle/>
          <a:p>
            <a:r>
              <a:rPr lang="es-MX" sz="1600" b="1" dirty="0"/>
              <a:t>UN TIPO DE ORGANIZACIÓN SERÁ</a:t>
            </a:r>
            <a:r>
              <a:rPr lang="es-MX" sz="1600" dirty="0"/>
              <a:t>:</a:t>
            </a:r>
          </a:p>
          <a:p>
            <a:pPr marL="0" indent="0">
              <a:buNone/>
            </a:pPr>
            <a:endParaRPr lang="es-MX" sz="1600" dirty="0"/>
          </a:p>
          <a:p>
            <a:pPr lvl="1"/>
            <a:r>
              <a:rPr lang="es-MX" sz="1600" b="1" u="sng" dirty="0">
                <a:effectLst>
                  <a:outerShdw blurRad="38100" dist="38100" dir="2700000" algn="tl">
                    <a:srgbClr val="000000">
                      <a:alpha val="43137"/>
                    </a:srgbClr>
                  </a:outerShdw>
                </a:effectLst>
              </a:rPr>
              <a:t>MECANICISTA</a:t>
            </a:r>
            <a:r>
              <a:rPr lang="es-MX" sz="1600" dirty="0"/>
              <a:t>: DISEÑO ORGANIZACIONAL RÍGIDO, MUY CONTROLADO, TIENE UNA GRAN ESPECIALIZACIÓN, DEPARTAMENTALIZACIÓN RÍGIDA, UN LIMITADO TRAMO DE CONTROL, ALTA FORMALIZACIÓN, RED DE INFORMACIÓN LIMITADA Y SUS EMPLEADOS DE NIVELES INFERIORES TIENEN POCA PARTICIPACIÓN EN LA TOMA DE DECISIONES.</a:t>
            </a:r>
          </a:p>
          <a:p>
            <a:pPr marL="457200" lvl="1" indent="0">
              <a:buNone/>
            </a:pPr>
            <a:endParaRPr lang="es-MX" sz="1600" dirty="0"/>
          </a:p>
          <a:p>
            <a:pPr lvl="1"/>
            <a:r>
              <a:rPr lang="es-MX" sz="1600" b="1" u="sng" dirty="0">
                <a:effectLst>
                  <a:outerShdw blurRad="38100" dist="38100" dir="2700000" algn="tl">
                    <a:srgbClr val="000000">
                      <a:alpha val="43137"/>
                    </a:srgbClr>
                  </a:outerShdw>
                </a:effectLst>
              </a:rPr>
              <a:t>ORGÁNICA</a:t>
            </a:r>
            <a:r>
              <a:rPr lang="es-MX" sz="1600" dirty="0"/>
              <a:t>: DISEÑO ORGANIZACIÓNAL ADAPTABLE Y FLEXIBLE. TRABAJOS NO ESTANDARIZADOS QUE VARÍAN SEGÚN LO QUE NECESITE LA ORGANIZACIÓN, TIENEN PERSONAL MUY CAPACITADO Y CON PODER PARA LA TOMA DE DECISIONES, POSEE REGLAS FORMALES MÍNIMAS Y POCA SUPERVISIÓN INMEDIATA.</a:t>
            </a:r>
            <a:endParaRPr lang="es-AR" sz="16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557275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AE02E7-C502-D54C-938F-C22D3258FB8D}"/>
              </a:ext>
            </a:extLst>
          </p:cNvPr>
          <p:cNvSpPr>
            <a:spLocks noGrp="1"/>
          </p:cNvSpPr>
          <p:nvPr>
            <p:ph type="title"/>
          </p:nvPr>
        </p:nvSpPr>
        <p:spPr/>
        <p:txBody>
          <a:bodyPr/>
          <a:lstStyle/>
          <a:p>
            <a:pPr algn="ctr"/>
            <a:r>
              <a:rPr lang="es-MX" dirty="0"/>
              <a:t>DISEÑO ORGANIZACIONAL</a:t>
            </a:r>
            <a:endParaRPr lang="es-AR" dirty="0"/>
          </a:p>
        </p:txBody>
      </p:sp>
      <p:graphicFrame>
        <p:nvGraphicFramePr>
          <p:cNvPr id="5" name="Marcador de contenido 2">
            <a:extLst>
              <a:ext uri="{FF2B5EF4-FFF2-40B4-BE49-F238E27FC236}">
                <a16:creationId xmlns:a16="http://schemas.microsoft.com/office/drawing/2014/main" id="{435F415B-2D23-14F7-FCA6-892C0A0BC7B0}"/>
              </a:ext>
            </a:extLst>
          </p:cNvPr>
          <p:cNvGraphicFramePr>
            <a:graphicFrameLocks noGrp="1"/>
          </p:cNvGraphicFramePr>
          <p:nvPr>
            <p:ph idx="1"/>
            <p:extLst>
              <p:ext uri="{D42A27DB-BD31-4B8C-83A1-F6EECF244321}">
                <p14:modId xmlns:p14="http://schemas.microsoft.com/office/powerpoint/2010/main" val="2139672015"/>
              </p:ext>
            </p:extLst>
          </p:nvPr>
        </p:nvGraphicFramePr>
        <p:xfrm>
          <a:off x="1251678" y="1543051"/>
          <a:ext cx="10178322" cy="43365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5668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AA75ED-30DB-67A9-8589-8E081D6F9941}"/>
              </a:ext>
            </a:extLst>
          </p:cNvPr>
          <p:cNvSpPr>
            <a:spLocks noGrp="1"/>
          </p:cNvSpPr>
          <p:nvPr>
            <p:ph type="title"/>
          </p:nvPr>
        </p:nvSpPr>
        <p:spPr>
          <a:xfrm>
            <a:off x="761996" y="382385"/>
            <a:ext cx="10668004" cy="1113295"/>
          </a:xfrm>
        </p:spPr>
        <p:txBody>
          <a:bodyPr anchor="b">
            <a:normAutofit/>
          </a:bodyPr>
          <a:lstStyle/>
          <a:p>
            <a:pPr algn="ctr"/>
            <a:r>
              <a:rPr lang="es-MX"/>
              <a:t>CICLO DE VIDA UTIL DEL SOFTWARE</a:t>
            </a:r>
            <a:endParaRPr lang="es-AR" dirty="0"/>
          </a:p>
        </p:txBody>
      </p:sp>
      <p:sp>
        <p:nvSpPr>
          <p:cNvPr id="3" name="Marcador de contenido 2">
            <a:extLst>
              <a:ext uri="{FF2B5EF4-FFF2-40B4-BE49-F238E27FC236}">
                <a16:creationId xmlns:a16="http://schemas.microsoft.com/office/drawing/2014/main" id="{5FCC2E77-4F39-1867-3A0F-6EEFD7FE2F81}"/>
              </a:ext>
            </a:extLst>
          </p:cNvPr>
          <p:cNvSpPr>
            <a:spLocks noGrp="1"/>
          </p:cNvSpPr>
          <p:nvPr>
            <p:ph idx="1"/>
          </p:nvPr>
        </p:nvSpPr>
        <p:spPr>
          <a:xfrm>
            <a:off x="761996" y="1785257"/>
            <a:ext cx="10668004" cy="3440539"/>
          </a:xfrm>
        </p:spPr>
        <p:txBody>
          <a:bodyPr>
            <a:normAutofit/>
          </a:bodyPr>
          <a:lstStyle/>
          <a:p>
            <a:r>
              <a:rPr lang="es-AR" sz="2400" b="1" dirty="0">
                <a:solidFill>
                  <a:schemeClr val="tx1"/>
                </a:solidFill>
                <a:latin typeface="Corbel" panose="020B0503020204020204" pitchFamily="34" charset="0"/>
                <a:ea typeface="Times New Roman" panose="02020603050405020304" pitchFamily="18" charset="0"/>
                <a:cs typeface="Times New Roman" panose="02020603050405020304" pitchFamily="18" charset="0"/>
              </a:rPr>
              <a:t>COMPRENDEN EN </a:t>
            </a:r>
            <a:r>
              <a:rPr lang="es-AR" sz="2400" b="1" dirty="0">
                <a:solidFill>
                  <a:schemeClr val="tx1"/>
                </a:solidFill>
                <a:effectLst>
                  <a:outerShdw blurRad="38100" dist="38100" dir="2700000" algn="tl">
                    <a:srgbClr val="000000">
                      <a:alpha val="43137"/>
                    </a:srgbClr>
                  </a:outerShdw>
                </a:effectLst>
                <a:latin typeface="Corbel" panose="020B0503020204020204" pitchFamily="34" charset="0"/>
                <a:ea typeface="Times New Roman" panose="02020603050405020304" pitchFamily="18" charset="0"/>
                <a:cs typeface="Times New Roman" panose="02020603050405020304" pitchFamily="18" charset="0"/>
              </a:rPr>
              <a:t>DETECTAR UNA NECESIDAD QUE PUEDE SER SATISFECHA MEDIANTE UN PRODUCTO CUYO LEGUAJE ES COMPRENSIBLE POR UNA COMPUTADORA, POR LA CUAL NACE TODO PRODUCTO DE SOFTWARE; CONSTRUIR DICHO PRODUCTO; IMPLEMENTAR EL PRODUCTO SOLUCIÓN; MANTENERLO; Y POR ÚLTIMO SUSTITUIRLO. </a:t>
            </a:r>
            <a:r>
              <a:rPr lang="es-AR" sz="2400" b="1"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ES DECIR, ENVUELVE TODO EL PROCESO QUE SE DESPLIEGA DESDE EL NACIMIENTO DEL PRODUCTO SOFTWARE HASTA SU MUERTE, PASANDO POR LOS ESTADOS INTERMEDIOS.</a:t>
            </a:r>
          </a:p>
          <a:p>
            <a:endParaRPr lang="es-AR"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3019587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23A0A388-6CA9-C450-5904-BE84395CAF7C}"/>
              </a:ext>
            </a:extLst>
          </p:cNvPr>
          <p:cNvPicPr>
            <a:picLocks noGrp="1" noChangeAspect="1"/>
          </p:cNvPicPr>
          <p:nvPr>
            <p:ph idx="1"/>
          </p:nvPr>
        </p:nvPicPr>
        <p:blipFill>
          <a:blip r:embed="rId2"/>
          <a:stretch>
            <a:fillRect/>
          </a:stretch>
        </p:blipFill>
        <p:spPr>
          <a:xfrm>
            <a:off x="1074420" y="606002"/>
            <a:ext cx="10638520" cy="5645996"/>
          </a:xfrm>
        </p:spPr>
      </p:pic>
    </p:spTree>
    <p:extLst>
      <p:ext uri="{BB962C8B-B14F-4D97-AF65-F5344CB8AC3E}">
        <p14:creationId xmlns:p14="http://schemas.microsoft.com/office/powerpoint/2010/main" val="428814454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D17F87-FE96-4A5F-83F2-3E87B953B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53E12B1-CABE-F969-9F17-5DE6B4EF6BF8}"/>
              </a:ext>
            </a:extLst>
          </p:cNvPr>
          <p:cNvSpPr>
            <a:spLocks noGrp="1"/>
          </p:cNvSpPr>
          <p:nvPr>
            <p:ph type="title"/>
          </p:nvPr>
        </p:nvSpPr>
        <p:spPr>
          <a:xfrm>
            <a:off x="761996" y="666625"/>
            <a:ext cx="10668004" cy="1207892"/>
          </a:xfrm>
        </p:spPr>
        <p:txBody>
          <a:bodyPr anchor="ctr">
            <a:normAutofit/>
          </a:bodyPr>
          <a:lstStyle/>
          <a:p>
            <a:pPr algn="ctr"/>
            <a:r>
              <a:rPr lang="es-MX" dirty="0"/>
              <a:t>QUE SON LOS CURSOGRAMAS? </a:t>
            </a:r>
            <a:endParaRPr lang="es-AR" dirty="0"/>
          </a:p>
        </p:txBody>
      </p:sp>
      <p:sp>
        <p:nvSpPr>
          <p:cNvPr id="10" name="Rectangle 9">
            <a:extLst>
              <a:ext uri="{FF2B5EF4-FFF2-40B4-BE49-F238E27FC236}">
                <a16:creationId xmlns:a16="http://schemas.microsoft.com/office/drawing/2014/main" id="{9546C973-6034-4DAE-8C50-764E31604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9705" cy="68580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BC2ADC72-9292-411C-B17E-1DC83998D3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53659" y="666625"/>
            <a:ext cx="0" cy="1207892"/>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FB8F4057-7223-4B6B-A495-303328859749}"/>
              </a:ext>
            </a:extLst>
          </p:cNvPr>
          <p:cNvSpPr>
            <a:spLocks noGrp="1"/>
          </p:cNvSpPr>
          <p:nvPr>
            <p:ph idx="1"/>
          </p:nvPr>
        </p:nvSpPr>
        <p:spPr>
          <a:xfrm>
            <a:off x="761996" y="2286001"/>
            <a:ext cx="10945317" cy="3593592"/>
          </a:xfrm>
        </p:spPr>
        <p:txBody>
          <a:bodyPr>
            <a:normAutofit/>
          </a:bodyPr>
          <a:lstStyle/>
          <a:p>
            <a:pPr algn="ctr"/>
            <a:r>
              <a:rPr lang="es-MX" b="1" u="sng" dirty="0">
                <a:effectLst>
                  <a:outerShdw blurRad="38100" dist="38100" dir="2700000" algn="tl">
                    <a:srgbClr val="000000">
                      <a:alpha val="43137"/>
                    </a:srgbClr>
                  </a:outerShdw>
                </a:effectLst>
              </a:rPr>
              <a:t>LOS CURSOGRAMAS</a:t>
            </a:r>
            <a:r>
              <a:rPr lang="es-MX" dirty="0"/>
              <a:t>: ES UNA DE LAS HERRAMIENTAS DE TRABAJO DEL INGENIERO EN SISTEMAS, QUE REPRESENTA GRÁFICAMENTE EL MOVIMIENTO DE UN DOCUMENTO CORRESPONDIENTE A UN PROCEDIMIENTO, ACONTECIMIENTO, ACCIONES U OPERACIONES QUE TIENEN LUGAR EN EL PROCESO ANALIZADO.</a:t>
            </a:r>
          </a:p>
        </p:txBody>
      </p:sp>
    </p:spTree>
    <p:extLst>
      <p:ext uri="{BB962C8B-B14F-4D97-AF65-F5344CB8AC3E}">
        <p14:creationId xmlns:p14="http://schemas.microsoft.com/office/powerpoint/2010/main" val="14726940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109C7B-FE47-7C9E-066B-E13B79147420}"/>
              </a:ext>
            </a:extLst>
          </p:cNvPr>
          <p:cNvSpPr>
            <a:spLocks noGrp="1"/>
          </p:cNvSpPr>
          <p:nvPr>
            <p:ph type="title"/>
          </p:nvPr>
        </p:nvSpPr>
        <p:spPr/>
        <p:txBody>
          <a:bodyPr/>
          <a:lstStyle/>
          <a:p>
            <a:pPr algn="ctr"/>
            <a:r>
              <a:rPr lang="es-MX" dirty="0"/>
              <a:t>QUE VENTAJAS Y DESVENTAJAS TIENEN LOS CURSOGRAMAS</a:t>
            </a:r>
            <a:endParaRPr lang="es-AR" dirty="0"/>
          </a:p>
        </p:txBody>
      </p:sp>
      <p:graphicFrame>
        <p:nvGraphicFramePr>
          <p:cNvPr id="5" name="Marcador de contenido 2">
            <a:extLst>
              <a:ext uri="{FF2B5EF4-FFF2-40B4-BE49-F238E27FC236}">
                <a16:creationId xmlns:a16="http://schemas.microsoft.com/office/drawing/2014/main" id="{570C17C0-59AD-C51D-9929-8DFFAC19448A}"/>
              </a:ext>
            </a:extLst>
          </p:cNvPr>
          <p:cNvGraphicFramePr>
            <a:graphicFrameLocks noGrp="1"/>
          </p:cNvGraphicFramePr>
          <p:nvPr>
            <p:ph idx="1"/>
            <p:extLst>
              <p:ext uri="{D42A27DB-BD31-4B8C-83A1-F6EECF244321}">
                <p14:modId xmlns:p14="http://schemas.microsoft.com/office/powerpoint/2010/main" val="3172099100"/>
              </p:ext>
            </p:extLst>
          </p:nvPr>
        </p:nvGraphicFramePr>
        <p:xfrm>
          <a:off x="1251678" y="2286001"/>
          <a:ext cx="10178322" cy="35935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174772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7B619D0-F514-C28D-A7B2-C72711EFFEBC}"/>
              </a:ext>
            </a:extLst>
          </p:cNvPr>
          <p:cNvSpPr>
            <a:spLocks noGrp="1"/>
          </p:cNvSpPr>
          <p:nvPr>
            <p:ph type="title"/>
          </p:nvPr>
        </p:nvSpPr>
        <p:spPr>
          <a:xfrm>
            <a:off x="761996" y="1153287"/>
            <a:ext cx="3570566" cy="4551426"/>
          </a:xfrm>
        </p:spPr>
        <p:txBody>
          <a:bodyPr anchor="ctr">
            <a:normAutofit/>
          </a:bodyPr>
          <a:lstStyle/>
          <a:p>
            <a:pPr algn="ctr"/>
            <a:r>
              <a:rPr lang="es-MX" sz="3200" dirty="0"/>
              <a:t>CAPITULO 14: LOS GERENTES Y LA COMUNICACIÓN</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79B87CC1-D7E8-9A14-4494-568F11DBF6B1}"/>
              </a:ext>
            </a:extLst>
          </p:cNvPr>
          <p:cNvSpPr>
            <a:spLocks noGrp="1"/>
          </p:cNvSpPr>
          <p:nvPr>
            <p:ph idx="1"/>
          </p:nvPr>
        </p:nvSpPr>
        <p:spPr>
          <a:xfrm>
            <a:off x="4976031" y="1153287"/>
            <a:ext cx="6453969" cy="4551426"/>
          </a:xfrm>
        </p:spPr>
        <p:txBody>
          <a:bodyPr anchor="ctr">
            <a:normAutofit/>
          </a:bodyPr>
          <a:lstStyle/>
          <a:p>
            <a:r>
              <a:rPr lang="es-MX" sz="1600" b="1" dirty="0"/>
              <a:t>QUE ES LA COMUNICACIÓN?</a:t>
            </a:r>
          </a:p>
          <a:p>
            <a:pPr lvl="1"/>
            <a:r>
              <a:rPr lang="es-MX" sz="1600" dirty="0"/>
              <a:t>ES LA TRANFERENCIA Y LA COMPRENSIÓN DE SIGNIFICADOS. ESTA PUEDE SER </a:t>
            </a:r>
            <a:r>
              <a:rPr lang="es-MX" sz="1600" b="1" dirty="0">
                <a:effectLst>
                  <a:outerShdw blurRad="38100" dist="38100" dir="2700000" algn="tl">
                    <a:srgbClr val="000000">
                      <a:alpha val="43137"/>
                    </a:srgbClr>
                  </a:outerShdw>
                </a:effectLst>
              </a:rPr>
              <a:t>INTERPERSONAL</a:t>
            </a:r>
            <a:r>
              <a:rPr lang="es-MX" sz="1600" dirty="0"/>
              <a:t> (ENTRE DOS O MÁS PERSONAS) U </a:t>
            </a:r>
            <a:r>
              <a:rPr lang="es-MX" sz="1600" b="1" dirty="0">
                <a:effectLst>
                  <a:outerShdw blurRad="38100" dist="38100" dir="2700000" algn="tl">
                    <a:srgbClr val="000000">
                      <a:alpha val="43137"/>
                    </a:srgbClr>
                  </a:outerShdw>
                </a:effectLst>
              </a:rPr>
              <a:t>ORGANIZACIONAL</a:t>
            </a:r>
            <a:r>
              <a:rPr lang="es-MX" sz="1600" dirty="0"/>
              <a:t> (TODOS LOS PATRONES, REDES Y SIST DE COMUNICACIÓN EN UNA ORGANIZACIÓN).</a:t>
            </a:r>
          </a:p>
          <a:p>
            <a:pPr lvl="1"/>
            <a:endParaRPr lang="es-MX" sz="1600" dirty="0"/>
          </a:p>
          <a:p>
            <a:pPr lvl="1"/>
            <a:r>
              <a:rPr lang="es-MX" sz="1600" dirty="0"/>
              <a:t>EL </a:t>
            </a:r>
            <a:r>
              <a:rPr lang="es-MX" sz="1600" b="1" dirty="0">
                <a:effectLst>
                  <a:outerShdw blurRad="38100" dist="38100" dir="2700000" algn="tl">
                    <a:srgbClr val="000000">
                      <a:alpha val="43137"/>
                    </a:srgbClr>
                  </a:outerShdw>
                </a:effectLst>
              </a:rPr>
              <a:t>LENGUAJE CORPORAL </a:t>
            </a:r>
            <a:r>
              <a:rPr lang="es-MX" sz="1600" dirty="0"/>
              <a:t>INCLUYE GESTOS, EXPRESIONES FACIALES Y OTROS MOVIMIENTOS QUE EXPRESAN UN SIGNIFICADO QUE ES IMPORTANTE A LA HORA DE COMUNICARSE.</a:t>
            </a:r>
            <a:endParaRPr lang="es-AR" sz="16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0256980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CBC255-293F-6C05-93A0-4E9215D909D6}"/>
              </a:ext>
            </a:extLst>
          </p:cNvPr>
          <p:cNvSpPr>
            <a:spLocks noGrp="1"/>
          </p:cNvSpPr>
          <p:nvPr>
            <p:ph type="title"/>
          </p:nvPr>
        </p:nvSpPr>
        <p:spPr>
          <a:xfrm>
            <a:off x="1251679" y="645107"/>
            <a:ext cx="3384329" cy="5408839"/>
          </a:xfrm>
        </p:spPr>
        <p:txBody>
          <a:bodyPr anchor="ctr">
            <a:normAutofit/>
          </a:bodyPr>
          <a:lstStyle/>
          <a:p>
            <a:pPr algn="ctr"/>
            <a:r>
              <a:rPr lang="es-MX" sz="3400"/>
              <a:t>FUNCIÓN DE LA COMUNICACIÓN EN UNA ORGANIZACIÓN</a:t>
            </a:r>
            <a:endParaRPr lang="es-AR" sz="3400"/>
          </a:p>
        </p:txBody>
      </p:sp>
      <p:graphicFrame>
        <p:nvGraphicFramePr>
          <p:cNvPr id="15" name="Marcador de contenido 2">
            <a:extLst>
              <a:ext uri="{FF2B5EF4-FFF2-40B4-BE49-F238E27FC236}">
                <a16:creationId xmlns:a16="http://schemas.microsoft.com/office/drawing/2014/main" id="{46ACC9F1-4181-C540-CE1B-809D2F1B2330}"/>
              </a:ext>
            </a:extLst>
          </p:cNvPr>
          <p:cNvGraphicFramePr>
            <a:graphicFrameLocks noGrp="1"/>
          </p:cNvGraphicFramePr>
          <p:nvPr>
            <p:ph idx="1"/>
            <p:extLst>
              <p:ext uri="{D42A27DB-BD31-4B8C-83A1-F6EECF244321}">
                <p14:modId xmlns:p14="http://schemas.microsoft.com/office/powerpoint/2010/main" val="525124974"/>
              </p:ext>
            </p:extLst>
          </p:nvPr>
        </p:nvGraphicFramePr>
        <p:xfrm>
          <a:off x="5280025" y="644525"/>
          <a:ext cx="5994400" cy="5409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09026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55A5FB-F56C-E76A-D01D-FC52207A2EA1}"/>
              </a:ext>
            </a:extLst>
          </p:cNvPr>
          <p:cNvSpPr>
            <a:spLocks noGrp="1"/>
          </p:cNvSpPr>
          <p:nvPr>
            <p:ph type="title"/>
          </p:nvPr>
        </p:nvSpPr>
        <p:spPr/>
        <p:txBody>
          <a:bodyPr/>
          <a:lstStyle/>
          <a:p>
            <a:pPr algn="ctr"/>
            <a:r>
              <a:rPr lang="es-MX" dirty="0"/>
              <a:t>PROCESO DE COMUNICACIÓN INTERPERSONAL</a:t>
            </a:r>
            <a:endParaRPr lang="es-AR" dirty="0"/>
          </a:p>
        </p:txBody>
      </p:sp>
      <p:sp>
        <p:nvSpPr>
          <p:cNvPr id="3" name="Marcador de contenido 2">
            <a:extLst>
              <a:ext uri="{FF2B5EF4-FFF2-40B4-BE49-F238E27FC236}">
                <a16:creationId xmlns:a16="http://schemas.microsoft.com/office/drawing/2014/main" id="{B84CE281-DD6F-CCB3-D6F2-580376F2D759}"/>
              </a:ext>
            </a:extLst>
          </p:cNvPr>
          <p:cNvSpPr>
            <a:spLocks noGrp="1"/>
          </p:cNvSpPr>
          <p:nvPr>
            <p:ph idx="1"/>
          </p:nvPr>
        </p:nvSpPr>
        <p:spPr/>
        <p:txBody>
          <a:bodyPr/>
          <a:lstStyle/>
          <a:p>
            <a:r>
              <a:rPr lang="es-MX" b="1" u="sng" dirty="0">
                <a:effectLst>
                  <a:outerShdw blurRad="38100" dist="38100" dir="2700000" algn="tl">
                    <a:srgbClr val="000000">
                      <a:alpha val="43137"/>
                    </a:srgbClr>
                  </a:outerShdw>
                </a:effectLst>
              </a:rPr>
              <a:t>CODIFICACIÓN</a:t>
            </a:r>
            <a:r>
              <a:rPr lang="es-MX" dirty="0"/>
              <a:t>: CONVERSIÓN DEL MENSAJE A UNA FORMA SIMBÓLICA PARA QUE EL RECEPTOR LA </a:t>
            </a:r>
            <a:r>
              <a:rPr lang="es-MX" b="1" dirty="0">
                <a:effectLst>
                  <a:outerShdw blurRad="38100" dist="38100" dir="2700000" algn="tl">
                    <a:srgbClr val="000000">
                      <a:alpha val="43137"/>
                    </a:srgbClr>
                  </a:outerShdw>
                </a:effectLst>
              </a:rPr>
              <a:t>DECODIFIQUE</a:t>
            </a:r>
            <a:r>
              <a:rPr lang="es-MX" dirty="0"/>
              <a:t>, OSEA TRADUCE PARA INTERPRETARLO.</a:t>
            </a:r>
          </a:p>
          <a:p>
            <a:r>
              <a:rPr lang="es-MX" b="1" u="sng" dirty="0">
                <a:effectLst>
                  <a:outerShdw blurRad="38100" dist="38100" dir="2700000" algn="tl">
                    <a:srgbClr val="000000">
                      <a:alpha val="43137"/>
                    </a:srgbClr>
                  </a:outerShdw>
                </a:effectLst>
              </a:rPr>
              <a:t>RUIDO</a:t>
            </a:r>
            <a:r>
              <a:rPr lang="es-MX" dirty="0"/>
              <a:t>: CUALQUIER ALTERACIÓN QUE INTERFIERE EN LA TRANSMISIÓN, RECEPCIÓN O </a:t>
            </a:r>
            <a:r>
              <a:rPr lang="es-MX" b="1" dirty="0">
                <a:effectLst>
                  <a:outerShdw blurRad="38100" dist="38100" dir="2700000" algn="tl">
                    <a:srgbClr val="000000">
                      <a:alpha val="43137"/>
                    </a:srgbClr>
                  </a:outerShdw>
                </a:effectLst>
              </a:rPr>
              <a:t>RETROALIMENTACIÓN</a:t>
            </a:r>
            <a:r>
              <a:rPr lang="es-MX" dirty="0"/>
              <a:t> DEL MENSAJE.</a:t>
            </a:r>
            <a:endParaRPr lang="es-AR" dirty="0"/>
          </a:p>
        </p:txBody>
      </p:sp>
      <p:pic>
        <p:nvPicPr>
          <p:cNvPr id="9" name="Imagen 8">
            <a:extLst>
              <a:ext uri="{FF2B5EF4-FFF2-40B4-BE49-F238E27FC236}">
                <a16:creationId xmlns:a16="http://schemas.microsoft.com/office/drawing/2014/main" id="{66B56871-DD8A-DA91-C42C-13A0BA6EE947}"/>
              </a:ext>
            </a:extLst>
          </p:cNvPr>
          <p:cNvPicPr>
            <a:picLocks noChangeAspect="1"/>
          </p:cNvPicPr>
          <p:nvPr/>
        </p:nvPicPr>
        <p:blipFill>
          <a:blip r:embed="rId2"/>
          <a:stretch>
            <a:fillRect/>
          </a:stretch>
        </p:blipFill>
        <p:spPr>
          <a:xfrm>
            <a:off x="934979" y="4274828"/>
            <a:ext cx="10811719" cy="1787652"/>
          </a:xfrm>
          <a:prstGeom prst="rect">
            <a:avLst/>
          </a:prstGeom>
        </p:spPr>
      </p:pic>
    </p:spTree>
    <p:extLst>
      <p:ext uri="{BB962C8B-B14F-4D97-AF65-F5344CB8AC3E}">
        <p14:creationId xmlns:p14="http://schemas.microsoft.com/office/powerpoint/2010/main" val="42377598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61090F-F9B0-1ED0-A260-0EA3BE31684A}"/>
              </a:ext>
            </a:extLst>
          </p:cNvPr>
          <p:cNvSpPr>
            <a:spLocks noGrp="1"/>
          </p:cNvSpPr>
          <p:nvPr>
            <p:ph type="title"/>
          </p:nvPr>
        </p:nvSpPr>
        <p:spPr>
          <a:xfrm>
            <a:off x="1251679" y="645107"/>
            <a:ext cx="3384329" cy="5408839"/>
          </a:xfrm>
        </p:spPr>
        <p:txBody>
          <a:bodyPr anchor="ctr">
            <a:normAutofit/>
          </a:bodyPr>
          <a:lstStyle/>
          <a:p>
            <a:pPr algn="ctr"/>
            <a:r>
              <a:rPr lang="es-MX" sz="3400" dirty="0"/>
              <a:t>BARRERAS PARA LA COMUNICACIÓN INTERPERSONAL EFECTIVAS</a:t>
            </a:r>
            <a:endParaRPr lang="es-AR" sz="3400" dirty="0"/>
          </a:p>
        </p:txBody>
      </p:sp>
      <p:graphicFrame>
        <p:nvGraphicFramePr>
          <p:cNvPr id="5" name="Marcador de contenido 2">
            <a:extLst>
              <a:ext uri="{FF2B5EF4-FFF2-40B4-BE49-F238E27FC236}">
                <a16:creationId xmlns:a16="http://schemas.microsoft.com/office/drawing/2014/main" id="{52A633EC-1B68-CF40-F125-E371B138296D}"/>
              </a:ext>
            </a:extLst>
          </p:cNvPr>
          <p:cNvGraphicFramePr>
            <a:graphicFrameLocks noGrp="1"/>
          </p:cNvGraphicFramePr>
          <p:nvPr>
            <p:ph idx="1"/>
            <p:extLst>
              <p:ext uri="{D42A27DB-BD31-4B8C-83A1-F6EECF244321}">
                <p14:modId xmlns:p14="http://schemas.microsoft.com/office/powerpoint/2010/main" val="2712162785"/>
              </p:ext>
            </p:extLst>
          </p:nvPr>
        </p:nvGraphicFramePr>
        <p:xfrm>
          <a:off x="5280025" y="644525"/>
          <a:ext cx="5994400" cy="5409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222253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02424C-3815-9692-8292-488971D648B4}"/>
              </a:ext>
            </a:extLst>
          </p:cNvPr>
          <p:cNvSpPr>
            <a:spLocks noGrp="1"/>
          </p:cNvSpPr>
          <p:nvPr>
            <p:ph type="title"/>
          </p:nvPr>
        </p:nvSpPr>
        <p:spPr>
          <a:xfrm>
            <a:off x="1251678" y="382385"/>
            <a:ext cx="10178322" cy="1492132"/>
          </a:xfrm>
        </p:spPr>
        <p:txBody>
          <a:bodyPr anchor="ctr">
            <a:normAutofit/>
          </a:bodyPr>
          <a:lstStyle/>
          <a:p>
            <a:r>
              <a:rPr lang="es-MX" dirty="0"/>
              <a:t>FORMÁS DE COMUNICACIÓN ORGANIZACIONAL</a:t>
            </a:r>
            <a:endParaRPr lang="es-AR"/>
          </a:p>
        </p:txBody>
      </p:sp>
      <p:graphicFrame>
        <p:nvGraphicFramePr>
          <p:cNvPr id="5" name="Marcador de contenido 2">
            <a:extLst>
              <a:ext uri="{FF2B5EF4-FFF2-40B4-BE49-F238E27FC236}">
                <a16:creationId xmlns:a16="http://schemas.microsoft.com/office/drawing/2014/main" id="{6EABCBF6-8494-8086-0559-BF2C4634A51C}"/>
              </a:ext>
            </a:extLst>
          </p:cNvPr>
          <p:cNvGraphicFramePr>
            <a:graphicFrameLocks noGrp="1"/>
          </p:cNvGraphicFramePr>
          <p:nvPr>
            <p:ph idx="1"/>
            <p:extLst>
              <p:ext uri="{D42A27DB-BD31-4B8C-83A1-F6EECF244321}">
                <p14:modId xmlns:p14="http://schemas.microsoft.com/office/powerpoint/2010/main" val="1095847627"/>
              </p:ext>
            </p:extLst>
          </p:nvPr>
        </p:nvGraphicFramePr>
        <p:xfrm>
          <a:off x="1250950" y="1874517"/>
          <a:ext cx="10178322" cy="42650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10799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1EAAAA-D479-FBA2-AFD4-B5D3C24AADFF}"/>
              </a:ext>
            </a:extLst>
          </p:cNvPr>
          <p:cNvSpPr>
            <a:spLocks noGrp="1"/>
          </p:cNvSpPr>
          <p:nvPr>
            <p:ph type="title"/>
          </p:nvPr>
        </p:nvSpPr>
        <p:spPr>
          <a:xfrm>
            <a:off x="1251679" y="644525"/>
            <a:ext cx="3384329" cy="5408866"/>
          </a:xfrm>
        </p:spPr>
        <p:txBody>
          <a:bodyPr anchor="ctr">
            <a:normAutofit/>
          </a:bodyPr>
          <a:lstStyle/>
          <a:p>
            <a:pPr algn="ctr"/>
            <a:r>
              <a:rPr lang="es-MX" sz="3400" dirty="0"/>
              <a:t>DIRECCIÓN DEL FLUJO DE LA COMUNICACIÓN</a:t>
            </a:r>
            <a:endParaRPr lang="es-AR" sz="3400" dirty="0"/>
          </a:p>
        </p:txBody>
      </p:sp>
      <p:graphicFrame>
        <p:nvGraphicFramePr>
          <p:cNvPr id="5" name="Marcador de contenido 2">
            <a:extLst>
              <a:ext uri="{FF2B5EF4-FFF2-40B4-BE49-F238E27FC236}">
                <a16:creationId xmlns:a16="http://schemas.microsoft.com/office/drawing/2014/main" id="{0CB2AFCB-F956-ADEA-8FFF-E987602E1775}"/>
              </a:ext>
            </a:extLst>
          </p:cNvPr>
          <p:cNvGraphicFramePr>
            <a:graphicFrameLocks noGrp="1"/>
          </p:cNvGraphicFramePr>
          <p:nvPr>
            <p:ph idx="1"/>
            <p:extLst>
              <p:ext uri="{D42A27DB-BD31-4B8C-83A1-F6EECF244321}">
                <p14:modId xmlns:p14="http://schemas.microsoft.com/office/powerpoint/2010/main" val="3574724543"/>
              </p:ext>
            </p:extLst>
          </p:nvPr>
        </p:nvGraphicFramePr>
        <p:xfrm>
          <a:off x="5175250" y="644525"/>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169798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0F1F7D-1341-A136-334A-A3A55AF1B3BA}"/>
              </a:ext>
            </a:extLst>
          </p:cNvPr>
          <p:cNvSpPr>
            <a:spLocks noGrp="1"/>
          </p:cNvSpPr>
          <p:nvPr>
            <p:ph type="title"/>
          </p:nvPr>
        </p:nvSpPr>
        <p:spPr/>
        <p:txBody>
          <a:bodyPr/>
          <a:lstStyle/>
          <a:p>
            <a:pPr algn="ctr"/>
            <a:r>
              <a:rPr lang="es-MX" dirty="0"/>
              <a:t>REDES DE COMUNICACIÓN</a:t>
            </a:r>
            <a:endParaRPr lang="es-AR" dirty="0"/>
          </a:p>
        </p:txBody>
      </p:sp>
      <p:graphicFrame>
        <p:nvGraphicFramePr>
          <p:cNvPr id="5" name="Marcador de contenido 2">
            <a:extLst>
              <a:ext uri="{FF2B5EF4-FFF2-40B4-BE49-F238E27FC236}">
                <a16:creationId xmlns:a16="http://schemas.microsoft.com/office/drawing/2014/main" id="{9A98E57E-4288-702A-ABCD-72E45370F4FD}"/>
              </a:ext>
            </a:extLst>
          </p:cNvPr>
          <p:cNvGraphicFramePr>
            <a:graphicFrameLocks noGrp="1"/>
          </p:cNvGraphicFramePr>
          <p:nvPr>
            <p:ph idx="1"/>
            <p:extLst>
              <p:ext uri="{D42A27DB-BD31-4B8C-83A1-F6EECF244321}">
                <p14:modId xmlns:p14="http://schemas.microsoft.com/office/powerpoint/2010/main" val="3978576234"/>
              </p:ext>
            </p:extLst>
          </p:nvPr>
        </p:nvGraphicFramePr>
        <p:xfrm>
          <a:off x="1251678" y="1509486"/>
          <a:ext cx="10178322" cy="4966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7199601"/>
      </p:ext>
    </p:extLst>
  </p:cSld>
  <p:clrMapOvr>
    <a:masterClrMapping/>
  </p:clrMapOvr>
</p:sld>
</file>

<file path=ppt/theme/theme1.xml><?xml version="1.0" encoding="utf-8"?>
<a:theme xmlns:a="http://schemas.openxmlformats.org/drawingml/2006/main" name="Distintivo">
  <a:themeElements>
    <a:clrScheme name="Distintivo">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1_Distintivo">
  <a:themeElements>
    <a:clrScheme name="Distintivo">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Rojo naranja">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themeOverride>
</file>

<file path=ppt/theme/themeOverride2.xml><?xml version="1.0" encoding="utf-8"?>
<a:themeOverride xmlns:a="http://schemas.openxmlformats.org/drawingml/2006/main">
  <a:clrScheme name="Violeta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3.xml><?xml version="1.0" encoding="utf-8"?>
<a:themeOverride xmlns:a="http://schemas.openxmlformats.org/drawingml/2006/main">
  <a:clrScheme name="Violeta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4.xml><?xml version="1.0" encoding="utf-8"?>
<a:themeOverride xmlns:a="http://schemas.openxmlformats.org/drawingml/2006/main">
  <a:clrScheme name="Violeta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5.xml><?xml version="1.0" encoding="utf-8"?>
<a:themeOverride xmlns:a="http://schemas.openxmlformats.org/drawingml/2006/main">
  <a:clrScheme name="Violeta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6.xml><?xml version="1.0" encoding="utf-8"?>
<a:themeOverride xmlns:a="http://schemas.openxmlformats.org/drawingml/2006/main">
  <a:clrScheme name="Violeta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docProps/app.xml><?xml version="1.0" encoding="utf-8"?>
<Properties xmlns="http://schemas.openxmlformats.org/officeDocument/2006/extended-properties" xmlns:vt="http://schemas.openxmlformats.org/officeDocument/2006/docPropsVTypes">
  <Template>Distintivo</Template>
  <TotalTime>2590</TotalTime>
  <Words>9776</Words>
  <Application>Microsoft Office PowerPoint</Application>
  <PresentationFormat>Panorámica</PresentationFormat>
  <Paragraphs>588</Paragraphs>
  <Slides>99</Slides>
  <Notes>1</Notes>
  <HiddenSlides>0</HiddenSlides>
  <MMClips>0</MMClips>
  <ScaleCrop>false</ScaleCrop>
  <HeadingPairs>
    <vt:vector size="6" baseType="variant">
      <vt:variant>
        <vt:lpstr>Fuentes usadas</vt:lpstr>
      </vt:variant>
      <vt:variant>
        <vt:i4>9</vt:i4>
      </vt:variant>
      <vt:variant>
        <vt:lpstr>Tema</vt:lpstr>
      </vt:variant>
      <vt:variant>
        <vt:i4>2</vt:i4>
      </vt:variant>
      <vt:variant>
        <vt:lpstr>Títulos de diapositiva</vt:lpstr>
      </vt:variant>
      <vt:variant>
        <vt:i4>99</vt:i4>
      </vt:variant>
    </vt:vector>
  </HeadingPairs>
  <TitlesOfParts>
    <vt:vector size="110" baseType="lpstr">
      <vt:lpstr>Arial</vt:lpstr>
      <vt:lpstr>Calibri</vt:lpstr>
      <vt:lpstr>Corbel</vt:lpstr>
      <vt:lpstr>Courier New</vt:lpstr>
      <vt:lpstr>Gill Sans MT</vt:lpstr>
      <vt:lpstr>Gill Sans MT (Cuerpo)</vt:lpstr>
      <vt:lpstr>Impact</vt:lpstr>
      <vt:lpstr>Symbol</vt:lpstr>
      <vt:lpstr>Wingdings</vt:lpstr>
      <vt:lpstr>Distintivo</vt:lpstr>
      <vt:lpstr>1_Distintivo</vt:lpstr>
      <vt:lpstr>PRIMER PARCIAL SYO</vt:lpstr>
      <vt:lpstr>Libro naranja </vt:lpstr>
      <vt:lpstr>QUE ES LA INGENIERIA EN SISTEMAS?</vt:lpstr>
      <vt:lpstr>Que es un sistema de información?</vt:lpstr>
      <vt:lpstr>INGENIERIA EN SISTEMAS Conceptos a tener en cuenta</vt:lpstr>
      <vt:lpstr>Estados de la información</vt:lpstr>
      <vt:lpstr>Que es la Ingeniería en software?</vt:lpstr>
      <vt:lpstr>QUE ES LA INFORMATICA?</vt:lpstr>
      <vt:lpstr>CICLO DE VIDA UTIL DEL SOFTWARE</vt:lpstr>
      <vt:lpstr>TIPOS DE CICLOS DE VIDA</vt:lpstr>
      <vt:lpstr>Presentación de PowerPoint</vt:lpstr>
      <vt:lpstr>PROCESOS PARALELOS AL CICLO DE VIDE DE DESARROLLO DE SOFTWARE</vt:lpstr>
      <vt:lpstr>Que es una organización?</vt:lpstr>
      <vt:lpstr>ORGANIZACIÓN SEGÚN FINES PERSEGUIDOS </vt:lpstr>
      <vt:lpstr>ORGANIZACIÓN SEGÚN SU ESTRUCTURA </vt:lpstr>
      <vt:lpstr>ORGANIZACIÓN SEGÚN EL GRADO DE CENTRALIZACIÓN </vt:lpstr>
      <vt:lpstr>QUE PODEMOS ENCONTRAR EN LAS ORGANIZACIONES?</vt:lpstr>
      <vt:lpstr>QUE HACE EL INGENIERO?</vt:lpstr>
      <vt:lpstr>CUALES SON LAS FUNCIONES DEL INGENIERO?</vt:lpstr>
      <vt:lpstr>QUE RESPONSABILIDADES TIENE UN INGENIERO EN SISTEMAS?</vt:lpstr>
      <vt:lpstr>TEORIA GENERAL DE SISTEMAS (TGS)</vt:lpstr>
      <vt:lpstr>TEORIA GENERAL DE SISTEMAS (TGS)</vt:lpstr>
      <vt:lpstr>CLASIFICACIÓN TEORIA GENERAL DE SISTEMAS</vt:lpstr>
      <vt:lpstr>CLASIFICACIÓN TEORIA GENERAL DE SISTEMAS</vt:lpstr>
      <vt:lpstr>CLASIFICACIÓN TEORIA GENERAL DE SISTEMAS</vt:lpstr>
      <vt:lpstr>CLASIFICACIÓN TEORIA GENERAL DE SISTEMAS</vt:lpstr>
      <vt:lpstr>CLASIFICACIÓN TEORIA GENERAL DE SISTEMAS</vt:lpstr>
      <vt:lpstr>Conceptos fundamentales de las (tgs)</vt:lpstr>
      <vt:lpstr>Conceptos fundamentales de las (tgs)</vt:lpstr>
      <vt:lpstr>Conceptos fundamentales de las (tgs)</vt:lpstr>
      <vt:lpstr>Conceptos fundamentales de las (tgs)</vt:lpstr>
      <vt:lpstr>A QUE LLAMAMOS PRODUCTO- SOLUCIÓN?</vt:lpstr>
      <vt:lpstr>Que es la administración?</vt:lpstr>
      <vt:lpstr>UN PAR DE CONCEPTOS DENTRO DE LA ORGANZACIÓN</vt:lpstr>
      <vt:lpstr>CUAL ES LA DIFERENCIA ENTRE VISIÓN Y OBJETIVO?</vt:lpstr>
      <vt:lpstr>ESTRATEGIA VS POLITICA</vt:lpstr>
      <vt:lpstr>QUE ES UN PROYECTO?</vt:lpstr>
      <vt:lpstr>EXPECTATIVAS, REQUERIMIENTOS, REQUISITOS</vt:lpstr>
      <vt:lpstr>TIPOS DE REQUISITOS:</vt:lpstr>
      <vt:lpstr>Metodología para la ingeniería en sistemas de información</vt:lpstr>
      <vt:lpstr>ETAPAS DE LA METODOLOGÍA DE SISTEMAS DE INFORMACIÓN</vt:lpstr>
      <vt:lpstr>ETAPAS DE LA METODOLOGÍA DE SISTEMAS DE INFORMACIÓN</vt:lpstr>
      <vt:lpstr>ETAPAS DE LA METODOLOGÍA DE SISTEMAS DE INFORMACIÓN</vt:lpstr>
      <vt:lpstr>ETAPAS DE LA METODOLOGÍA DE SISTEMAS DE INFORMACIÓN</vt:lpstr>
      <vt:lpstr>ETAPAS DE LA METODOLOGÍA DE SISTEMAS DE INFORMACIÓN</vt:lpstr>
      <vt:lpstr>ETAPAS DE LA METODOLOGÍA DE SISTEMAS DE INFORMACIÓN</vt:lpstr>
      <vt:lpstr>ETAPAS DE LA METODOLOGÍA DE SISTEMAS DE INFORMACIÓN</vt:lpstr>
      <vt:lpstr>ETAPAS DE LA METODOLOGÍA DE SISTEMAS DE INFORMACIÓN</vt:lpstr>
      <vt:lpstr>LIBRO ROSA</vt:lpstr>
      <vt:lpstr>SUBSISTEMAS CORPORATIVOS</vt:lpstr>
      <vt:lpstr>PLANIFICACIÓN EN LAS ORGANIZACIONES</vt:lpstr>
      <vt:lpstr>PLANIFICACIÓN EN LAS ORGANIZACIONES</vt:lpstr>
      <vt:lpstr>TIPOS DE PLANES</vt:lpstr>
      <vt:lpstr>EL CONTROL</vt:lpstr>
      <vt:lpstr>ROBBINS</vt:lpstr>
      <vt:lpstr>Capitulo 1: introducción a la administración</vt:lpstr>
      <vt:lpstr>TIPOS DE GERENTES:</vt:lpstr>
      <vt:lpstr>ROLES GERENCIALES Y HABILIDADES DE LOS GERENTES</vt:lpstr>
      <vt:lpstr>FUNCIONES DE LA ADMINISTRACIÓN</vt:lpstr>
      <vt:lpstr>CAPITULO 2: GERENTES COMO TOMADORES DE DECISIONES </vt:lpstr>
      <vt:lpstr>FORMAS DE TOMA DE DECISIONES (RACIONALIDAD, RACIONALIDAD LIMITADA E INTUICIÓN)</vt:lpstr>
      <vt:lpstr>TIPOS DE DECISIONES</vt:lpstr>
      <vt:lpstr>CONDICIONES PARA LA TOMA DE DECISIONES</vt:lpstr>
      <vt:lpstr>ESTILO DE TOMAS DE DECISIONES</vt:lpstr>
      <vt:lpstr>ERRORES Y PREJUCIOS EN EL PROCESAMIENTO Y EVALUACIÓN DE LA INFORMACIÓN </vt:lpstr>
      <vt:lpstr>Capitulo 8:  fundamentos de la planeación </vt:lpstr>
      <vt:lpstr>Objetivos y planes</vt:lpstr>
      <vt:lpstr>TIPOS DE PLANES</vt:lpstr>
      <vt:lpstr>Establecimiento de objetivos y desarrollo de planes</vt:lpstr>
      <vt:lpstr>OBJETIVOS BIEN DISEÑADOS</vt:lpstr>
      <vt:lpstr>CAPITULO 9: ADMINISTRACIÓN ESTRATÉGICA</vt:lpstr>
      <vt:lpstr>MODELOS DE NEGOCIO</vt:lpstr>
      <vt:lpstr>PROCESO DE ADMINISTRACIÓN ESTRATEGICA</vt:lpstr>
      <vt:lpstr>I. PROCESO DE ADMINISTRACIÓN ESTRATEGICA</vt:lpstr>
      <vt:lpstr>II. PROCESO DE ADMINISTRACIÓN ESTRATEGICA</vt:lpstr>
      <vt:lpstr>III. PROCESO DE ADMINISTRACIÓN ESTRATEGICA</vt:lpstr>
      <vt:lpstr>ANALISIS SWOT (ANALISIS DE FORTALEZAS, DEBILIDADES, OPORTUNIDADES Y AMENAZAS)</vt:lpstr>
      <vt:lpstr>ESTRATEGIAS CORPORATIVAS</vt:lpstr>
      <vt:lpstr>TIPOS DE ESTRATEGIAS CORPORATIVAS</vt:lpstr>
      <vt:lpstr>TIPOS DE ESTRATEGIAS CORPORATIVAS</vt:lpstr>
      <vt:lpstr>MATRIZ BCG</vt:lpstr>
      <vt:lpstr>MATRIZ BCG TIPOS DE NEGOCIOS</vt:lpstr>
      <vt:lpstr>ESTRATEGIAS DE COMPETITIVIDAD</vt:lpstr>
      <vt:lpstr>CAPITULO 11: ESTRUCTURA Y DISEÑO ORGANIZACIONAL</vt:lpstr>
      <vt:lpstr>ESTRUCTURA Y DISEÑO ORGANIZACIONAL</vt:lpstr>
      <vt:lpstr>ESTRUCTURA Y DISEÑO ORGANIZACIONAL</vt:lpstr>
      <vt:lpstr>CENTRALIZACIÓN, DESCENTRALIZACIÓN Y FORMALIZACIÓN</vt:lpstr>
      <vt:lpstr>ESTRUCTURAS MECANICISTA VS ORGÁNICA</vt:lpstr>
      <vt:lpstr>DISEÑO ORGANIZACIONAL</vt:lpstr>
      <vt:lpstr>Presentación de PowerPoint</vt:lpstr>
      <vt:lpstr>QUE SON LOS CURSOGRAMAS? </vt:lpstr>
      <vt:lpstr>QUE VENTAJAS Y DESVENTAJAS TIENEN LOS CURSOGRAMAS</vt:lpstr>
      <vt:lpstr>CAPITULO 14: LOS GERENTES Y LA COMUNICACIÓN</vt:lpstr>
      <vt:lpstr>FUNCIÓN DE LA COMUNICACIÓN EN UNA ORGANIZACIÓN</vt:lpstr>
      <vt:lpstr>PROCESO DE COMUNICACIÓN INTERPERSONAL</vt:lpstr>
      <vt:lpstr>BARRERAS PARA LA COMUNICACIÓN INTERPERSONAL EFECTIVAS</vt:lpstr>
      <vt:lpstr>FORMÁS DE COMUNICACIÓN ORGANIZACIONAL</vt:lpstr>
      <vt:lpstr>DIRECCIÓN DEL FLUJO DE LA COMUNICACIÓN</vt:lpstr>
      <vt:lpstr>REDES DE COMUNICACIÓN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PRIMER PARCIAL SYO</dc:title>
  <dc:creator>Gonzalo Bolaña</dc:creator>
  <cp:lastModifiedBy>Gonzalo Bolaña</cp:lastModifiedBy>
  <cp:revision>21</cp:revision>
  <dcterms:created xsi:type="dcterms:W3CDTF">2023-01-20T13:37:25Z</dcterms:created>
  <dcterms:modified xsi:type="dcterms:W3CDTF">2023-02-07T23:42:45Z</dcterms:modified>
</cp:coreProperties>
</file>