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3716000" cx="24371300"/>
  <p:notesSz cx="7104050" cy="102346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31" roundtripDataSignature="AMtx7mi4k6phn8sCUm/4Fv7v7boqKJf/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26ABF-190E-4088-9BB6-C8B8DB718352}">
  <a:tblStyle styleId="{B8B26ABF-190E-4088-9BB6-C8B8DB7183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ddad4ce_0_83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75cddad4ce_0_83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cddad4ce_0_100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275cddad4ce_0_10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63" name="Google Shape;163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64" name="Google Shape;164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5" name="Google Shape;165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66" name="Google Shape;166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67" name="Google Shape;167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1918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Inicio: momento que se detecta la necesidad de adquirir un bien o servicio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Fin: adquisición del mismo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Implica selección del proveedor adecuado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38" y="51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{B8B26ABF-190E-4088-9BB6-C8B8DB718352}</a:tableStyleId>
              </a:tblPr>
              <a:tblGrid>
                <a:gridCol w="7488775"/>
                <a:gridCol w="7488775"/>
                <a:gridCol w="7488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Determinar el nivel de la compra, en cantidad y calidad, solicitando aprobación superior de toda solicitud que exceda lo habitual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Elegir al grupo de posibles proveedores y solicitar cotizaciones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Adjudicar el pedido al proveedor más conveniente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Recibir la mercadería adquirida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Registrar la compra, incorporando la mercadería al stock y a los estados contables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Cancelar cuentas a pagar y actualizar estados contables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Proveedor: proporciona los artículos solicitados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Recepción: recibe y controla las mercaderías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Compras: selecciona al proveedor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Almacenes/depósito: detecta la necesidad de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Cuentas a pagar: toma conocimiento de la adquisición del compromiso de pago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Contaduría: contabiliza la transacción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Solicitud de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Solicitud de presupuesto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Presupuesto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 de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Parte de recepción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Remito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Factura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49" name="Google Shape;49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3" name="Google Shape;53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8" name="Google Shape;58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compra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9549800"/>
            <a:ext cx="494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Normales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Extraordinarias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Menores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Impotación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75" y="3656538"/>
            <a:ext cx="15845457" cy="394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67" name="Google Shape;6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68" name="Google Shape;68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" name="Google Shape;70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2" name="Google Shape;72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3" name="Google Shape;73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6" name="Google Shape;76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275cddad4ce_0_22"/>
          <p:cNvSpPr txBox="1"/>
          <p:nvPr/>
        </p:nvSpPr>
        <p:spPr>
          <a:xfrm>
            <a:off x="931050" y="3086575"/>
            <a:ext cx="21220200" cy="9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proceso:</a:t>
            </a:r>
            <a:endParaRPr sz="4000" u="sng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inicio del proceso de compra debe estar respaldado por el pedido formal de un funcionario designado 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adjudicación de la compra debe realizarse a partir del análisis de distintos presupuestos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volumen de compra debe guardar relación con las necesidades de consumo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documentación</a:t>
            </a:r>
            <a:endParaRPr sz="4000" u="sng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todos los formularios deben estar prenumerados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mercadería</a:t>
            </a:r>
            <a:endParaRPr sz="4000" u="sng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exhaustivo sobre la cantidad y calidad de mercadería recibida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contratación de seguros de traslado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sz="4000" u="sng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persona designada para realizar la compra debe desarrollar su tarea en un área específica (Compras) </a:t>
            </a: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independientemente</a:t>
            </a: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Almacenes, Recepción y Contaduría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responsable de la selección del proveedor debe ser un funcionario especial designado para tal fin</a:t>
            </a:r>
            <a:endParaRPr sz="40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3" name="Google Shape;8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4" name="Google Shape;84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8" name="Google Shape;88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9" name="Google Shape;89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2" name="Google Shape;92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475" y="2081025"/>
            <a:ext cx="9660350" cy="112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98" name="Google Shape;9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99" name="Google Shape;99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3" name="Google Shape;103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4" name="Google Shape;104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07" name="Google Shape;107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113" y="1942300"/>
            <a:ext cx="10737076" cy="116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3" name="Google Shape;11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4" name="Google Shape;114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8" name="Google Shape;118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9" name="Google Shape;119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2" name="Google Shape;122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538" y="1942300"/>
            <a:ext cx="11082224" cy="115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28" name="Google Shape;128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29" name="Google Shape;129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75cddad4ce_0_83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g275cddad4ce_0_83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32" name="Google Shape;132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3" name="Google Shape;133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4" name="Google Shape;134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35" name="Google Shape;135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75cddad4ce_0_83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37" name="Google Shape;137;g275cddad4ce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75cddad4ce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313" y="1890325"/>
            <a:ext cx="10804775" cy="116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43" name="Google Shape;143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44" name="Google Shape;144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75cddad4ce_0_100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Compras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6" name="Google Shape;146;g275cddad4ce_0_100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47" name="Google Shape;147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48" name="Google Shape;148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49" name="Google Shape;149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50" name="Google Shape;150;g275cddad4ce_0_1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75cddad4ce_0_100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52" name="Google Shape;152;g275cddad4ce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5cddad4ce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75" y="3190825"/>
            <a:ext cx="9851050" cy="85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75cddad4ce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7350" y="3190825"/>
            <a:ext cx="12324049" cy="2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75cddad4ce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1450" y="5503350"/>
            <a:ext cx="9851051" cy="364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75cddad4ce_0_100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 del circuito de Compras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