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71300"/>
  <p:notesSz cx="7104050" cy="102346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30" roundtripDataSignature="AMtx7mh16ms4MsqaU4cQLb/G2VMv408z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3A0170-733E-494C-85E6-EF8C9A28B230}">
  <a:tblStyle styleId="{7A3A0170-733E-494C-85E6-EF8C9A28B2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LatoBlack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ddad4ce_0_83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75cddad4ce_0_83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Ventas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2010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Representa la transferencia de propiedad de un bien a cambio de otro, con el acuerdo de ambas partes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bien intercambiado posee un precio de venta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25" y="43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{7A3A0170-733E-494C-85E6-EF8C9A28B230}</a:tableStyleId>
              </a:tblPr>
              <a:tblGrid>
                <a:gridCol w="7488775"/>
                <a:gridCol w="7488775"/>
                <a:gridCol w="7488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Concretar la venta: comprende la transacción de la venta propiamente dicha donde el comprador conoce y acepta un precio por el bien que desea adquirir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Cobrar el bien vendido: se lleva a cabo en la caja y comprende la recepción del dinero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Entregar la mercadería: retiro de la mercadería por parte del cliente y registro de la salida de la misma en el stock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Contabilizar la venta: obtención de los totales diarios de los distintos sectores participantes en la misma, finaliza con la confección de los asientos contables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Cliente: quien requiere la adquisición del bien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Caja: tiene a su cargo el cobro de la transacción realizada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Empaque: se encarga del despacho del bien vendido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Contabilidad de almacenes: realiza la contabilidad de stock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Tesorería: recibir la totalidad del dinero cobrado en caja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Contaduría: realiza los asientos contables de la operación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Ventas: se encarga de realizar la venta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Factura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Planilla de totales de Caja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Planilla de totales de Empaque</a:t>
                      </a:r>
                      <a:endParaRPr sz="3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Minuta contable de Caja</a:t>
                      </a:r>
                      <a:endParaRPr sz="3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Minuta contable de Empaque</a:t>
                      </a:r>
                      <a:endParaRPr sz="3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Minuta contable de Ventas</a:t>
                      </a:r>
                      <a:endParaRPr sz="3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49" name="Google Shape;49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3" name="Google Shape;53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8" name="Google Shape;58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9549800"/>
            <a:ext cx="11534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través de corredores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correspondencia o teléfono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salón de exposición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exportación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Extraordinarias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1288" y="3086575"/>
            <a:ext cx="9888827" cy="49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67" name="Google Shape;6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68" name="Google Shape;68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" name="Google Shape;70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2" name="Google Shape;72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3" name="Google Shape;73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6" name="Google Shape;76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275cddad4ce_0_22"/>
          <p:cNvSpPr txBox="1"/>
          <p:nvPr/>
        </p:nvSpPr>
        <p:spPr>
          <a:xfrm>
            <a:off x="931050" y="3086575"/>
            <a:ext cx="21220200" cy="7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proceso: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deben fijarse políticas, por escrito, referentes a condiciones de venta, otorgamiento de créditos, determinación de precios.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documentación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notas de pedido, remitos, facturas deben estar prenumerados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ejercer un control cruzado sobre la facturación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mercadería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circulación de los productos debe estar respaldada por el documento comercial correspondiente en cada caso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devolución de mercaderías debe estar avalada por formularios contables correspondientes, ejemplo Nota de Crédito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persona</a:t>
            </a: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ejerce la función de vendedor debe tener acceso limitado a los registros de stock y de cuentas de los clientes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bonificaciones deben estar autorizadas por un funcionario que tenga las atribuciones necesarias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su nivel jerárquico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3" name="Google Shape;8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4" name="Google Shape;84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8" name="Google Shape;88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9" name="Google Shape;89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2" name="Google Shape;92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513" y="2063700"/>
            <a:ext cx="9764375" cy="106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98" name="Google Shape;9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99" name="Google Shape;99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3" name="Google Shape;103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4" name="Google Shape;104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07" name="Google Shape;107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500" y="1907624"/>
            <a:ext cx="11550400" cy="1151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3" name="Google Shape;11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4" name="Google Shape;114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Ventas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8" name="Google Shape;118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9" name="Google Shape;119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2" name="Google Shape;122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488" y="1942324"/>
            <a:ext cx="11342326" cy="11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28" name="Google Shape;128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29" name="Google Shape;129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75cddad4ce_0_83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Ventas</a:t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g275cddad4ce_0_83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32" name="Google Shape;132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3" name="Google Shape;133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34" name="Google Shape;134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35" name="Google Shape;135;g275cddad4ce_0_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75cddad4ce_0_83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37" name="Google Shape;137;g275cddad4ce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75cddad4ce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475" y="2150399"/>
            <a:ext cx="13388449" cy="8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45" name="Google Shape;145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46" name="Google Shape;146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7" name="Google Shape;147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54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8" name="Google Shape;148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49" name="Google Shape;149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