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7890F-B063-77F9-2B11-DCF2A68A9D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2411C2-12D3-0E92-AD00-B444E9B392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421285-29BF-15D3-2F24-4BCC5C496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35398-F6DF-41DA-960D-CB69FC49011D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F607E-5016-E2C1-8AD7-D594B54F4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EA3548-7C3D-3EFA-877D-8DD7AE00A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F9756-B629-4FA5-8025-5EB5EAA7C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862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80F31-44C5-160E-5CEB-49568142E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4E860A-6CEF-EF40-2A63-88FA16D4BC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892EF-928A-74E7-A5F3-ABE401DD9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35398-F6DF-41DA-960D-CB69FC49011D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47C985-889B-A9AE-59DD-E594CEE12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355022-917A-5EE1-AF10-2BF9CB8AC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F9756-B629-4FA5-8025-5EB5EAA7C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475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0758C3-C2FB-78D9-5201-CCBE80A7E2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2F3F38-FC03-375D-9B58-4252F97692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6DF62-9B32-0AFA-A8BA-63EE799D3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35398-F6DF-41DA-960D-CB69FC49011D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94D634-E10A-00AA-E8C3-00376967B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B4E68B-B517-8E1E-C96A-C494D9B87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F9756-B629-4FA5-8025-5EB5EAA7C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03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5076C-7383-73C0-4525-F2677B05E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6F378-6324-30FE-29F8-994A74B63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DEF485-4C42-E2CD-107B-9CAD577D9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35398-F6DF-41DA-960D-CB69FC49011D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3F523-AFEF-8D4E-F440-D27306286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D5A13-9CCB-59B5-F302-AA0938809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F9756-B629-4FA5-8025-5EB5EAA7C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645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AF812-5204-13D9-5983-4C869C737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FA3EDA-4C06-E9DF-23A2-77A5E1FA4B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F6F7D3-7640-6737-3A91-FC22B6BE0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35398-F6DF-41DA-960D-CB69FC49011D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167D60-80DE-58FB-18F8-AD369E5E3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F4274-E112-6D9B-ADCC-6C2761F13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F9756-B629-4FA5-8025-5EB5EAA7C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235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FB8FA-9F8F-ABBA-50B9-9CBEC50B7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8CE43-5F53-9B22-C46C-1410F9CF02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6922A1-EEE8-B0D6-CFC4-CB0F9D5828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932F53-2301-A804-FBD9-6E6B049A5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35398-F6DF-41DA-960D-CB69FC49011D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0704FA-E1BF-3131-5C5C-0563C5B44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6176BB-078D-DA70-1909-63AE09181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F9756-B629-4FA5-8025-5EB5EAA7C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243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74533-E80C-D5CB-14E3-00F48E992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223B6F-E311-E78B-935F-E2224073FA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C1DBE1-D877-9446-5C39-8D596EF855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C70FEC-959E-7A6C-AFC5-0F8EFD539E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1E4BF1-D430-6E1E-C1C5-03B69F9955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5D448E-8765-6CCA-192B-453397C5E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35398-F6DF-41DA-960D-CB69FC49011D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165DC7-A33B-A2F2-BAA8-869415CA7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DEC2A4-D799-E73C-6EF3-AA1B24A04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F9756-B629-4FA5-8025-5EB5EAA7C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928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9B0ED-552D-89B5-70B6-20256A8D8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96965C-236B-CC00-8EA6-0CC958648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35398-F6DF-41DA-960D-CB69FC49011D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378220-5AE2-DBF4-A748-7BE619D01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C8D09A-613E-1E41-3409-466E540E1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F9756-B629-4FA5-8025-5EB5EAA7C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54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3BC590-362B-51D5-6B46-0E56F76BC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35398-F6DF-41DA-960D-CB69FC49011D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905573-D13B-D5A5-49D9-56134D5A2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21F5C9-232B-5933-8375-B82A89246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F9756-B629-4FA5-8025-5EB5EAA7C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25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A37E1-1BBC-9528-9032-B851E2A80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C1C95-933F-04C7-9E75-AC21E175C5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4AC56F-F3AB-296A-F707-73507F8FE8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D2BF21-FBDC-84B1-5E8A-5DF91B7E2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35398-F6DF-41DA-960D-CB69FC49011D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04367E-8CB1-76BD-AE8D-DBA1D55CA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7B752D-E5F4-23FD-6840-9D0F8A0FB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F9756-B629-4FA5-8025-5EB5EAA7C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288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7CFC0-29AD-0FA9-242F-AEFA0083D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97F91B-2423-BB62-4AD6-84CD60BE7E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6AE083-1069-0D60-1D29-66B88E2BCC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F975E9-3218-4EA4-F060-B640736F7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35398-F6DF-41DA-960D-CB69FC49011D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519332-EE33-0D95-1B77-80E402A40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F226DF-5967-DEF2-14F8-DB15AB044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F9756-B629-4FA5-8025-5EB5EAA7C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473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D7DB81-A6C3-52F8-FAEC-EE72D2490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A866EF-357E-1E81-E1F4-C42D97DCA3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119D84-DBEC-7FA6-402E-8BB0498D00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535398-F6DF-41DA-960D-CB69FC49011D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2D1A76-5C3D-B8AB-543B-B3DB0DF57E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ED119D-1742-3220-EFFF-DBD761BEBE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F9756-B629-4FA5-8025-5EB5EAA7C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821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D1EC373-08DD-5AAF-624E-11FF31E158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886"/>
          <a:stretch/>
        </p:blipFill>
        <p:spPr>
          <a:xfrm>
            <a:off x="761130" y="2982679"/>
            <a:ext cx="4461891" cy="28104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78E4B84-80A7-537E-4FF2-FA2A5D660B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971" t="27928"/>
          <a:stretch/>
        </p:blipFill>
        <p:spPr>
          <a:xfrm>
            <a:off x="7451119" y="3108900"/>
            <a:ext cx="3816327" cy="221109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E95C1C7-9027-89F0-A1CE-5B92370320B8}"/>
              </a:ext>
            </a:extLst>
          </p:cNvPr>
          <p:cNvSpPr txBox="1"/>
          <p:nvPr/>
        </p:nvSpPr>
        <p:spPr>
          <a:xfrm>
            <a:off x="1662545" y="1426548"/>
            <a:ext cx="1819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Player One “Samurai Mack”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0598D0-76F2-58F4-82E6-02B3D56EAFCB}"/>
              </a:ext>
            </a:extLst>
          </p:cNvPr>
          <p:cNvSpPr txBox="1"/>
          <p:nvPr/>
        </p:nvSpPr>
        <p:spPr>
          <a:xfrm>
            <a:off x="8525163" y="1426548"/>
            <a:ext cx="1819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Player Two “Kenji”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C33E6B-2680-9FC3-4704-47B36D6563E8}"/>
              </a:ext>
            </a:extLst>
          </p:cNvPr>
          <p:cNvSpPr txBox="1"/>
          <p:nvPr/>
        </p:nvSpPr>
        <p:spPr>
          <a:xfrm>
            <a:off x="3398983" y="424873"/>
            <a:ext cx="538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PLAYER MOVEMENT </a:t>
            </a:r>
            <a:endParaRPr lang="en-US" sz="32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Graphic 2" descr="Line arrow: Straight with solid fill">
            <a:extLst>
              <a:ext uri="{FF2B5EF4-FFF2-40B4-BE49-F238E27FC236}">
                <a16:creationId xmlns:a16="http://schemas.microsoft.com/office/drawing/2014/main" id="{2A92C020-339E-9B7D-F81D-5577119965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550556">
            <a:off x="1960655" y="2740014"/>
            <a:ext cx="2000296" cy="914400"/>
          </a:xfrm>
          <a:prstGeom prst="rect">
            <a:avLst/>
          </a:prstGeom>
        </p:spPr>
      </p:pic>
      <p:pic>
        <p:nvPicPr>
          <p:cNvPr id="5" name="Graphic 4" descr="Line arrow: Straight with solid fill">
            <a:extLst>
              <a:ext uri="{FF2B5EF4-FFF2-40B4-BE49-F238E27FC236}">
                <a16:creationId xmlns:a16="http://schemas.microsoft.com/office/drawing/2014/main" id="{B6115C2F-A205-0305-7BEC-9BC7D00BD97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25190" t="32992" b="30595"/>
          <a:stretch/>
        </p:blipFill>
        <p:spPr>
          <a:xfrm>
            <a:off x="3518684" y="2361300"/>
            <a:ext cx="684060" cy="33295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8A48B87-8431-51EF-2B60-0FAFC79DB915}"/>
              </a:ext>
            </a:extLst>
          </p:cNvPr>
          <p:cNvSpPr txBox="1"/>
          <p:nvPr/>
        </p:nvSpPr>
        <p:spPr>
          <a:xfrm>
            <a:off x="844401" y="2133073"/>
            <a:ext cx="738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JUMP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207D5E-3712-F9A6-7E0F-904C0DA50673}"/>
              </a:ext>
            </a:extLst>
          </p:cNvPr>
          <p:cNvSpPr txBox="1"/>
          <p:nvPr/>
        </p:nvSpPr>
        <p:spPr>
          <a:xfrm>
            <a:off x="3552872" y="2100336"/>
            <a:ext cx="818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pic>
        <p:nvPicPr>
          <p:cNvPr id="14" name="Graphic 13" descr="Line arrow: Straight with solid fill">
            <a:extLst>
              <a:ext uri="{FF2B5EF4-FFF2-40B4-BE49-F238E27FC236}">
                <a16:creationId xmlns:a16="http://schemas.microsoft.com/office/drawing/2014/main" id="{74381ABB-BBA2-BF3E-CC83-ECFA4427B7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3830059">
            <a:off x="482570" y="3139581"/>
            <a:ext cx="914400" cy="914400"/>
          </a:xfrm>
          <a:prstGeom prst="rect">
            <a:avLst/>
          </a:prstGeom>
        </p:spPr>
      </p:pic>
      <p:pic>
        <p:nvPicPr>
          <p:cNvPr id="16" name="Graphic 15" descr="Line arrow: Straight with solid fill">
            <a:extLst>
              <a:ext uri="{FF2B5EF4-FFF2-40B4-BE49-F238E27FC236}">
                <a16:creationId xmlns:a16="http://schemas.microsoft.com/office/drawing/2014/main" id="{593D0ABD-5265-4928-8B4A-D20DBBC3584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33786" t="25697" r="490" b="45610"/>
          <a:stretch/>
        </p:blipFill>
        <p:spPr>
          <a:xfrm>
            <a:off x="155230" y="3066026"/>
            <a:ext cx="600974" cy="26237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619FDC4-8A16-CEEF-2B7B-321286A7BFCC}"/>
              </a:ext>
            </a:extLst>
          </p:cNvPr>
          <p:cNvSpPr txBox="1"/>
          <p:nvPr/>
        </p:nvSpPr>
        <p:spPr>
          <a:xfrm>
            <a:off x="40453" y="2872596"/>
            <a:ext cx="715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pic>
        <p:nvPicPr>
          <p:cNvPr id="19" name="Graphic 18" descr="Arrow Down with solid fill">
            <a:extLst>
              <a:ext uri="{FF2B5EF4-FFF2-40B4-BE49-F238E27FC236}">
                <a16:creationId xmlns:a16="http://schemas.microsoft.com/office/drawing/2014/main" id="{7C5564CE-997C-9B18-1F12-E2F0C5546BC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20554214">
            <a:off x="1101404" y="2522794"/>
            <a:ext cx="914400" cy="72973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D219D92-1150-293C-3573-95D9BDA4EA0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3606" y="2338592"/>
            <a:ext cx="603556" cy="26215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C1789E8-B567-14DF-0B0C-EB59183F5C8C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28139" r="32452"/>
          <a:stretch/>
        </p:blipFill>
        <p:spPr>
          <a:xfrm rot="5122744">
            <a:off x="3082250" y="4820772"/>
            <a:ext cx="1338379" cy="153772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6046111-7D75-9492-E1DA-3B1A0B586BA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470904" y="6037873"/>
            <a:ext cx="1144892" cy="33530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6C766A8D-D8E5-2F60-7A59-DAF7C6AA97CF}"/>
              </a:ext>
            </a:extLst>
          </p:cNvPr>
          <p:cNvSpPr txBox="1"/>
          <p:nvPr/>
        </p:nvSpPr>
        <p:spPr>
          <a:xfrm>
            <a:off x="4470904" y="5822600"/>
            <a:ext cx="10006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ATTACK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9EFCAE36-2893-7D65-8F09-A5FC3683727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928943" y="3748209"/>
            <a:ext cx="1292464" cy="129246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0766232E-760A-3FCA-2765-7A8E9F2DC7E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34233" y="3877635"/>
            <a:ext cx="603556" cy="262151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022AC7E0-5249-D748-65DD-7365E16BF67A}"/>
              </a:ext>
            </a:extLst>
          </p:cNvPr>
          <p:cNvSpPr txBox="1"/>
          <p:nvPr/>
        </p:nvSpPr>
        <p:spPr>
          <a:xfrm>
            <a:off x="6436470" y="3748209"/>
            <a:ext cx="9944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LEFT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41B94DD1-E083-2D6B-008E-E78B3F9FDA6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rot="5400000">
            <a:off x="7880758" y="4543279"/>
            <a:ext cx="1646063" cy="1463167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198A9D-983F-357B-6029-755C557F24A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044912" y="5912924"/>
            <a:ext cx="1146147" cy="335309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4412A359-E981-35DA-7746-6E896FA4F993}"/>
              </a:ext>
            </a:extLst>
          </p:cNvPr>
          <p:cNvSpPr txBox="1"/>
          <p:nvPr/>
        </p:nvSpPr>
        <p:spPr>
          <a:xfrm>
            <a:off x="7131550" y="5667624"/>
            <a:ext cx="10006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</a:rPr>
              <a:t>ATTACK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CA393F36-9501-AC02-2B9A-2C81156FEB79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r="19285" b="17910"/>
          <a:stretch/>
        </p:blipFill>
        <p:spPr>
          <a:xfrm rot="572901">
            <a:off x="9366954" y="4369649"/>
            <a:ext cx="1328626" cy="1201116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62D11986-78F7-2D97-357A-EE8CFD8959B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584635" y="5465947"/>
            <a:ext cx="682811" cy="335309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70467FA3-AC54-A959-04CB-8812E644EFCE}"/>
              </a:ext>
            </a:extLst>
          </p:cNvPr>
          <p:cNvSpPr txBox="1"/>
          <p:nvPr/>
        </p:nvSpPr>
        <p:spPr>
          <a:xfrm>
            <a:off x="10632853" y="5253487"/>
            <a:ext cx="12974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RIGHT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447C5BE0-D7BE-8FCF-036B-8FE4B66CAA04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-36284" t="-31437"/>
          <a:stretch/>
        </p:blipFill>
        <p:spPr>
          <a:xfrm rot="521439">
            <a:off x="7288451" y="1459102"/>
            <a:ext cx="2322454" cy="3131626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2380D553-264D-15A4-EF4E-CA604091A26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98117" y="2621813"/>
            <a:ext cx="899206" cy="262151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1A180417-CD72-AC44-5DC5-3B48EE90CDD3}"/>
              </a:ext>
            </a:extLst>
          </p:cNvPr>
          <p:cNvSpPr txBox="1"/>
          <p:nvPr/>
        </p:nvSpPr>
        <p:spPr>
          <a:xfrm>
            <a:off x="7598117" y="2494189"/>
            <a:ext cx="9336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JUMP</a:t>
            </a:r>
          </a:p>
        </p:txBody>
      </p:sp>
    </p:spTree>
    <p:extLst>
      <p:ext uri="{BB962C8B-B14F-4D97-AF65-F5344CB8AC3E}">
        <p14:creationId xmlns:p14="http://schemas.microsoft.com/office/powerpoint/2010/main" val="1299375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1F5E4E-D9A3-058B-FC4F-0E47108F184A}"/>
              </a:ext>
            </a:extLst>
          </p:cNvPr>
          <p:cNvSpPr txBox="1"/>
          <p:nvPr/>
        </p:nvSpPr>
        <p:spPr>
          <a:xfrm>
            <a:off x="1209965" y="2660073"/>
            <a:ext cx="84420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Refreshing the browser at any time will restart the game – each player will restart with full health and timer will be reset to 59 seconds. </a:t>
            </a:r>
          </a:p>
        </p:txBody>
      </p:sp>
    </p:spTree>
    <p:extLst>
      <p:ext uri="{BB962C8B-B14F-4D97-AF65-F5344CB8AC3E}">
        <p14:creationId xmlns:p14="http://schemas.microsoft.com/office/powerpoint/2010/main" val="2438124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48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 atalla</dc:creator>
  <cp:lastModifiedBy>rob atalla</cp:lastModifiedBy>
  <cp:revision>14</cp:revision>
  <dcterms:created xsi:type="dcterms:W3CDTF">2023-08-23T03:17:44Z</dcterms:created>
  <dcterms:modified xsi:type="dcterms:W3CDTF">2023-08-23T04:46:20Z</dcterms:modified>
</cp:coreProperties>
</file>