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64" r:id="rId6"/>
    <p:sldId id="266" r:id="rId7"/>
    <p:sldId id="259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0133-6592-9093-686F-AA13C8BB1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BED6F1-1B56-FC8D-F362-8F267BE82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A8321-2884-76EA-5E20-70F0F18F4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4B5D-CE6A-4C62-BB4D-0E9FAAD6F562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291B1-BDE0-8133-01B4-702A48A4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FD475-B428-3E87-1EC5-D08D4C8F1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671F-5492-4CA0-9A20-DC984D17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605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8905B-A887-18F9-A249-A64A414B4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30EAF6-E724-667C-F549-99D1B8926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899E9-3F47-9288-ECC3-5D1022029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4B5D-CE6A-4C62-BB4D-0E9FAAD6F562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E49F6-9DF5-AE62-414E-C0E2C610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9ED10-91D8-D963-4C8D-FE3EC85EB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671F-5492-4CA0-9A20-DC984D17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040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724ED-EEB3-C6A5-11CB-000003AD7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694712-2E3E-BB3B-B529-25BC37073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C7841-62C4-D2B6-F097-59E0C9DE0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4B5D-CE6A-4C62-BB4D-0E9FAAD6F562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3FEF2-159C-2B41-A8D3-85786CD80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4C547-A734-76B4-6C3F-B7DF521C5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671F-5492-4CA0-9A20-DC984D17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4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8E94C-4233-A863-2571-7A0D95EC4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C152-1842-FBC4-1C8A-29BF05718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6465B-3C4B-9122-AD87-089F0863E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4B5D-CE6A-4C62-BB4D-0E9FAAD6F562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271D8-3A0F-005D-139E-A0A0FE2FE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604C8-8B0B-66BB-1DD8-75AA0FB55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671F-5492-4CA0-9A20-DC984D17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134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E4EF-9215-EDB7-AD60-3616C4DF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9131F-B920-243C-6104-7665D0964B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1A23D-91F5-36B6-35DC-00FD0C8F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4B5D-CE6A-4C62-BB4D-0E9FAAD6F562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09A88-7E6D-5713-FF1F-7CBCA7DB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87765-8B2D-D08B-4CC6-EBFB424F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671F-5492-4CA0-9A20-DC984D17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548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0EBA7-B7F6-D9F1-87C3-F74BFD14D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744C0-4A42-DAAD-6AAD-3D05C32B6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2C00D-EA7F-4CB8-C803-0B185F2011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D3CDD-DCAA-2A46-93DF-D0AE254D4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4B5D-CE6A-4C62-BB4D-0E9FAAD6F562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33077-BB9A-C518-C468-D0A002F7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8A4FB-162A-F423-632E-E082BDA3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671F-5492-4CA0-9A20-DC984D17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79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81CE4-E929-24E3-F9B3-8F09D2F0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DE2BA-6A7E-B592-2C96-6DB10A6BE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4E427-B03E-2941-DD85-63B056DE3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83C06A-2BA6-989B-E45B-1EEEA9A7A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C4D3B-4C3C-93E7-D80B-CC8007A31C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CCBF8A-4BB9-B461-22F5-C2A77077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4B5D-CE6A-4C62-BB4D-0E9FAAD6F562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3CEA6B-6CDE-F00A-E2A1-F4D7BE27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BD8FB-6D81-4577-5D06-27B920BE3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671F-5492-4CA0-9A20-DC984D17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79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41B66-229F-19ED-8392-B250A0A3E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6E9B0-EBC0-ED64-7CA7-76DE5D0AC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4B5D-CE6A-4C62-BB4D-0E9FAAD6F562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29950-3EAE-53CD-31E4-97FC964F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17CCF-B811-9CBB-0FAB-42BF11C40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671F-5492-4CA0-9A20-DC984D17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659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C7EEF9-0366-0971-B589-D58B60EBE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4B5D-CE6A-4C62-BB4D-0E9FAAD6F562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446E7F-CE0C-3941-8C40-7A25A99CB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CE9AF4-8A90-F619-6CDC-6C47F5707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671F-5492-4CA0-9A20-DC984D17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7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3F74A-723F-4423-8831-5C155C0E7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19E21-199F-1902-B2C2-830C2A1B5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088576-1BC9-320D-46AE-CD3F7BB28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2DC0A-07A2-8D43-2454-F4EFE896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4B5D-CE6A-4C62-BB4D-0E9FAAD6F562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B658C-82C7-1183-48D2-5912E5ABC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A0E9D-4DA5-A1DA-4514-FF4CF67C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671F-5492-4CA0-9A20-DC984D17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742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9CF5-4401-9B69-BBA3-C476133C6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93B7E-CFE6-7028-574C-A306E4E759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7847BC-278D-0F38-54D9-077F57EA6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83545-4DBF-AADC-E246-7A9A6E781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94B5D-CE6A-4C62-BB4D-0E9FAAD6F562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D945E-7688-8DDD-8FAC-03E884A1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29AB5-E4CA-3163-069B-0BE2BE829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A671F-5492-4CA0-9A20-DC984D17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85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08802-3331-2B72-08E4-965A82D1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5DB52-1A89-72DB-A956-B1DDACA12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E5652-B6E9-6D63-790A-8CB32667B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94B5D-CE6A-4C62-BB4D-0E9FAAD6F562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EFD53-5467-29A6-EE55-6D1E41A50B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5B828-A117-8C60-B69D-F91585B18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A671F-5492-4CA0-9A20-DC984D17A2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982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A4374D-6D82-3B25-98DD-2D81C04EB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553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06037-4527-635F-2E65-873FDFEA5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1C328-56AC-2A7D-0F26-1C5F897B92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134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23DCD-192F-34DD-BAE4-48C59714C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ED8E14-2153-1ABB-892F-26569A9A23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53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8BD46-89F8-E114-CF94-27098F375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1FED2D-AD4A-FA5E-F749-BC08E9BBD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61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F68DA-14F7-250B-44AE-FB91D26DE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491EA1F-C62F-D9CB-078E-02CE6AFEF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0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B0500-9AC6-0C45-D300-C63E1B366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EE599C-C405-684D-EBA9-9B2F92B89F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02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6882F-8EC6-A9E8-98BA-AE29B3A89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62BD73-7300-3F49-D76A-39A390164E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77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97CF9-C8AB-ED6A-824A-4E605CD66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5ADFD6-8DE9-9DC7-2BF3-0FDFD4FB55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48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8761F-3FE3-1CD7-836A-E47F61A65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2234E1-ACD9-69B2-677A-D942550D8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508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4BED4-CA7B-5E00-27BD-3689330C2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801C13-8F4F-04DB-3FF6-A4281C380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62"/>
            <a:ext cx="12192000" cy="684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78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Kollabathula Ratan</dc:creator>
  <cp:lastModifiedBy>Kollabathula Ratan</cp:lastModifiedBy>
  <cp:revision>1</cp:revision>
  <dcterms:created xsi:type="dcterms:W3CDTF">2025-04-09T21:16:47Z</dcterms:created>
  <dcterms:modified xsi:type="dcterms:W3CDTF">2025-04-09T21:22:38Z</dcterms:modified>
</cp:coreProperties>
</file>