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3" r:id="rId6"/>
    <p:sldId id="264" r:id="rId7"/>
    <p:sldId id="267" r:id="rId8"/>
    <p:sldId id="291" r:id="rId9"/>
    <p:sldId id="29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Vidalok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59781-0AC1-4D5F-B1AC-676F15E487A1}">
  <a:tblStyle styleId="{6AE59781-0AC1-4D5F-B1AC-676F15E487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43940e471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43940e471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43940e471c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43940e471c_0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43940e471c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43940e471c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43940e471c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43940e471c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43940e471c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43940e471c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3940e471c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3940e471c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43940e471c_2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43940e471c_2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43940e471c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43940e471c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75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143940e471c_2_2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143940e471c_2_2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558342">
            <a:off x="4726496" y="2460281"/>
            <a:ext cx="1495546" cy="2508857"/>
            <a:chOff x="7097620" y="1141641"/>
            <a:chExt cx="497725" cy="834959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999975"/>
            <a:ext cx="3782100" cy="20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051663"/>
            <a:ext cx="25515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rgbClr val="31313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53629" y="4269625"/>
            <a:ext cx="2310068" cy="1860150"/>
          </a:xfrm>
          <a:custGeom>
            <a:avLst/>
            <a:gdLst/>
            <a:ahLst/>
            <a:cxnLst/>
            <a:rect l="l" t="t" r="r" b="b"/>
            <a:pathLst>
              <a:path w="71864" h="74406" extrusionOk="0">
                <a:moveTo>
                  <a:pt x="33310" y="1"/>
                </a:moveTo>
                <a:cubicBezTo>
                  <a:pt x="21706" y="1"/>
                  <a:pt x="10470" y="5049"/>
                  <a:pt x="5102" y="14140"/>
                </a:cubicBezTo>
                <a:cubicBezTo>
                  <a:pt x="0" y="22725"/>
                  <a:pt x="1255" y="33151"/>
                  <a:pt x="2537" y="43994"/>
                </a:cubicBezTo>
                <a:cubicBezTo>
                  <a:pt x="3736" y="53723"/>
                  <a:pt x="4711" y="61472"/>
                  <a:pt x="10259" y="67381"/>
                </a:cubicBezTo>
                <a:cubicBezTo>
                  <a:pt x="15460" y="72893"/>
                  <a:pt x="22466" y="74406"/>
                  <a:pt x="28596" y="74406"/>
                </a:cubicBezTo>
                <a:cubicBezTo>
                  <a:pt x="35705" y="74406"/>
                  <a:pt x="41635" y="72371"/>
                  <a:pt x="42204" y="72176"/>
                </a:cubicBezTo>
                <a:cubicBezTo>
                  <a:pt x="58093" y="66963"/>
                  <a:pt x="71863" y="49318"/>
                  <a:pt x="69717" y="30809"/>
                </a:cubicBezTo>
                <a:cubicBezTo>
                  <a:pt x="68016" y="15784"/>
                  <a:pt x="56197" y="7561"/>
                  <a:pt x="54162" y="6167"/>
                </a:cubicBezTo>
                <a:cubicBezTo>
                  <a:pt x="47964" y="1974"/>
                  <a:pt x="40565" y="1"/>
                  <a:pt x="333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592526" y="-165548"/>
            <a:ext cx="6619056" cy="7257998"/>
          </a:xfrm>
          <a:custGeom>
            <a:avLst/>
            <a:gdLst/>
            <a:ahLst/>
            <a:cxnLst/>
            <a:rect l="l" t="t" r="r" b="b"/>
            <a:pathLst>
              <a:path w="161845" h="177468" extrusionOk="0">
                <a:moveTo>
                  <a:pt x="108403" y="0"/>
                </a:moveTo>
                <a:cubicBezTo>
                  <a:pt x="96323" y="0"/>
                  <a:pt x="84130" y="7656"/>
                  <a:pt x="77550" y="17461"/>
                </a:cubicBezTo>
                <a:cubicBezTo>
                  <a:pt x="65870" y="34883"/>
                  <a:pt x="78804" y="48960"/>
                  <a:pt x="68379" y="65825"/>
                </a:cubicBezTo>
                <a:cubicBezTo>
                  <a:pt x="58511" y="81798"/>
                  <a:pt x="42901" y="75721"/>
                  <a:pt x="26705" y="90885"/>
                </a:cubicBezTo>
                <a:cubicBezTo>
                  <a:pt x="8140" y="108279"/>
                  <a:pt x="0" y="143012"/>
                  <a:pt x="12628" y="161326"/>
                </a:cubicBezTo>
                <a:cubicBezTo>
                  <a:pt x="20268" y="172418"/>
                  <a:pt x="35465" y="177468"/>
                  <a:pt x="52826" y="177468"/>
                </a:cubicBezTo>
                <a:cubicBezTo>
                  <a:pt x="74164" y="177468"/>
                  <a:pt x="98770" y="169838"/>
                  <a:pt x="116631" y="156420"/>
                </a:cubicBezTo>
                <a:cubicBezTo>
                  <a:pt x="155796" y="127011"/>
                  <a:pt x="161845" y="70341"/>
                  <a:pt x="146095" y="34688"/>
                </a:cubicBezTo>
                <a:cubicBezTo>
                  <a:pt x="142778" y="27190"/>
                  <a:pt x="131767" y="2297"/>
                  <a:pt x="111307" y="151"/>
                </a:cubicBezTo>
                <a:cubicBezTo>
                  <a:pt x="110341" y="49"/>
                  <a:pt x="109373" y="0"/>
                  <a:pt x="108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97750" y="476250"/>
            <a:ext cx="534550" cy="488525"/>
            <a:chOff x="397750" y="476250"/>
            <a:chExt cx="534550" cy="488525"/>
          </a:xfrm>
        </p:grpSpPr>
        <p:sp>
          <p:nvSpPr>
            <p:cNvPr id="21" name="Google Shape;21;p2"/>
            <p:cNvSpPr/>
            <p:nvPr/>
          </p:nvSpPr>
          <p:spPr>
            <a:xfrm>
              <a:off x="441650" y="476250"/>
              <a:ext cx="274600" cy="274600"/>
            </a:xfrm>
            <a:custGeom>
              <a:avLst/>
              <a:gdLst/>
              <a:ahLst/>
              <a:cxnLst/>
              <a:rect l="l" t="t" r="r" b="b"/>
              <a:pathLst>
                <a:path w="10984" h="10984" extrusionOk="0">
                  <a:moveTo>
                    <a:pt x="4015" y="0"/>
                  </a:moveTo>
                  <a:lnTo>
                    <a:pt x="4015" y="4014"/>
                  </a:lnTo>
                  <a:lnTo>
                    <a:pt x="1" y="4014"/>
                  </a:lnTo>
                  <a:lnTo>
                    <a:pt x="1" y="6997"/>
                  </a:lnTo>
                  <a:lnTo>
                    <a:pt x="4015" y="6997"/>
                  </a:lnTo>
                  <a:lnTo>
                    <a:pt x="4015" y="10983"/>
                  </a:lnTo>
                  <a:lnTo>
                    <a:pt x="6970" y="10983"/>
                  </a:lnTo>
                  <a:lnTo>
                    <a:pt x="6970" y="6997"/>
                  </a:lnTo>
                  <a:lnTo>
                    <a:pt x="10984" y="6997"/>
                  </a:lnTo>
                  <a:lnTo>
                    <a:pt x="10984" y="4014"/>
                  </a:lnTo>
                  <a:lnTo>
                    <a:pt x="6970" y="4014"/>
                  </a:lnTo>
                  <a:lnTo>
                    <a:pt x="6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3625" y="620500"/>
              <a:ext cx="168675" cy="167975"/>
            </a:xfrm>
            <a:custGeom>
              <a:avLst/>
              <a:gdLst/>
              <a:ahLst/>
              <a:cxnLst/>
              <a:rect l="l" t="t" r="r" b="b"/>
              <a:pathLst>
                <a:path w="6747" h="6719" extrusionOk="0">
                  <a:moveTo>
                    <a:pt x="2453" y="0"/>
                  </a:moveTo>
                  <a:lnTo>
                    <a:pt x="2453" y="2426"/>
                  </a:lnTo>
                  <a:lnTo>
                    <a:pt x="0" y="2426"/>
                  </a:lnTo>
                  <a:lnTo>
                    <a:pt x="0" y="4293"/>
                  </a:lnTo>
                  <a:lnTo>
                    <a:pt x="2453" y="4293"/>
                  </a:lnTo>
                  <a:lnTo>
                    <a:pt x="2453" y="6718"/>
                  </a:lnTo>
                  <a:lnTo>
                    <a:pt x="4265" y="6718"/>
                  </a:lnTo>
                  <a:lnTo>
                    <a:pt x="4265" y="4293"/>
                  </a:lnTo>
                  <a:lnTo>
                    <a:pt x="6746" y="4293"/>
                  </a:lnTo>
                  <a:lnTo>
                    <a:pt x="6746" y="2426"/>
                  </a:lnTo>
                  <a:lnTo>
                    <a:pt x="4265" y="2426"/>
                  </a:lnTo>
                  <a:lnTo>
                    <a:pt x="4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7750" y="795425"/>
              <a:ext cx="167975" cy="169350"/>
            </a:xfrm>
            <a:custGeom>
              <a:avLst/>
              <a:gdLst/>
              <a:ahLst/>
              <a:cxnLst/>
              <a:rect l="l" t="t" r="r" b="b"/>
              <a:pathLst>
                <a:path w="6719" h="6774" extrusionOk="0">
                  <a:moveTo>
                    <a:pt x="2426" y="0"/>
                  </a:moveTo>
                  <a:lnTo>
                    <a:pt x="2426" y="2481"/>
                  </a:lnTo>
                  <a:lnTo>
                    <a:pt x="1" y="2481"/>
                  </a:lnTo>
                  <a:lnTo>
                    <a:pt x="1" y="4293"/>
                  </a:lnTo>
                  <a:lnTo>
                    <a:pt x="2426" y="4293"/>
                  </a:lnTo>
                  <a:lnTo>
                    <a:pt x="2426" y="6774"/>
                  </a:lnTo>
                  <a:lnTo>
                    <a:pt x="4266" y="6774"/>
                  </a:lnTo>
                  <a:lnTo>
                    <a:pt x="4266" y="4293"/>
                  </a:lnTo>
                  <a:lnTo>
                    <a:pt x="6719" y="4293"/>
                  </a:lnTo>
                  <a:lnTo>
                    <a:pt x="6719" y="2481"/>
                  </a:lnTo>
                  <a:lnTo>
                    <a:pt x="4266" y="2481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963750" y="360700"/>
            <a:ext cx="1519725" cy="4401800"/>
            <a:chOff x="1963750" y="360700"/>
            <a:chExt cx="1519725" cy="4401800"/>
          </a:xfrm>
        </p:grpSpPr>
        <p:sp>
          <p:nvSpPr>
            <p:cNvPr id="25" name="Google Shape;25;p2"/>
            <p:cNvSpPr/>
            <p:nvPr/>
          </p:nvSpPr>
          <p:spPr>
            <a:xfrm>
              <a:off x="3089825" y="437235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63750" y="36070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9122212">
            <a:off x="-1520334" y="3281583"/>
            <a:ext cx="3111191" cy="3626745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418800" y="4567425"/>
            <a:ext cx="306400" cy="425950"/>
          </a:xfrm>
          <a:custGeom>
            <a:avLst/>
            <a:gdLst/>
            <a:ahLst/>
            <a:cxnLst/>
            <a:rect l="l" t="t" r="r" b="b"/>
            <a:pathLst>
              <a:path w="12256" h="17038" extrusionOk="0">
                <a:moveTo>
                  <a:pt x="6142" y="0"/>
                </a:moveTo>
                <a:cubicBezTo>
                  <a:pt x="3792" y="0"/>
                  <a:pt x="1896" y="1875"/>
                  <a:pt x="1896" y="4211"/>
                </a:cubicBezTo>
                <a:cubicBezTo>
                  <a:pt x="1896" y="5883"/>
                  <a:pt x="2872" y="7333"/>
                  <a:pt x="4266" y="8030"/>
                </a:cubicBezTo>
                <a:lnTo>
                  <a:pt x="224" y="16141"/>
                </a:lnTo>
                <a:cubicBezTo>
                  <a:pt x="1" y="16560"/>
                  <a:pt x="335" y="17033"/>
                  <a:pt x="781" y="17033"/>
                </a:cubicBezTo>
                <a:lnTo>
                  <a:pt x="11541" y="17033"/>
                </a:lnTo>
                <a:cubicBezTo>
                  <a:pt x="11564" y="17036"/>
                  <a:pt x="11587" y="17038"/>
                  <a:pt x="11609" y="17038"/>
                </a:cubicBezTo>
                <a:cubicBezTo>
                  <a:pt x="12015" y="17038"/>
                  <a:pt x="12256" y="16566"/>
                  <a:pt x="12071" y="16169"/>
                </a:cubicBezTo>
                <a:lnTo>
                  <a:pt x="8029" y="8030"/>
                </a:lnTo>
                <a:cubicBezTo>
                  <a:pt x="9423" y="7333"/>
                  <a:pt x="10342" y="5883"/>
                  <a:pt x="10342" y="4267"/>
                </a:cubicBezTo>
                <a:cubicBezTo>
                  <a:pt x="10342" y="1981"/>
                  <a:pt x="8503" y="85"/>
                  <a:pt x="6245" y="2"/>
                </a:cubicBezTo>
                <a:cubicBezTo>
                  <a:pt x="6210" y="1"/>
                  <a:pt x="6176" y="0"/>
                  <a:pt x="61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761550" y="4643100"/>
            <a:ext cx="274600" cy="274600"/>
          </a:xfrm>
          <a:custGeom>
            <a:avLst/>
            <a:gdLst/>
            <a:ahLst/>
            <a:cxnLst/>
            <a:rect l="l" t="t" r="r" b="b"/>
            <a:pathLst>
              <a:path w="10984" h="10984" extrusionOk="0">
                <a:moveTo>
                  <a:pt x="4015" y="0"/>
                </a:moveTo>
                <a:lnTo>
                  <a:pt x="4015" y="4014"/>
                </a:lnTo>
                <a:lnTo>
                  <a:pt x="1" y="4014"/>
                </a:lnTo>
                <a:lnTo>
                  <a:pt x="1" y="6997"/>
                </a:lnTo>
                <a:lnTo>
                  <a:pt x="4015" y="6997"/>
                </a:lnTo>
                <a:lnTo>
                  <a:pt x="4015" y="10983"/>
                </a:lnTo>
                <a:lnTo>
                  <a:pt x="6970" y="10983"/>
                </a:lnTo>
                <a:lnTo>
                  <a:pt x="6970" y="6997"/>
                </a:lnTo>
                <a:lnTo>
                  <a:pt x="10984" y="6997"/>
                </a:lnTo>
                <a:lnTo>
                  <a:pt x="10984" y="4014"/>
                </a:lnTo>
                <a:lnTo>
                  <a:pt x="6970" y="4014"/>
                </a:lnTo>
                <a:lnTo>
                  <a:pt x="69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37"/>
          <p:cNvGrpSpPr/>
          <p:nvPr/>
        </p:nvGrpSpPr>
        <p:grpSpPr>
          <a:xfrm rot="-3062795" flipH="1">
            <a:off x="5645615" y="3131882"/>
            <a:ext cx="1682257" cy="2822075"/>
            <a:chOff x="7097620" y="1141641"/>
            <a:chExt cx="497725" cy="834959"/>
          </a:xfrm>
        </p:grpSpPr>
        <p:sp>
          <p:nvSpPr>
            <p:cNvPr id="641" name="Google Shape;641;p37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37"/>
          <p:cNvSpPr/>
          <p:nvPr/>
        </p:nvSpPr>
        <p:spPr>
          <a:xfrm rot="-9173928" flipH="1">
            <a:off x="7137108" y="3238633"/>
            <a:ext cx="3779524" cy="4430282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37"/>
          <p:cNvGrpSpPr/>
          <p:nvPr/>
        </p:nvGrpSpPr>
        <p:grpSpPr>
          <a:xfrm>
            <a:off x="-1862689" y="-2778853"/>
            <a:ext cx="4448550" cy="4662168"/>
            <a:chOff x="-1862689" y="-2778853"/>
            <a:chExt cx="4448550" cy="4662168"/>
          </a:xfrm>
        </p:grpSpPr>
        <p:sp>
          <p:nvSpPr>
            <p:cNvPr id="649" name="Google Shape;649;p37"/>
            <p:cNvSpPr/>
            <p:nvPr/>
          </p:nvSpPr>
          <p:spPr>
            <a:xfrm rot="1677788" flipH="1">
              <a:off x="-1194009" y="-2261142"/>
              <a:ext cx="3111191" cy="3626745"/>
            </a:xfrm>
            <a:custGeom>
              <a:avLst/>
              <a:gdLst/>
              <a:ahLst/>
              <a:cxnLst/>
              <a:rect l="l" t="t" r="r" b="b"/>
              <a:pathLst>
                <a:path w="257179" h="299796" extrusionOk="0">
                  <a:moveTo>
                    <a:pt x="131067" y="1"/>
                  </a:moveTo>
                  <a:cubicBezTo>
                    <a:pt x="98159" y="1"/>
                    <a:pt x="62545" y="12937"/>
                    <a:pt x="39363" y="39643"/>
                  </a:cubicBezTo>
                  <a:cubicBezTo>
                    <a:pt x="8754" y="74871"/>
                    <a:pt x="0" y="133839"/>
                    <a:pt x="17843" y="159797"/>
                  </a:cubicBezTo>
                  <a:cubicBezTo>
                    <a:pt x="33436" y="182441"/>
                    <a:pt x="61035" y="168034"/>
                    <a:pt x="66445" y="193627"/>
                  </a:cubicBezTo>
                  <a:cubicBezTo>
                    <a:pt x="72129" y="220679"/>
                    <a:pt x="43679" y="248430"/>
                    <a:pt x="50944" y="276181"/>
                  </a:cubicBezTo>
                  <a:cubicBezTo>
                    <a:pt x="54562" y="290006"/>
                    <a:pt x="66007" y="299795"/>
                    <a:pt x="81477" y="299795"/>
                  </a:cubicBezTo>
                  <a:cubicBezTo>
                    <a:pt x="84850" y="299795"/>
                    <a:pt x="88414" y="299330"/>
                    <a:pt x="92130" y="298340"/>
                  </a:cubicBezTo>
                  <a:cubicBezTo>
                    <a:pt x="124835" y="289555"/>
                    <a:pt x="201585" y="217488"/>
                    <a:pt x="211281" y="203506"/>
                  </a:cubicBezTo>
                  <a:cubicBezTo>
                    <a:pt x="257178" y="137213"/>
                    <a:pt x="237877" y="65023"/>
                    <a:pt x="195749" y="23017"/>
                  </a:cubicBezTo>
                  <a:cubicBezTo>
                    <a:pt x="180548" y="7803"/>
                    <a:pt x="156624" y="1"/>
                    <a:pt x="131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 rot="2700000">
              <a:off x="-363823" y="-7065"/>
              <a:ext cx="1450799" cy="1113123"/>
            </a:xfrm>
            <a:custGeom>
              <a:avLst/>
              <a:gdLst/>
              <a:ahLst/>
              <a:cxnLst/>
              <a:rect l="l" t="t" r="r" b="b"/>
              <a:pathLst>
                <a:path w="50629" h="38845" extrusionOk="0">
                  <a:moveTo>
                    <a:pt x="20063" y="1038"/>
                  </a:moveTo>
                  <a:lnTo>
                    <a:pt x="20063" y="1038"/>
                  </a:lnTo>
                  <a:cubicBezTo>
                    <a:pt x="20067" y="1039"/>
                    <a:pt x="20072" y="1039"/>
                    <a:pt x="20077" y="1039"/>
                  </a:cubicBezTo>
                  <a:cubicBezTo>
                    <a:pt x="20073" y="1039"/>
                    <a:pt x="20068" y="1038"/>
                    <a:pt x="20063" y="1038"/>
                  </a:cubicBezTo>
                  <a:close/>
                  <a:moveTo>
                    <a:pt x="29304" y="1903"/>
                  </a:moveTo>
                  <a:cubicBezTo>
                    <a:pt x="29350" y="1903"/>
                    <a:pt x="29377" y="1903"/>
                    <a:pt x="29385" y="1919"/>
                  </a:cubicBezTo>
                  <a:lnTo>
                    <a:pt x="29385" y="1919"/>
                  </a:lnTo>
                  <a:cubicBezTo>
                    <a:pt x="29364" y="1911"/>
                    <a:pt x="29334" y="1903"/>
                    <a:pt x="29304" y="1903"/>
                  </a:cubicBezTo>
                  <a:close/>
                  <a:moveTo>
                    <a:pt x="29248" y="1903"/>
                  </a:moveTo>
                  <a:cubicBezTo>
                    <a:pt x="29276" y="1903"/>
                    <a:pt x="29304" y="1903"/>
                    <a:pt x="29304" y="1931"/>
                  </a:cubicBezTo>
                  <a:cubicBezTo>
                    <a:pt x="29296" y="1931"/>
                    <a:pt x="29305" y="1939"/>
                    <a:pt x="29322" y="1949"/>
                  </a:cubicBezTo>
                  <a:lnTo>
                    <a:pt x="29322" y="1949"/>
                  </a:lnTo>
                  <a:cubicBezTo>
                    <a:pt x="29307" y="1943"/>
                    <a:pt x="29291" y="1937"/>
                    <a:pt x="29276" y="1931"/>
                  </a:cubicBezTo>
                  <a:cubicBezTo>
                    <a:pt x="29248" y="1931"/>
                    <a:pt x="29248" y="1903"/>
                    <a:pt x="29248" y="1903"/>
                  </a:cubicBezTo>
                  <a:close/>
                  <a:moveTo>
                    <a:pt x="30579" y="3398"/>
                  </a:moveTo>
                  <a:lnTo>
                    <a:pt x="30579" y="3398"/>
                  </a:lnTo>
                  <a:cubicBezTo>
                    <a:pt x="30587" y="3404"/>
                    <a:pt x="30598" y="3408"/>
                    <a:pt x="30614" y="3408"/>
                  </a:cubicBezTo>
                  <a:cubicBezTo>
                    <a:pt x="30602" y="3405"/>
                    <a:pt x="30591" y="3401"/>
                    <a:pt x="30579" y="3398"/>
                  </a:cubicBezTo>
                  <a:close/>
                  <a:moveTo>
                    <a:pt x="31353" y="3505"/>
                  </a:moveTo>
                  <a:lnTo>
                    <a:pt x="31353" y="3505"/>
                  </a:lnTo>
                  <a:cubicBezTo>
                    <a:pt x="31404" y="3548"/>
                    <a:pt x="31451" y="3548"/>
                    <a:pt x="31451" y="3548"/>
                  </a:cubicBezTo>
                  <a:cubicBezTo>
                    <a:pt x="31417" y="3531"/>
                    <a:pt x="31383" y="3517"/>
                    <a:pt x="31353" y="3505"/>
                  </a:cubicBezTo>
                  <a:close/>
                  <a:moveTo>
                    <a:pt x="25349" y="5011"/>
                  </a:moveTo>
                  <a:cubicBezTo>
                    <a:pt x="25357" y="5025"/>
                    <a:pt x="25379" y="5025"/>
                    <a:pt x="25402" y="5025"/>
                  </a:cubicBezTo>
                  <a:cubicBezTo>
                    <a:pt x="25384" y="5020"/>
                    <a:pt x="25366" y="5016"/>
                    <a:pt x="25349" y="5011"/>
                  </a:cubicBezTo>
                  <a:close/>
                  <a:moveTo>
                    <a:pt x="35647" y="5413"/>
                  </a:moveTo>
                  <a:cubicBezTo>
                    <a:pt x="35650" y="5415"/>
                    <a:pt x="35655" y="5415"/>
                    <a:pt x="35660" y="5415"/>
                  </a:cubicBezTo>
                  <a:cubicBezTo>
                    <a:pt x="35655" y="5415"/>
                    <a:pt x="35651" y="5414"/>
                    <a:pt x="35647" y="5413"/>
                  </a:cubicBezTo>
                  <a:close/>
                  <a:moveTo>
                    <a:pt x="17026" y="9747"/>
                  </a:moveTo>
                  <a:cubicBezTo>
                    <a:pt x="17007" y="9752"/>
                    <a:pt x="16989" y="9757"/>
                    <a:pt x="16970" y="9762"/>
                  </a:cubicBezTo>
                  <a:lnTo>
                    <a:pt x="16970" y="9762"/>
                  </a:lnTo>
                  <a:cubicBezTo>
                    <a:pt x="16988" y="9758"/>
                    <a:pt x="17007" y="9753"/>
                    <a:pt x="17026" y="9747"/>
                  </a:cubicBezTo>
                  <a:close/>
                  <a:moveTo>
                    <a:pt x="16970" y="9762"/>
                  </a:moveTo>
                  <a:cubicBezTo>
                    <a:pt x="16799" y="9803"/>
                    <a:pt x="16642" y="9801"/>
                    <a:pt x="16454" y="9903"/>
                  </a:cubicBezTo>
                  <a:cubicBezTo>
                    <a:pt x="16622" y="9859"/>
                    <a:pt x="16795" y="9809"/>
                    <a:pt x="16970" y="9762"/>
                  </a:cubicBezTo>
                  <a:close/>
                  <a:moveTo>
                    <a:pt x="3519" y="12133"/>
                  </a:moveTo>
                  <a:cubicBezTo>
                    <a:pt x="3519" y="12133"/>
                    <a:pt x="3519" y="12133"/>
                    <a:pt x="3519" y="12133"/>
                  </a:cubicBezTo>
                  <a:lnTo>
                    <a:pt x="3519" y="12133"/>
                  </a:lnTo>
                  <a:cubicBezTo>
                    <a:pt x="3517" y="12139"/>
                    <a:pt x="3515" y="12142"/>
                    <a:pt x="3515" y="12142"/>
                  </a:cubicBezTo>
                  <a:cubicBezTo>
                    <a:pt x="3515" y="12142"/>
                    <a:pt x="3516" y="12140"/>
                    <a:pt x="3519" y="12133"/>
                  </a:cubicBezTo>
                  <a:close/>
                  <a:moveTo>
                    <a:pt x="3519" y="12189"/>
                  </a:moveTo>
                  <a:lnTo>
                    <a:pt x="3519" y="12189"/>
                  </a:lnTo>
                  <a:cubicBezTo>
                    <a:pt x="3519" y="12191"/>
                    <a:pt x="3519" y="12194"/>
                    <a:pt x="3519" y="12196"/>
                  </a:cubicBezTo>
                  <a:lnTo>
                    <a:pt x="3519" y="12196"/>
                  </a:lnTo>
                  <a:cubicBezTo>
                    <a:pt x="3519" y="12194"/>
                    <a:pt x="3519" y="12192"/>
                    <a:pt x="3519" y="12189"/>
                  </a:cubicBezTo>
                  <a:close/>
                  <a:moveTo>
                    <a:pt x="3296" y="13165"/>
                  </a:moveTo>
                  <a:cubicBezTo>
                    <a:pt x="3296" y="13168"/>
                    <a:pt x="3295" y="13171"/>
                    <a:pt x="3294" y="13175"/>
                  </a:cubicBezTo>
                  <a:lnTo>
                    <a:pt x="3294" y="13175"/>
                  </a:lnTo>
                  <a:cubicBezTo>
                    <a:pt x="3295" y="13172"/>
                    <a:pt x="3296" y="13169"/>
                    <a:pt x="3296" y="13165"/>
                  </a:cubicBezTo>
                  <a:close/>
                  <a:moveTo>
                    <a:pt x="49171" y="15519"/>
                  </a:moveTo>
                  <a:cubicBezTo>
                    <a:pt x="49174" y="15524"/>
                    <a:pt x="49176" y="15529"/>
                    <a:pt x="49179" y="15534"/>
                  </a:cubicBezTo>
                  <a:cubicBezTo>
                    <a:pt x="49176" y="15529"/>
                    <a:pt x="49174" y="15524"/>
                    <a:pt x="49171" y="15519"/>
                  </a:cubicBezTo>
                  <a:close/>
                  <a:moveTo>
                    <a:pt x="13523" y="20900"/>
                  </a:moveTo>
                  <a:cubicBezTo>
                    <a:pt x="13518" y="20900"/>
                    <a:pt x="13513" y="20900"/>
                    <a:pt x="13508" y="20900"/>
                  </a:cubicBezTo>
                  <a:lnTo>
                    <a:pt x="13508" y="20900"/>
                  </a:lnTo>
                  <a:cubicBezTo>
                    <a:pt x="13519" y="20904"/>
                    <a:pt x="13530" y="20908"/>
                    <a:pt x="13541" y="20912"/>
                  </a:cubicBezTo>
                  <a:lnTo>
                    <a:pt x="13541" y="20912"/>
                  </a:lnTo>
                  <a:cubicBezTo>
                    <a:pt x="13545" y="20913"/>
                    <a:pt x="13550" y="20914"/>
                    <a:pt x="13555" y="20914"/>
                  </a:cubicBezTo>
                  <a:cubicBezTo>
                    <a:pt x="13543" y="20908"/>
                    <a:pt x="13532" y="20904"/>
                    <a:pt x="13523" y="20900"/>
                  </a:cubicBezTo>
                  <a:close/>
                  <a:moveTo>
                    <a:pt x="14321" y="21106"/>
                  </a:moveTo>
                  <a:cubicBezTo>
                    <a:pt x="14327" y="21108"/>
                    <a:pt x="14332" y="21109"/>
                    <a:pt x="14335" y="21109"/>
                  </a:cubicBezTo>
                  <a:cubicBezTo>
                    <a:pt x="14330" y="21108"/>
                    <a:pt x="14326" y="21107"/>
                    <a:pt x="14321" y="21106"/>
                  </a:cubicBezTo>
                  <a:close/>
                  <a:moveTo>
                    <a:pt x="19975" y="984"/>
                  </a:moveTo>
                  <a:cubicBezTo>
                    <a:pt x="20892" y="1039"/>
                    <a:pt x="21781" y="1095"/>
                    <a:pt x="22670" y="1206"/>
                  </a:cubicBezTo>
                  <a:cubicBezTo>
                    <a:pt x="24147" y="1374"/>
                    <a:pt x="25541" y="1736"/>
                    <a:pt x="26935" y="2154"/>
                  </a:cubicBezTo>
                  <a:cubicBezTo>
                    <a:pt x="28094" y="2513"/>
                    <a:pt x="29417" y="3035"/>
                    <a:pt x="30579" y="3398"/>
                  </a:cubicBezTo>
                  <a:lnTo>
                    <a:pt x="30579" y="3398"/>
                  </a:lnTo>
                  <a:cubicBezTo>
                    <a:pt x="30558" y="3381"/>
                    <a:pt x="30558" y="3353"/>
                    <a:pt x="30558" y="3353"/>
                  </a:cubicBezTo>
                  <a:cubicBezTo>
                    <a:pt x="30614" y="3353"/>
                    <a:pt x="30642" y="3353"/>
                    <a:pt x="30642" y="3408"/>
                  </a:cubicBezTo>
                  <a:cubicBezTo>
                    <a:pt x="31813" y="3827"/>
                    <a:pt x="33151" y="4468"/>
                    <a:pt x="34322" y="4997"/>
                  </a:cubicBezTo>
                  <a:cubicBezTo>
                    <a:pt x="33430" y="4468"/>
                    <a:pt x="32370" y="4105"/>
                    <a:pt x="31451" y="3604"/>
                  </a:cubicBezTo>
                  <a:cubicBezTo>
                    <a:pt x="31367" y="3604"/>
                    <a:pt x="31228" y="3548"/>
                    <a:pt x="31172" y="3492"/>
                  </a:cubicBezTo>
                  <a:cubicBezTo>
                    <a:pt x="31172" y="3464"/>
                    <a:pt x="31088" y="3436"/>
                    <a:pt x="31088" y="3436"/>
                  </a:cubicBezTo>
                  <a:cubicBezTo>
                    <a:pt x="31116" y="3436"/>
                    <a:pt x="31172" y="3436"/>
                    <a:pt x="31172" y="3464"/>
                  </a:cubicBezTo>
                  <a:cubicBezTo>
                    <a:pt x="31218" y="3474"/>
                    <a:pt x="31243" y="3477"/>
                    <a:pt x="31254" y="3477"/>
                  </a:cubicBezTo>
                  <a:cubicBezTo>
                    <a:pt x="31277" y="3477"/>
                    <a:pt x="31246" y="3464"/>
                    <a:pt x="31228" y="3464"/>
                  </a:cubicBezTo>
                  <a:cubicBezTo>
                    <a:pt x="31200" y="3464"/>
                    <a:pt x="31200" y="3436"/>
                    <a:pt x="31200" y="3436"/>
                  </a:cubicBezTo>
                  <a:cubicBezTo>
                    <a:pt x="31228" y="3436"/>
                    <a:pt x="31255" y="3436"/>
                    <a:pt x="31255" y="3464"/>
                  </a:cubicBezTo>
                  <a:cubicBezTo>
                    <a:pt x="31236" y="3464"/>
                    <a:pt x="31284" y="3478"/>
                    <a:pt x="31353" y="3505"/>
                  </a:cubicBezTo>
                  <a:lnTo>
                    <a:pt x="31353" y="3505"/>
                  </a:lnTo>
                  <a:cubicBezTo>
                    <a:pt x="31348" y="3501"/>
                    <a:pt x="31344" y="3497"/>
                    <a:pt x="31339" y="3492"/>
                  </a:cubicBezTo>
                  <a:cubicBezTo>
                    <a:pt x="31367" y="3492"/>
                    <a:pt x="31478" y="3548"/>
                    <a:pt x="31451" y="3548"/>
                  </a:cubicBezTo>
                  <a:cubicBezTo>
                    <a:pt x="31367" y="3548"/>
                    <a:pt x="31506" y="3604"/>
                    <a:pt x="31534" y="3604"/>
                  </a:cubicBezTo>
                  <a:cubicBezTo>
                    <a:pt x="31580" y="3627"/>
                    <a:pt x="31835" y="3764"/>
                    <a:pt x="31923" y="3764"/>
                  </a:cubicBezTo>
                  <a:cubicBezTo>
                    <a:pt x="31941" y="3764"/>
                    <a:pt x="31952" y="3758"/>
                    <a:pt x="31952" y="3743"/>
                  </a:cubicBezTo>
                  <a:cubicBezTo>
                    <a:pt x="31924" y="3715"/>
                    <a:pt x="31897" y="3715"/>
                    <a:pt x="31813" y="3715"/>
                  </a:cubicBezTo>
                  <a:cubicBezTo>
                    <a:pt x="31804" y="3706"/>
                    <a:pt x="31807" y="3703"/>
                    <a:pt x="31815" y="3703"/>
                  </a:cubicBezTo>
                  <a:cubicBezTo>
                    <a:pt x="31831" y="3703"/>
                    <a:pt x="31869" y="3715"/>
                    <a:pt x="31869" y="3715"/>
                  </a:cubicBezTo>
                  <a:lnTo>
                    <a:pt x="31924" y="3715"/>
                  </a:lnTo>
                  <a:cubicBezTo>
                    <a:pt x="32733" y="4022"/>
                    <a:pt x="33485" y="4412"/>
                    <a:pt x="34266" y="4746"/>
                  </a:cubicBezTo>
                  <a:cubicBezTo>
                    <a:pt x="34377" y="4830"/>
                    <a:pt x="34517" y="4886"/>
                    <a:pt x="34600" y="4886"/>
                  </a:cubicBezTo>
                  <a:lnTo>
                    <a:pt x="34684" y="4969"/>
                  </a:lnTo>
                  <a:cubicBezTo>
                    <a:pt x="35014" y="4997"/>
                    <a:pt x="35344" y="5350"/>
                    <a:pt x="35647" y="5413"/>
                  </a:cubicBezTo>
                  <a:lnTo>
                    <a:pt x="35647" y="5413"/>
                  </a:lnTo>
                  <a:cubicBezTo>
                    <a:pt x="35632" y="5406"/>
                    <a:pt x="35632" y="5388"/>
                    <a:pt x="35632" y="5388"/>
                  </a:cubicBezTo>
                  <a:cubicBezTo>
                    <a:pt x="35660" y="5388"/>
                    <a:pt x="35688" y="5415"/>
                    <a:pt x="35688" y="5415"/>
                  </a:cubicBezTo>
                  <a:cubicBezTo>
                    <a:pt x="35911" y="5527"/>
                    <a:pt x="36384" y="5806"/>
                    <a:pt x="36663" y="5945"/>
                  </a:cubicBezTo>
                  <a:cubicBezTo>
                    <a:pt x="36684" y="5966"/>
                    <a:pt x="36770" y="6020"/>
                    <a:pt x="36798" y="6020"/>
                  </a:cubicBezTo>
                  <a:cubicBezTo>
                    <a:pt x="36806" y="6020"/>
                    <a:pt x="36809" y="6014"/>
                    <a:pt x="36803" y="6001"/>
                  </a:cubicBezTo>
                  <a:cubicBezTo>
                    <a:pt x="36775" y="6001"/>
                    <a:pt x="36775" y="5973"/>
                    <a:pt x="36775" y="5973"/>
                  </a:cubicBezTo>
                  <a:cubicBezTo>
                    <a:pt x="36803" y="5973"/>
                    <a:pt x="36803" y="6001"/>
                    <a:pt x="36830" y="6001"/>
                  </a:cubicBezTo>
                  <a:cubicBezTo>
                    <a:pt x="36803" y="6001"/>
                    <a:pt x="37081" y="6112"/>
                    <a:pt x="37053" y="6140"/>
                  </a:cubicBezTo>
                  <a:cubicBezTo>
                    <a:pt x="38224" y="6809"/>
                    <a:pt x="39618" y="7618"/>
                    <a:pt x="40566" y="8454"/>
                  </a:cubicBezTo>
                  <a:cubicBezTo>
                    <a:pt x="43623" y="10988"/>
                    <a:pt x="48557" y="13821"/>
                    <a:pt x="49294" y="18055"/>
                  </a:cubicBezTo>
                  <a:lnTo>
                    <a:pt x="49294" y="18055"/>
                  </a:lnTo>
                  <a:cubicBezTo>
                    <a:pt x="49281" y="18252"/>
                    <a:pt x="49235" y="18434"/>
                    <a:pt x="49235" y="18600"/>
                  </a:cubicBezTo>
                  <a:cubicBezTo>
                    <a:pt x="49207" y="18628"/>
                    <a:pt x="49179" y="18768"/>
                    <a:pt x="49179" y="18768"/>
                  </a:cubicBezTo>
                  <a:cubicBezTo>
                    <a:pt x="49068" y="19046"/>
                    <a:pt x="48900" y="19214"/>
                    <a:pt x="48733" y="19465"/>
                  </a:cubicBezTo>
                  <a:cubicBezTo>
                    <a:pt x="48733" y="19437"/>
                    <a:pt x="48761" y="19437"/>
                    <a:pt x="48761" y="19381"/>
                  </a:cubicBezTo>
                  <a:lnTo>
                    <a:pt x="48761" y="19381"/>
                  </a:lnTo>
                  <a:cubicBezTo>
                    <a:pt x="48231" y="19911"/>
                    <a:pt x="47507" y="20412"/>
                    <a:pt x="46810" y="20691"/>
                  </a:cubicBezTo>
                  <a:cubicBezTo>
                    <a:pt x="46838" y="20635"/>
                    <a:pt x="46921" y="20608"/>
                    <a:pt x="47005" y="20552"/>
                  </a:cubicBezTo>
                  <a:lnTo>
                    <a:pt x="47005" y="20552"/>
                  </a:lnTo>
                  <a:cubicBezTo>
                    <a:pt x="46861" y="20624"/>
                    <a:pt x="46719" y="20693"/>
                    <a:pt x="46578" y="20758"/>
                  </a:cubicBezTo>
                  <a:lnTo>
                    <a:pt x="46578" y="20758"/>
                  </a:lnTo>
                  <a:cubicBezTo>
                    <a:pt x="45833" y="19531"/>
                    <a:pt x="44961" y="18372"/>
                    <a:pt x="44050" y="17290"/>
                  </a:cubicBezTo>
                  <a:lnTo>
                    <a:pt x="44022" y="17262"/>
                  </a:lnTo>
                  <a:cubicBezTo>
                    <a:pt x="43186" y="16259"/>
                    <a:pt x="41848" y="14893"/>
                    <a:pt x="40733" y="13890"/>
                  </a:cubicBezTo>
                  <a:cubicBezTo>
                    <a:pt x="39479" y="12802"/>
                    <a:pt x="38168" y="11576"/>
                    <a:pt x="36747" y="10656"/>
                  </a:cubicBezTo>
                  <a:lnTo>
                    <a:pt x="36691" y="10656"/>
                  </a:lnTo>
                  <a:cubicBezTo>
                    <a:pt x="31542" y="6862"/>
                    <a:pt x="24720" y="2659"/>
                    <a:pt x="18324" y="2659"/>
                  </a:cubicBezTo>
                  <a:cubicBezTo>
                    <a:pt x="14851" y="2659"/>
                    <a:pt x="11505" y="3898"/>
                    <a:pt x="8621" y="7116"/>
                  </a:cubicBezTo>
                  <a:cubicBezTo>
                    <a:pt x="7115" y="8928"/>
                    <a:pt x="5666" y="11241"/>
                    <a:pt x="5610" y="13667"/>
                  </a:cubicBezTo>
                  <a:cubicBezTo>
                    <a:pt x="5546" y="15067"/>
                    <a:pt x="5870" y="16239"/>
                    <a:pt x="6473" y="17225"/>
                  </a:cubicBezTo>
                  <a:lnTo>
                    <a:pt x="6473" y="17225"/>
                  </a:lnTo>
                  <a:cubicBezTo>
                    <a:pt x="5959" y="17949"/>
                    <a:pt x="5485" y="18698"/>
                    <a:pt x="5053" y="19465"/>
                  </a:cubicBezTo>
                  <a:cubicBezTo>
                    <a:pt x="5025" y="19493"/>
                    <a:pt x="4997" y="19604"/>
                    <a:pt x="4969" y="19632"/>
                  </a:cubicBezTo>
                  <a:cubicBezTo>
                    <a:pt x="4545" y="20387"/>
                    <a:pt x="4146" y="21179"/>
                    <a:pt x="3803" y="21992"/>
                  </a:cubicBezTo>
                  <a:lnTo>
                    <a:pt x="3803" y="21992"/>
                  </a:lnTo>
                  <a:cubicBezTo>
                    <a:pt x="3437" y="21276"/>
                    <a:pt x="2986" y="20025"/>
                    <a:pt x="2915" y="19264"/>
                  </a:cubicBezTo>
                  <a:lnTo>
                    <a:pt x="2915" y="19264"/>
                  </a:lnTo>
                  <a:cubicBezTo>
                    <a:pt x="2921" y="19300"/>
                    <a:pt x="2927" y="19325"/>
                    <a:pt x="2934" y="19325"/>
                  </a:cubicBezTo>
                  <a:cubicBezTo>
                    <a:pt x="2906" y="19074"/>
                    <a:pt x="2906" y="18768"/>
                    <a:pt x="2823" y="18489"/>
                  </a:cubicBezTo>
                  <a:lnTo>
                    <a:pt x="2823" y="18489"/>
                  </a:lnTo>
                  <a:cubicBezTo>
                    <a:pt x="2795" y="18600"/>
                    <a:pt x="2878" y="18768"/>
                    <a:pt x="2823" y="18907"/>
                  </a:cubicBezTo>
                  <a:cubicBezTo>
                    <a:pt x="2767" y="18238"/>
                    <a:pt x="2683" y="17569"/>
                    <a:pt x="2739" y="16956"/>
                  </a:cubicBezTo>
                  <a:cubicBezTo>
                    <a:pt x="2683" y="15677"/>
                    <a:pt x="2960" y="14371"/>
                    <a:pt x="3294" y="13175"/>
                  </a:cubicBezTo>
                  <a:lnTo>
                    <a:pt x="3294" y="13175"/>
                  </a:lnTo>
                  <a:cubicBezTo>
                    <a:pt x="3283" y="13193"/>
                    <a:pt x="3241" y="13193"/>
                    <a:pt x="3241" y="13193"/>
                  </a:cubicBezTo>
                  <a:cubicBezTo>
                    <a:pt x="3241" y="13165"/>
                    <a:pt x="3241" y="13109"/>
                    <a:pt x="3296" y="13109"/>
                  </a:cubicBezTo>
                  <a:cubicBezTo>
                    <a:pt x="3324" y="12915"/>
                    <a:pt x="3489" y="12502"/>
                    <a:pt x="3519" y="12196"/>
                  </a:cubicBezTo>
                  <a:lnTo>
                    <a:pt x="3519" y="12196"/>
                  </a:lnTo>
                  <a:cubicBezTo>
                    <a:pt x="3515" y="12217"/>
                    <a:pt x="3492" y="12217"/>
                    <a:pt x="3492" y="12217"/>
                  </a:cubicBezTo>
                  <a:cubicBezTo>
                    <a:pt x="3492" y="12189"/>
                    <a:pt x="3492" y="12134"/>
                    <a:pt x="3519" y="12133"/>
                  </a:cubicBezTo>
                  <a:lnTo>
                    <a:pt x="3519" y="12133"/>
                  </a:lnTo>
                  <a:cubicBezTo>
                    <a:pt x="3535" y="12101"/>
                    <a:pt x="3587" y="11992"/>
                    <a:pt x="3579" y="11992"/>
                  </a:cubicBezTo>
                  <a:lnTo>
                    <a:pt x="3579" y="11992"/>
                  </a:lnTo>
                  <a:cubicBezTo>
                    <a:pt x="3578" y="11992"/>
                    <a:pt x="3577" y="11992"/>
                    <a:pt x="3575" y="11994"/>
                  </a:cubicBezTo>
                  <a:cubicBezTo>
                    <a:pt x="3575" y="12050"/>
                    <a:pt x="3519" y="12050"/>
                    <a:pt x="3519" y="12050"/>
                  </a:cubicBezTo>
                  <a:cubicBezTo>
                    <a:pt x="3519" y="11994"/>
                    <a:pt x="3519" y="11966"/>
                    <a:pt x="3575" y="11966"/>
                  </a:cubicBezTo>
                  <a:cubicBezTo>
                    <a:pt x="3770" y="11102"/>
                    <a:pt x="4300" y="9848"/>
                    <a:pt x="4857" y="9039"/>
                  </a:cubicBezTo>
                  <a:lnTo>
                    <a:pt x="4857" y="9039"/>
                  </a:lnTo>
                  <a:cubicBezTo>
                    <a:pt x="4857" y="9040"/>
                    <a:pt x="4776" y="9162"/>
                    <a:pt x="4805" y="9162"/>
                  </a:cubicBezTo>
                  <a:cubicBezTo>
                    <a:pt x="4810" y="9162"/>
                    <a:pt x="4818" y="9159"/>
                    <a:pt x="4830" y="9151"/>
                  </a:cubicBezTo>
                  <a:cubicBezTo>
                    <a:pt x="4997" y="8733"/>
                    <a:pt x="5331" y="8342"/>
                    <a:pt x="5526" y="7952"/>
                  </a:cubicBezTo>
                  <a:lnTo>
                    <a:pt x="5526" y="7952"/>
                  </a:lnTo>
                  <a:cubicBezTo>
                    <a:pt x="5248" y="8315"/>
                    <a:pt x="5025" y="8733"/>
                    <a:pt x="4774" y="9067"/>
                  </a:cubicBezTo>
                  <a:cubicBezTo>
                    <a:pt x="5025" y="8454"/>
                    <a:pt x="5526" y="7952"/>
                    <a:pt x="5861" y="7395"/>
                  </a:cubicBezTo>
                  <a:cubicBezTo>
                    <a:pt x="5972" y="7172"/>
                    <a:pt x="6251" y="6893"/>
                    <a:pt x="6446" y="6670"/>
                  </a:cubicBezTo>
                  <a:lnTo>
                    <a:pt x="6446" y="6670"/>
                  </a:lnTo>
                  <a:cubicBezTo>
                    <a:pt x="6418" y="6754"/>
                    <a:pt x="6391" y="6781"/>
                    <a:pt x="6307" y="6893"/>
                  </a:cubicBezTo>
                  <a:cubicBezTo>
                    <a:pt x="6502" y="6670"/>
                    <a:pt x="6586" y="6558"/>
                    <a:pt x="6669" y="6391"/>
                  </a:cubicBezTo>
                  <a:cubicBezTo>
                    <a:pt x="9290" y="3046"/>
                    <a:pt x="13415" y="1318"/>
                    <a:pt x="17541" y="1067"/>
                  </a:cubicBezTo>
                  <a:cubicBezTo>
                    <a:pt x="18043" y="1018"/>
                    <a:pt x="18526" y="989"/>
                    <a:pt x="19013" y="989"/>
                  </a:cubicBezTo>
                  <a:cubicBezTo>
                    <a:pt x="19359" y="989"/>
                    <a:pt x="19706" y="1004"/>
                    <a:pt x="20063" y="1038"/>
                  </a:cubicBezTo>
                  <a:lnTo>
                    <a:pt x="20063" y="1038"/>
                  </a:lnTo>
                  <a:cubicBezTo>
                    <a:pt x="20024" y="1030"/>
                    <a:pt x="20017" y="989"/>
                    <a:pt x="19975" y="984"/>
                  </a:cubicBezTo>
                  <a:close/>
                  <a:moveTo>
                    <a:pt x="42406" y="22001"/>
                  </a:moveTo>
                  <a:cubicBezTo>
                    <a:pt x="42387" y="22001"/>
                    <a:pt x="42381" y="22014"/>
                    <a:pt x="42370" y="22014"/>
                  </a:cubicBezTo>
                  <a:cubicBezTo>
                    <a:pt x="42366" y="22014"/>
                    <a:pt x="42360" y="22011"/>
                    <a:pt x="42351" y="22003"/>
                  </a:cubicBezTo>
                  <a:lnTo>
                    <a:pt x="42351" y="22003"/>
                  </a:lnTo>
                  <a:cubicBezTo>
                    <a:pt x="42344" y="22005"/>
                    <a:pt x="42311" y="22011"/>
                    <a:pt x="42276" y="22017"/>
                  </a:cubicBezTo>
                  <a:lnTo>
                    <a:pt x="42276" y="22017"/>
                  </a:lnTo>
                  <a:cubicBezTo>
                    <a:pt x="42292" y="22012"/>
                    <a:pt x="42308" y="22006"/>
                    <a:pt x="42322" y="22001"/>
                  </a:cubicBezTo>
                  <a:lnTo>
                    <a:pt x="42350" y="22001"/>
                  </a:lnTo>
                  <a:cubicBezTo>
                    <a:pt x="42350" y="22002"/>
                    <a:pt x="42351" y="22002"/>
                    <a:pt x="42351" y="22003"/>
                  </a:cubicBezTo>
                  <a:lnTo>
                    <a:pt x="42351" y="22003"/>
                  </a:lnTo>
                  <a:cubicBezTo>
                    <a:pt x="42354" y="22002"/>
                    <a:pt x="42354" y="22001"/>
                    <a:pt x="42350" y="22001"/>
                  </a:cubicBezTo>
                  <a:close/>
                  <a:moveTo>
                    <a:pt x="18137" y="22136"/>
                  </a:moveTo>
                  <a:cubicBezTo>
                    <a:pt x="18139" y="22136"/>
                    <a:pt x="18145" y="22138"/>
                    <a:pt x="18154" y="22141"/>
                  </a:cubicBezTo>
                  <a:cubicBezTo>
                    <a:pt x="18147" y="22141"/>
                    <a:pt x="18143" y="22141"/>
                    <a:pt x="18141" y="22141"/>
                  </a:cubicBezTo>
                  <a:lnTo>
                    <a:pt x="18141" y="22141"/>
                  </a:lnTo>
                  <a:cubicBezTo>
                    <a:pt x="18136" y="22138"/>
                    <a:pt x="18134" y="22136"/>
                    <a:pt x="18137" y="22136"/>
                  </a:cubicBezTo>
                  <a:close/>
                  <a:moveTo>
                    <a:pt x="4262" y="22782"/>
                  </a:moveTo>
                  <a:lnTo>
                    <a:pt x="4262" y="22782"/>
                  </a:lnTo>
                  <a:cubicBezTo>
                    <a:pt x="4268" y="22792"/>
                    <a:pt x="4272" y="22802"/>
                    <a:pt x="4272" y="22810"/>
                  </a:cubicBezTo>
                  <a:cubicBezTo>
                    <a:pt x="4272" y="22810"/>
                    <a:pt x="4267" y="22807"/>
                    <a:pt x="4262" y="22804"/>
                  </a:cubicBezTo>
                  <a:lnTo>
                    <a:pt x="4262" y="22804"/>
                  </a:lnTo>
                  <a:cubicBezTo>
                    <a:pt x="4258" y="22797"/>
                    <a:pt x="4254" y="22791"/>
                    <a:pt x="4250" y="22785"/>
                  </a:cubicBezTo>
                  <a:lnTo>
                    <a:pt x="4250" y="22785"/>
                  </a:lnTo>
                  <a:cubicBezTo>
                    <a:pt x="4253" y="22784"/>
                    <a:pt x="4256" y="22783"/>
                    <a:pt x="4262" y="22782"/>
                  </a:cubicBezTo>
                  <a:close/>
                  <a:moveTo>
                    <a:pt x="18330" y="3527"/>
                  </a:moveTo>
                  <a:cubicBezTo>
                    <a:pt x="19429" y="3527"/>
                    <a:pt x="20537" y="3644"/>
                    <a:pt x="21622" y="3862"/>
                  </a:cubicBezTo>
                  <a:lnTo>
                    <a:pt x="21622" y="3862"/>
                  </a:lnTo>
                  <a:cubicBezTo>
                    <a:pt x="21656" y="3879"/>
                    <a:pt x="21741" y="3894"/>
                    <a:pt x="21792" y="3894"/>
                  </a:cubicBezTo>
                  <a:cubicBezTo>
                    <a:pt x="21804" y="3894"/>
                    <a:pt x="21813" y="3893"/>
                    <a:pt x="21820" y="3892"/>
                  </a:cubicBezTo>
                  <a:lnTo>
                    <a:pt x="21820" y="3892"/>
                  </a:lnTo>
                  <a:cubicBezTo>
                    <a:pt x="21828" y="3896"/>
                    <a:pt x="21834" y="3902"/>
                    <a:pt x="21834" y="3910"/>
                  </a:cubicBezTo>
                  <a:cubicBezTo>
                    <a:pt x="22391" y="4050"/>
                    <a:pt x="23088" y="4245"/>
                    <a:pt x="23645" y="4440"/>
                  </a:cubicBezTo>
                  <a:cubicBezTo>
                    <a:pt x="24241" y="4602"/>
                    <a:pt x="24758" y="4844"/>
                    <a:pt x="25349" y="5011"/>
                  </a:cubicBezTo>
                  <a:lnTo>
                    <a:pt x="25349" y="5011"/>
                  </a:lnTo>
                  <a:cubicBezTo>
                    <a:pt x="25347" y="5007"/>
                    <a:pt x="25346" y="5003"/>
                    <a:pt x="25346" y="4997"/>
                  </a:cubicBezTo>
                  <a:lnTo>
                    <a:pt x="25346" y="4997"/>
                  </a:lnTo>
                  <a:cubicBezTo>
                    <a:pt x="26294" y="5443"/>
                    <a:pt x="27464" y="5945"/>
                    <a:pt x="28440" y="6419"/>
                  </a:cubicBezTo>
                  <a:cubicBezTo>
                    <a:pt x="28719" y="6642"/>
                    <a:pt x="29025" y="6754"/>
                    <a:pt x="29388" y="6949"/>
                  </a:cubicBezTo>
                  <a:cubicBezTo>
                    <a:pt x="31674" y="8147"/>
                    <a:pt x="33848" y="9680"/>
                    <a:pt x="35938" y="11214"/>
                  </a:cubicBezTo>
                  <a:cubicBezTo>
                    <a:pt x="36384" y="11576"/>
                    <a:pt x="36886" y="11938"/>
                    <a:pt x="37332" y="12329"/>
                  </a:cubicBezTo>
                  <a:lnTo>
                    <a:pt x="37360" y="12329"/>
                  </a:lnTo>
                  <a:cubicBezTo>
                    <a:pt x="39618" y="14196"/>
                    <a:pt x="41904" y="16175"/>
                    <a:pt x="43716" y="18489"/>
                  </a:cubicBezTo>
                  <a:cubicBezTo>
                    <a:pt x="43744" y="18517"/>
                    <a:pt x="43771" y="18545"/>
                    <a:pt x="43799" y="18628"/>
                  </a:cubicBezTo>
                  <a:cubicBezTo>
                    <a:pt x="44423" y="19423"/>
                    <a:pt x="45057" y="20266"/>
                    <a:pt x="45637" y="21152"/>
                  </a:cubicBezTo>
                  <a:lnTo>
                    <a:pt x="45637" y="21152"/>
                  </a:lnTo>
                  <a:cubicBezTo>
                    <a:pt x="45286" y="21280"/>
                    <a:pt x="44930" y="21386"/>
                    <a:pt x="44552" y="21472"/>
                  </a:cubicBezTo>
                  <a:cubicBezTo>
                    <a:pt x="43771" y="21723"/>
                    <a:pt x="43019" y="21890"/>
                    <a:pt x="42210" y="22001"/>
                  </a:cubicBezTo>
                  <a:cubicBezTo>
                    <a:pt x="42193" y="22014"/>
                    <a:pt x="42182" y="22024"/>
                    <a:pt x="42176" y="22031"/>
                  </a:cubicBezTo>
                  <a:lnTo>
                    <a:pt x="42176" y="22031"/>
                  </a:lnTo>
                  <a:cubicBezTo>
                    <a:pt x="41648" y="22141"/>
                    <a:pt x="41121" y="22225"/>
                    <a:pt x="40594" y="22308"/>
                  </a:cubicBezTo>
                  <a:cubicBezTo>
                    <a:pt x="38990" y="22571"/>
                    <a:pt x="37288" y="22685"/>
                    <a:pt x="35603" y="22837"/>
                  </a:cubicBezTo>
                  <a:lnTo>
                    <a:pt x="35603" y="22837"/>
                  </a:lnTo>
                  <a:cubicBezTo>
                    <a:pt x="35493" y="22660"/>
                    <a:pt x="35382" y="22484"/>
                    <a:pt x="35269" y="22308"/>
                  </a:cubicBezTo>
                  <a:cubicBezTo>
                    <a:pt x="31918" y="16653"/>
                    <a:pt x="26565" y="9210"/>
                    <a:pt x="19650" y="9210"/>
                  </a:cubicBezTo>
                  <a:cubicBezTo>
                    <a:pt x="18282" y="9210"/>
                    <a:pt x="16853" y="9501"/>
                    <a:pt x="15366" y="10154"/>
                  </a:cubicBezTo>
                  <a:cubicBezTo>
                    <a:pt x="16063" y="9903"/>
                    <a:pt x="16677" y="9708"/>
                    <a:pt x="17318" y="9597"/>
                  </a:cubicBezTo>
                  <a:lnTo>
                    <a:pt x="17318" y="9597"/>
                  </a:lnTo>
                  <a:cubicBezTo>
                    <a:pt x="17211" y="9677"/>
                    <a:pt x="17116" y="9720"/>
                    <a:pt x="17026" y="9747"/>
                  </a:cubicBezTo>
                  <a:lnTo>
                    <a:pt x="17026" y="9747"/>
                  </a:lnTo>
                  <a:cubicBezTo>
                    <a:pt x="17384" y="9651"/>
                    <a:pt x="17745" y="9569"/>
                    <a:pt x="18070" y="9569"/>
                  </a:cubicBezTo>
                  <a:cubicBezTo>
                    <a:pt x="14948" y="10099"/>
                    <a:pt x="12161" y="11799"/>
                    <a:pt x="9875" y="13890"/>
                  </a:cubicBezTo>
                  <a:cubicBezTo>
                    <a:pt x="9875" y="13887"/>
                    <a:pt x="9874" y="13886"/>
                    <a:pt x="9872" y="13886"/>
                  </a:cubicBezTo>
                  <a:cubicBezTo>
                    <a:pt x="9850" y="13886"/>
                    <a:pt x="9723" y="14008"/>
                    <a:pt x="9596" y="14085"/>
                  </a:cubicBezTo>
                  <a:cubicBezTo>
                    <a:pt x="10739" y="13025"/>
                    <a:pt x="11854" y="12106"/>
                    <a:pt x="13192" y="11269"/>
                  </a:cubicBezTo>
                  <a:cubicBezTo>
                    <a:pt x="13215" y="11246"/>
                    <a:pt x="13222" y="11236"/>
                    <a:pt x="13214" y="11236"/>
                  </a:cubicBezTo>
                  <a:cubicBezTo>
                    <a:pt x="13162" y="11236"/>
                    <a:pt x="12401" y="11772"/>
                    <a:pt x="12253" y="11772"/>
                  </a:cubicBezTo>
                  <a:cubicBezTo>
                    <a:pt x="12250" y="11772"/>
                    <a:pt x="12247" y="11772"/>
                    <a:pt x="12244" y="11771"/>
                  </a:cubicBezTo>
                  <a:cubicBezTo>
                    <a:pt x="12718" y="11409"/>
                    <a:pt x="13192" y="11158"/>
                    <a:pt x="13666" y="10879"/>
                  </a:cubicBezTo>
                  <a:cubicBezTo>
                    <a:pt x="13664" y="10877"/>
                    <a:pt x="13659" y="10875"/>
                    <a:pt x="13653" y="10875"/>
                  </a:cubicBezTo>
                  <a:cubicBezTo>
                    <a:pt x="13595" y="10875"/>
                    <a:pt x="13382" y="10993"/>
                    <a:pt x="13332" y="11018"/>
                  </a:cubicBezTo>
                  <a:cubicBezTo>
                    <a:pt x="10873" y="12316"/>
                    <a:pt x="8777" y="14218"/>
                    <a:pt x="7073" y="16417"/>
                  </a:cubicBezTo>
                  <a:lnTo>
                    <a:pt x="7073" y="16417"/>
                  </a:lnTo>
                  <a:cubicBezTo>
                    <a:pt x="6638" y="15548"/>
                    <a:pt x="6450" y="14560"/>
                    <a:pt x="6502" y="13583"/>
                  </a:cubicBezTo>
                  <a:cubicBezTo>
                    <a:pt x="6558" y="13388"/>
                    <a:pt x="6558" y="13109"/>
                    <a:pt x="6641" y="12914"/>
                  </a:cubicBezTo>
                  <a:cubicBezTo>
                    <a:pt x="6641" y="12691"/>
                    <a:pt x="6725" y="12496"/>
                    <a:pt x="6781" y="12245"/>
                  </a:cubicBezTo>
                  <a:cubicBezTo>
                    <a:pt x="7561" y="9541"/>
                    <a:pt x="9485" y="7116"/>
                    <a:pt x="11743" y="5527"/>
                  </a:cubicBezTo>
                  <a:cubicBezTo>
                    <a:pt x="12663" y="4858"/>
                    <a:pt x="13666" y="4328"/>
                    <a:pt x="14753" y="4022"/>
                  </a:cubicBezTo>
                  <a:cubicBezTo>
                    <a:pt x="14781" y="3994"/>
                    <a:pt x="14920" y="3994"/>
                    <a:pt x="14948" y="3966"/>
                  </a:cubicBezTo>
                  <a:cubicBezTo>
                    <a:pt x="15562" y="3771"/>
                    <a:pt x="16203" y="3687"/>
                    <a:pt x="16816" y="3604"/>
                  </a:cubicBezTo>
                  <a:cubicBezTo>
                    <a:pt x="17316" y="3552"/>
                    <a:pt x="17822" y="3527"/>
                    <a:pt x="18330" y="3527"/>
                  </a:cubicBezTo>
                  <a:close/>
                  <a:moveTo>
                    <a:pt x="34322" y="22977"/>
                  </a:moveTo>
                  <a:lnTo>
                    <a:pt x="34322" y="22977"/>
                  </a:lnTo>
                  <a:cubicBezTo>
                    <a:pt x="34318" y="22981"/>
                    <a:pt x="34311" y="22984"/>
                    <a:pt x="34302" y="22986"/>
                  </a:cubicBezTo>
                  <a:lnTo>
                    <a:pt x="34302" y="22986"/>
                  </a:lnTo>
                  <a:cubicBezTo>
                    <a:pt x="34313" y="22985"/>
                    <a:pt x="34325" y="22983"/>
                    <a:pt x="34336" y="22982"/>
                  </a:cubicBezTo>
                  <a:lnTo>
                    <a:pt x="34336" y="22982"/>
                  </a:lnTo>
                  <a:cubicBezTo>
                    <a:pt x="34332" y="22980"/>
                    <a:pt x="34327" y="22979"/>
                    <a:pt x="34322" y="22977"/>
                  </a:cubicBezTo>
                  <a:close/>
                  <a:moveTo>
                    <a:pt x="34302" y="22986"/>
                  </a:moveTo>
                  <a:cubicBezTo>
                    <a:pt x="34288" y="22987"/>
                    <a:pt x="34275" y="22989"/>
                    <a:pt x="34261" y="22990"/>
                  </a:cubicBezTo>
                  <a:lnTo>
                    <a:pt x="34261" y="22990"/>
                  </a:lnTo>
                  <a:cubicBezTo>
                    <a:pt x="34277" y="22990"/>
                    <a:pt x="34291" y="22988"/>
                    <a:pt x="34302" y="22986"/>
                  </a:cubicBezTo>
                  <a:close/>
                  <a:moveTo>
                    <a:pt x="30057" y="22977"/>
                  </a:moveTo>
                  <a:lnTo>
                    <a:pt x="30057" y="22977"/>
                  </a:lnTo>
                  <a:cubicBezTo>
                    <a:pt x="30071" y="22991"/>
                    <a:pt x="30119" y="22991"/>
                    <a:pt x="30168" y="22991"/>
                  </a:cubicBezTo>
                  <a:cubicBezTo>
                    <a:pt x="30170" y="22991"/>
                    <a:pt x="30172" y="22991"/>
                    <a:pt x="30174" y="22991"/>
                  </a:cubicBezTo>
                  <a:lnTo>
                    <a:pt x="30174" y="22991"/>
                  </a:lnTo>
                  <a:cubicBezTo>
                    <a:pt x="30134" y="22987"/>
                    <a:pt x="30095" y="22982"/>
                    <a:pt x="30057" y="22977"/>
                  </a:cubicBezTo>
                  <a:close/>
                  <a:moveTo>
                    <a:pt x="30174" y="22991"/>
                  </a:moveTo>
                  <a:cubicBezTo>
                    <a:pt x="30207" y="22994"/>
                    <a:pt x="30240" y="22998"/>
                    <a:pt x="30274" y="23001"/>
                  </a:cubicBezTo>
                  <a:lnTo>
                    <a:pt x="30274" y="23001"/>
                  </a:lnTo>
                  <a:cubicBezTo>
                    <a:pt x="30256" y="22991"/>
                    <a:pt x="30215" y="22991"/>
                    <a:pt x="30174" y="22991"/>
                  </a:cubicBezTo>
                  <a:close/>
                  <a:moveTo>
                    <a:pt x="34261" y="22990"/>
                  </a:moveTo>
                  <a:cubicBezTo>
                    <a:pt x="34245" y="22991"/>
                    <a:pt x="34228" y="22991"/>
                    <a:pt x="34210" y="22991"/>
                  </a:cubicBezTo>
                  <a:cubicBezTo>
                    <a:pt x="34161" y="22991"/>
                    <a:pt x="34113" y="22991"/>
                    <a:pt x="34099" y="23005"/>
                  </a:cubicBezTo>
                  <a:cubicBezTo>
                    <a:pt x="33960" y="22999"/>
                    <a:pt x="33818" y="22995"/>
                    <a:pt x="33672" y="22994"/>
                  </a:cubicBezTo>
                  <a:lnTo>
                    <a:pt x="33672" y="22994"/>
                  </a:lnTo>
                  <a:cubicBezTo>
                    <a:pt x="33748" y="23008"/>
                    <a:pt x="33828" y="23013"/>
                    <a:pt x="33910" y="23013"/>
                  </a:cubicBezTo>
                  <a:cubicBezTo>
                    <a:pt x="34023" y="23013"/>
                    <a:pt x="34142" y="23003"/>
                    <a:pt x="34261" y="22990"/>
                  </a:cubicBezTo>
                  <a:close/>
                  <a:moveTo>
                    <a:pt x="36775" y="22921"/>
                  </a:moveTo>
                  <a:cubicBezTo>
                    <a:pt x="36524" y="22949"/>
                    <a:pt x="36830" y="22949"/>
                    <a:pt x="36803" y="22949"/>
                  </a:cubicBezTo>
                  <a:cubicBezTo>
                    <a:pt x="36533" y="22974"/>
                    <a:pt x="36111" y="22998"/>
                    <a:pt x="35729" y="23042"/>
                  </a:cubicBezTo>
                  <a:lnTo>
                    <a:pt x="35729" y="23042"/>
                  </a:lnTo>
                  <a:cubicBezTo>
                    <a:pt x="35722" y="23031"/>
                    <a:pt x="35716" y="23020"/>
                    <a:pt x="35709" y="23008"/>
                  </a:cubicBezTo>
                  <a:lnTo>
                    <a:pt x="35709" y="23008"/>
                  </a:lnTo>
                  <a:cubicBezTo>
                    <a:pt x="36070" y="22985"/>
                    <a:pt x="36430" y="22956"/>
                    <a:pt x="36775" y="22921"/>
                  </a:cubicBezTo>
                  <a:close/>
                  <a:moveTo>
                    <a:pt x="19539" y="9865"/>
                  </a:moveTo>
                  <a:cubicBezTo>
                    <a:pt x="20672" y="9865"/>
                    <a:pt x="21792" y="10108"/>
                    <a:pt x="22837" y="10517"/>
                  </a:cubicBezTo>
                  <a:cubicBezTo>
                    <a:pt x="24677" y="11214"/>
                    <a:pt x="26238" y="12468"/>
                    <a:pt x="27632" y="13778"/>
                  </a:cubicBezTo>
                  <a:cubicBezTo>
                    <a:pt x="30325" y="16528"/>
                    <a:pt x="32601" y="19639"/>
                    <a:pt x="34553" y="22949"/>
                  </a:cubicBezTo>
                  <a:lnTo>
                    <a:pt x="34553" y="22949"/>
                  </a:lnTo>
                  <a:cubicBezTo>
                    <a:pt x="34550" y="22949"/>
                    <a:pt x="34547" y="22949"/>
                    <a:pt x="34545" y="22949"/>
                  </a:cubicBezTo>
                  <a:lnTo>
                    <a:pt x="34553" y="22949"/>
                  </a:lnTo>
                  <a:cubicBezTo>
                    <a:pt x="34555" y="22952"/>
                    <a:pt x="34557" y="22955"/>
                    <a:pt x="34558" y="22958"/>
                  </a:cubicBezTo>
                  <a:lnTo>
                    <a:pt x="34558" y="22958"/>
                  </a:lnTo>
                  <a:cubicBezTo>
                    <a:pt x="34485" y="22965"/>
                    <a:pt x="34410" y="22974"/>
                    <a:pt x="34336" y="22982"/>
                  </a:cubicBezTo>
                  <a:lnTo>
                    <a:pt x="34336" y="22982"/>
                  </a:lnTo>
                  <a:cubicBezTo>
                    <a:pt x="34394" y="23005"/>
                    <a:pt x="34313" y="23008"/>
                    <a:pt x="34182" y="23061"/>
                  </a:cubicBezTo>
                  <a:cubicBezTo>
                    <a:pt x="34325" y="23061"/>
                    <a:pt x="34470" y="23059"/>
                    <a:pt x="34616" y="23056"/>
                  </a:cubicBezTo>
                  <a:lnTo>
                    <a:pt x="34616" y="23056"/>
                  </a:lnTo>
                  <a:cubicBezTo>
                    <a:pt x="34629" y="23077"/>
                    <a:pt x="34641" y="23099"/>
                    <a:pt x="34654" y="23120"/>
                  </a:cubicBezTo>
                  <a:lnTo>
                    <a:pt x="34654" y="23120"/>
                  </a:lnTo>
                  <a:cubicBezTo>
                    <a:pt x="34271" y="23136"/>
                    <a:pt x="33888" y="23150"/>
                    <a:pt x="33506" y="23161"/>
                  </a:cubicBezTo>
                  <a:lnTo>
                    <a:pt x="33506" y="23161"/>
                  </a:lnTo>
                  <a:cubicBezTo>
                    <a:pt x="33467" y="23105"/>
                    <a:pt x="33428" y="23049"/>
                    <a:pt x="33388" y="22993"/>
                  </a:cubicBezTo>
                  <a:lnTo>
                    <a:pt x="33388" y="22993"/>
                  </a:lnTo>
                  <a:cubicBezTo>
                    <a:pt x="33418" y="22993"/>
                    <a:pt x="33447" y="22993"/>
                    <a:pt x="33477" y="22993"/>
                  </a:cubicBezTo>
                  <a:cubicBezTo>
                    <a:pt x="33542" y="22993"/>
                    <a:pt x="33608" y="22993"/>
                    <a:pt x="33672" y="22994"/>
                  </a:cubicBezTo>
                  <a:lnTo>
                    <a:pt x="33672" y="22994"/>
                  </a:lnTo>
                  <a:cubicBezTo>
                    <a:pt x="33647" y="22989"/>
                    <a:pt x="33622" y="22984"/>
                    <a:pt x="33597" y="22977"/>
                  </a:cubicBezTo>
                  <a:cubicBezTo>
                    <a:pt x="33820" y="22949"/>
                    <a:pt x="34127" y="22977"/>
                    <a:pt x="34322" y="22921"/>
                  </a:cubicBezTo>
                  <a:lnTo>
                    <a:pt x="34322" y="22921"/>
                  </a:lnTo>
                  <a:cubicBezTo>
                    <a:pt x="34003" y="22935"/>
                    <a:pt x="33680" y="22942"/>
                    <a:pt x="33354" y="22945"/>
                  </a:cubicBezTo>
                  <a:lnTo>
                    <a:pt x="33354" y="22945"/>
                  </a:lnTo>
                  <a:cubicBezTo>
                    <a:pt x="33202" y="22729"/>
                    <a:pt x="33050" y="22517"/>
                    <a:pt x="32900" y="22308"/>
                  </a:cubicBezTo>
                  <a:cubicBezTo>
                    <a:pt x="31120" y="19684"/>
                    <a:pt x="29002" y="17559"/>
                    <a:pt x="27370" y="17559"/>
                  </a:cubicBezTo>
                  <a:cubicBezTo>
                    <a:pt x="26036" y="17559"/>
                    <a:pt x="25026" y="18976"/>
                    <a:pt x="24788" y="22698"/>
                  </a:cubicBezTo>
                  <a:cubicBezTo>
                    <a:pt x="24787" y="22778"/>
                    <a:pt x="24786" y="22858"/>
                    <a:pt x="24785" y="22938"/>
                  </a:cubicBezTo>
                  <a:lnTo>
                    <a:pt x="24785" y="22938"/>
                  </a:lnTo>
                  <a:cubicBezTo>
                    <a:pt x="24304" y="22873"/>
                    <a:pt x="23825" y="22808"/>
                    <a:pt x="23380" y="22808"/>
                  </a:cubicBezTo>
                  <a:cubicBezTo>
                    <a:pt x="23338" y="22808"/>
                    <a:pt x="23296" y="22808"/>
                    <a:pt x="23255" y="22810"/>
                  </a:cubicBezTo>
                  <a:cubicBezTo>
                    <a:pt x="23590" y="22838"/>
                    <a:pt x="23952" y="22838"/>
                    <a:pt x="24259" y="22921"/>
                  </a:cubicBezTo>
                  <a:cubicBezTo>
                    <a:pt x="22475" y="22838"/>
                    <a:pt x="20719" y="22642"/>
                    <a:pt x="18934" y="22364"/>
                  </a:cubicBezTo>
                  <a:cubicBezTo>
                    <a:pt x="18684" y="22308"/>
                    <a:pt x="18767" y="22224"/>
                    <a:pt x="18433" y="22224"/>
                  </a:cubicBezTo>
                  <a:lnTo>
                    <a:pt x="18405" y="22224"/>
                  </a:lnTo>
                  <a:cubicBezTo>
                    <a:pt x="18323" y="22224"/>
                    <a:pt x="18182" y="22165"/>
                    <a:pt x="18145" y="22143"/>
                  </a:cubicBezTo>
                  <a:lnTo>
                    <a:pt x="18145" y="22143"/>
                  </a:lnTo>
                  <a:cubicBezTo>
                    <a:pt x="18180" y="22151"/>
                    <a:pt x="18382" y="22169"/>
                    <a:pt x="18405" y="22169"/>
                  </a:cubicBezTo>
                  <a:cubicBezTo>
                    <a:pt x="18349" y="22141"/>
                    <a:pt x="18210" y="22141"/>
                    <a:pt x="18154" y="22113"/>
                  </a:cubicBezTo>
                  <a:cubicBezTo>
                    <a:pt x="16561" y="21838"/>
                    <a:pt x="15077" y="21482"/>
                    <a:pt x="13541" y="20912"/>
                  </a:cubicBezTo>
                  <a:lnTo>
                    <a:pt x="13541" y="20912"/>
                  </a:lnTo>
                  <a:cubicBezTo>
                    <a:pt x="13444" y="20900"/>
                    <a:pt x="13458" y="20900"/>
                    <a:pt x="13492" y="20900"/>
                  </a:cubicBezTo>
                  <a:cubicBezTo>
                    <a:pt x="13497" y="20900"/>
                    <a:pt x="13502" y="20900"/>
                    <a:pt x="13508" y="20900"/>
                  </a:cubicBezTo>
                  <a:lnTo>
                    <a:pt x="13508" y="20900"/>
                  </a:lnTo>
                  <a:cubicBezTo>
                    <a:pt x="13496" y="20896"/>
                    <a:pt x="13483" y="20891"/>
                    <a:pt x="13471" y="20886"/>
                  </a:cubicBezTo>
                  <a:lnTo>
                    <a:pt x="13471" y="20886"/>
                  </a:lnTo>
                  <a:cubicBezTo>
                    <a:pt x="13471" y="20886"/>
                    <a:pt x="13488" y="20886"/>
                    <a:pt x="13523" y="20900"/>
                  </a:cubicBezTo>
                  <a:lnTo>
                    <a:pt x="13523" y="20900"/>
                  </a:lnTo>
                  <a:cubicBezTo>
                    <a:pt x="13551" y="20899"/>
                    <a:pt x="13575" y="20896"/>
                    <a:pt x="13555" y="20886"/>
                  </a:cubicBezTo>
                  <a:lnTo>
                    <a:pt x="13555" y="20886"/>
                  </a:lnTo>
                  <a:cubicBezTo>
                    <a:pt x="13828" y="20968"/>
                    <a:pt x="14075" y="21050"/>
                    <a:pt x="14321" y="21106"/>
                  </a:cubicBezTo>
                  <a:lnTo>
                    <a:pt x="14321" y="21106"/>
                  </a:lnTo>
                  <a:cubicBezTo>
                    <a:pt x="14276" y="21091"/>
                    <a:pt x="14161" y="21026"/>
                    <a:pt x="14112" y="21026"/>
                  </a:cubicBezTo>
                  <a:cubicBezTo>
                    <a:pt x="12969" y="20691"/>
                    <a:pt x="11826" y="20301"/>
                    <a:pt x="10767" y="19771"/>
                  </a:cubicBezTo>
                  <a:cubicBezTo>
                    <a:pt x="10600" y="19743"/>
                    <a:pt x="9764" y="19242"/>
                    <a:pt x="9457" y="19019"/>
                  </a:cubicBezTo>
                  <a:lnTo>
                    <a:pt x="9457" y="19019"/>
                  </a:lnTo>
                  <a:cubicBezTo>
                    <a:pt x="10042" y="19242"/>
                    <a:pt x="10488" y="19520"/>
                    <a:pt x="11046" y="19743"/>
                  </a:cubicBezTo>
                  <a:cubicBezTo>
                    <a:pt x="9987" y="19186"/>
                    <a:pt x="8955" y="18684"/>
                    <a:pt x="8119" y="17820"/>
                  </a:cubicBezTo>
                  <a:cubicBezTo>
                    <a:pt x="7892" y="17609"/>
                    <a:pt x="7688" y="17379"/>
                    <a:pt x="7509" y="17134"/>
                  </a:cubicBezTo>
                  <a:lnTo>
                    <a:pt x="7509" y="17134"/>
                  </a:lnTo>
                  <a:cubicBezTo>
                    <a:pt x="8339" y="16053"/>
                    <a:pt x="9252" y="15048"/>
                    <a:pt x="10210" y="14140"/>
                  </a:cubicBezTo>
                  <a:cubicBezTo>
                    <a:pt x="12300" y="12217"/>
                    <a:pt x="14865" y="10656"/>
                    <a:pt x="17680" y="10043"/>
                  </a:cubicBezTo>
                  <a:cubicBezTo>
                    <a:pt x="17847" y="9987"/>
                    <a:pt x="18126" y="9987"/>
                    <a:pt x="18293" y="9959"/>
                  </a:cubicBezTo>
                  <a:cubicBezTo>
                    <a:pt x="18413" y="9959"/>
                    <a:pt x="18532" y="9898"/>
                    <a:pt x="18687" y="9898"/>
                  </a:cubicBezTo>
                  <a:cubicBezTo>
                    <a:pt x="18713" y="9898"/>
                    <a:pt x="18739" y="9899"/>
                    <a:pt x="18767" y="9903"/>
                  </a:cubicBezTo>
                  <a:cubicBezTo>
                    <a:pt x="19025" y="9878"/>
                    <a:pt x="19282" y="9865"/>
                    <a:pt x="19539" y="9865"/>
                  </a:cubicBezTo>
                  <a:close/>
                  <a:moveTo>
                    <a:pt x="27353" y="18963"/>
                  </a:moveTo>
                  <a:cubicBezTo>
                    <a:pt x="28900" y="19439"/>
                    <a:pt x="30362" y="21283"/>
                    <a:pt x="31579" y="22950"/>
                  </a:cubicBezTo>
                  <a:lnTo>
                    <a:pt x="31579" y="22950"/>
                  </a:lnTo>
                  <a:cubicBezTo>
                    <a:pt x="31157" y="22953"/>
                    <a:pt x="30741" y="22959"/>
                    <a:pt x="30335" y="22977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282" y="23001"/>
                    <a:pt x="30278" y="23001"/>
                    <a:pt x="30274" y="23001"/>
                  </a:cubicBezTo>
                  <a:lnTo>
                    <a:pt x="30274" y="23001"/>
                  </a:lnTo>
                  <a:cubicBezTo>
                    <a:pt x="30276" y="23002"/>
                    <a:pt x="30278" y="23003"/>
                    <a:pt x="30280" y="23005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561" y="23026"/>
                    <a:pt x="30867" y="23034"/>
                    <a:pt x="31192" y="23034"/>
                  </a:cubicBezTo>
                  <a:cubicBezTo>
                    <a:pt x="31337" y="23034"/>
                    <a:pt x="31485" y="23032"/>
                    <a:pt x="31636" y="23030"/>
                  </a:cubicBezTo>
                  <a:lnTo>
                    <a:pt x="31636" y="23030"/>
                  </a:lnTo>
                  <a:cubicBezTo>
                    <a:pt x="31677" y="23085"/>
                    <a:pt x="31717" y="23140"/>
                    <a:pt x="31757" y="23195"/>
                  </a:cubicBezTo>
                  <a:lnTo>
                    <a:pt x="31757" y="23195"/>
                  </a:lnTo>
                  <a:cubicBezTo>
                    <a:pt x="31460" y="23198"/>
                    <a:pt x="31162" y="23200"/>
                    <a:pt x="30865" y="23200"/>
                  </a:cubicBezTo>
                  <a:cubicBezTo>
                    <a:pt x="29576" y="23200"/>
                    <a:pt x="28287" y="23172"/>
                    <a:pt x="26990" y="23116"/>
                  </a:cubicBezTo>
                  <a:cubicBezTo>
                    <a:pt x="27074" y="23088"/>
                    <a:pt x="26377" y="23088"/>
                    <a:pt x="26294" y="23061"/>
                  </a:cubicBezTo>
                  <a:cubicBezTo>
                    <a:pt x="26251" y="23062"/>
                    <a:pt x="26208" y="23062"/>
                    <a:pt x="26165" y="23062"/>
                  </a:cubicBezTo>
                  <a:cubicBezTo>
                    <a:pt x="26152" y="23062"/>
                    <a:pt x="26139" y="23062"/>
                    <a:pt x="26125" y="23062"/>
                  </a:cubicBezTo>
                  <a:lnTo>
                    <a:pt x="26125" y="23062"/>
                  </a:lnTo>
                  <a:cubicBezTo>
                    <a:pt x="26367" y="21728"/>
                    <a:pt x="26249" y="19825"/>
                    <a:pt x="27353" y="18963"/>
                  </a:cubicBezTo>
                  <a:close/>
                  <a:moveTo>
                    <a:pt x="29539" y="23367"/>
                  </a:moveTo>
                  <a:cubicBezTo>
                    <a:pt x="29543" y="23367"/>
                    <a:pt x="29548" y="23367"/>
                    <a:pt x="29555" y="23367"/>
                  </a:cubicBezTo>
                  <a:cubicBezTo>
                    <a:pt x="29550" y="23367"/>
                    <a:pt x="29544" y="23367"/>
                    <a:pt x="29539" y="23367"/>
                  </a:cubicBezTo>
                  <a:close/>
                  <a:moveTo>
                    <a:pt x="26346" y="23122"/>
                  </a:moveTo>
                  <a:cubicBezTo>
                    <a:pt x="26831" y="23122"/>
                    <a:pt x="27292" y="23168"/>
                    <a:pt x="27855" y="23228"/>
                  </a:cubicBezTo>
                  <a:cubicBezTo>
                    <a:pt x="27409" y="23228"/>
                    <a:pt x="27074" y="23200"/>
                    <a:pt x="26656" y="23200"/>
                  </a:cubicBezTo>
                  <a:cubicBezTo>
                    <a:pt x="26593" y="23162"/>
                    <a:pt x="26519" y="23147"/>
                    <a:pt x="26446" y="23147"/>
                  </a:cubicBezTo>
                  <a:cubicBezTo>
                    <a:pt x="26357" y="23147"/>
                    <a:pt x="26271" y="23169"/>
                    <a:pt x="26210" y="23200"/>
                  </a:cubicBezTo>
                  <a:cubicBezTo>
                    <a:pt x="27347" y="23283"/>
                    <a:pt x="28429" y="23339"/>
                    <a:pt x="29539" y="23367"/>
                  </a:cubicBezTo>
                  <a:lnTo>
                    <a:pt x="29539" y="23367"/>
                  </a:lnTo>
                  <a:cubicBezTo>
                    <a:pt x="29525" y="23365"/>
                    <a:pt x="29520" y="23360"/>
                    <a:pt x="29499" y="23339"/>
                  </a:cubicBezTo>
                  <a:lnTo>
                    <a:pt x="30558" y="23339"/>
                  </a:lnTo>
                  <a:cubicBezTo>
                    <a:pt x="30573" y="23325"/>
                    <a:pt x="30593" y="23320"/>
                    <a:pt x="30616" y="23320"/>
                  </a:cubicBezTo>
                  <a:cubicBezTo>
                    <a:pt x="30667" y="23320"/>
                    <a:pt x="30728" y="23345"/>
                    <a:pt x="30762" y="23345"/>
                  </a:cubicBezTo>
                  <a:cubicBezTo>
                    <a:pt x="30771" y="23345"/>
                    <a:pt x="30777" y="23343"/>
                    <a:pt x="30782" y="23339"/>
                  </a:cubicBezTo>
                  <a:cubicBezTo>
                    <a:pt x="31128" y="23317"/>
                    <a:pt x="31484" y="23313"/>
                    <a:pt x="31841" y="23312"/>
                  </a:cubicBezTo>
                  <a:lnTo>
                    <a:pt x="31841" y="23312"/>
                  </a:lnTo>
                  <a:cubicBezTo>
                    <a:pt x="31866" y="23347"/>
                    <a:pt x="31892" y="23382"/>
                    <a:pt x="31917" y="23417"/>
                  </a:cubicBezTo>
                  <a:lnTo>
                    <a:pt x="31917" y="23417"/>
                  </a:lnTo>
                  <a:cubicBezTo>
                    <a:pt x="29993" y="23410"/>
                    <a:pt x="28039" y="23434"/>
                    <a:pt x="26101" y="23189"/>
                  </a:cubicBezTo>
                  <a:lnTo>
                    <a:pt x="26101" y="23189"/>
                  </a:lnTo>
                  <a:cubicBezTo>
                    <a:pt x="26105" y="23168"/>
                    <a:pt x="26109" y="23147"/>
                    <a:pt x="26113" y="23125"/>
                  </a:cubicBezTo>
                  <a:lnTo>
                    <a:pt x="26113" y="23125"/>
                  </a:lnTo>
                  <a:cubicBezTo>
                    <a:pt x="26192" y="23123"/>
                    <a:pt x="26269" y="23122"/>
                    <a:pt x="26346" y="23122"/>
                  </a:cubicBezTo>
                  <a:close/>
                  <a:moveTo>
                    <a:pt x="48727" y="25764"/>
                  </a:moveTo>
                  <a:cubicBezTo>
                    <a:pt x="48729" y="25773"/>
                    <a:pt x="48731" y="25783"/>
                    <a:pt x="48733" y="25792"/>
                  </a:cubicBezTo>
                  <a:cubicBezTo>
                    <a:pt x="48733" y="25781"/>
                    <a:pt x="48731" y="25772"/>
                    <a:pt x="48727" y="25764"/>
                  </a:cubicBezTo>
                  <a:close/>
                  <a:moveTo>
                    <a:pt x="7533" y="26266"/>
                  </a:moveTo>
                  <a:cubicBezTo>
                    <a:pt x="7546" y="26275"/>
                    <a:pt x="7559" y="26285"/>
                    <a:pt x="7572" y="26294"/>
                  </a:cubicBezTo>
                  <a:lnTo>
                    <a:pt x="7617" y="26294"/>
                  </a:lnTo>
                  <a:cubicBezTo>
                    <a:pt x="7561" y="26294"/>
                    <a:pt x="7561" y="26266"/>
                    <a:pt x="7533" y="26266"/>
                  </a:cubicBezTo>
                  <a:close/>
                  <a:moveTo>
                    <a:pt x="33607" y="23304"/>
                  </a:moveTo>
                  <a:cubicBezTo>
                    <a:pt x="34018" y="23349"/>
                    <a:pt x="34419" y="23380"/>
                    <a:pt x="34814" y="23396"/>
                  </a:cubicBezTo>
                  <a:lnTo>
                    <a:pt x="34814" y="23396"/>
                  </a:lnTo>
                  <a:cubicBezTo>
                    <a:pt x="35855" y="25196"/>
                    <a:pt x="36802" y="27052"/>
                    <a:pt x="37671" y="28939"/>
                  </a:cubicBezTo>
                  <a:lnTo>
                    <a:pt x="37671" y="28939"/>
                  </a:lnTo>
                  <a:cubicBezTo>
                    <a:pt x="37641" y="28941"/>
                    <a:pt x="37611" y="28942"/>
                    <a:pt x="37583" y="28942"/>
                  </a:cubicBezTo>
                  <a:lnTo>
                    <a:pt x="37673" y="28942"/>
                  </a:lnTo>
                  <a:cubicBezTo>
                    <a:pt x="37676" y="28948"/>
                    <a:pt x="37679" y="28955"/>
                    <a:pt x="37682" y="28961"/>
                  </a:cubicBezTo>
                  <a:lnTo>
                    <a:pt x="37682" y="28961"/>
                  </a:lnTo>
                  <a:cubicBezTo>
                    <a:pt x="37507" y="28999"/>
                    <a:pt x="37389" y="29051"/>
                    <a:pt x="37265" y="29082"/>
                  </a:cubicBezTo>
                  <a:lnTo>
                    <a:pt x="37265" y="29082"/>
                  </a:lnTo>
                  <a:cubicBezTo>
                    <a:pt x="36610" y="27953"/>
                    <a:pt x="35927" y="26839"/>
                    <a:pt x="35214" y="25737"/>
                  </a:cubicBezTo>
                  <a:cubicBezTo>
                    <a:pt x="34724" y="24934"/>
                    <a:pt x="34166" y="24104"/>
                    <a:pt x="33607" y="23304"/>
                  </a:cubicBezTo>
                  <a:close/>
                  <a:moveTo>
                    <a:pt x="18238" y="30197"/>
                  </a:moveTo>
                  <a:cubicBezTo>
                    <a:pt x="18238" y="30224"/>
                    <a:pt x="18293" y="30224"/>
                    <a:pt x="18293" y="30224"/>
                  </a:cubicBezTo>
                  <a:cubicBezTo>
                    <a:pt x="18265" y="30224"/>
                    <a:pt x="18238" y="30224"/>
                    <a:pt x="18238" y="30197"/>
                  </a:cubicBezTo>
                  <a:close/>
                  <a:moveTo>
                    <a:pt x="26087" y="23349"/>
                  </a:moveTo>
                  <a:cubicBezTo>
                    <a:pt x="27532" y="23446"/>
                    <a:pt x="28976" y="23500"/>
                    <a:pt x="30419" y="23500"/>
                  </a:cubicBezTo>
                  <a:cubicBezTo>
                    <a:pt x="30934" y="23500"/>
                    <a:pt x="31448" y="23493"/>
                    <a:pt x="31962" y="23479"/>
                  </a:cubicBezTo>
                  <a:lnTo>
                    <a:pt x="31962" y="23479"/>
                  </a:lnTo>
                  <a:cubicBezTo>
                    <a:pt x="32309" y="23960"/>
                    <a:pt x="32632" y="24410"/>
                    <a:pt x="32928" y="24789"/>
                  </a:cubicBezTo>
                  <a:lnTo>
                    <a:pt x="32984" y="24789"/>
                  </a:lnTo>
                  <a:cubicBezTo>
                    <a:pt x="33977" y="26253"/>
                    <a:pt x="34935" y="27736"/>
                    <a:pt x="35846" y="29245"/>
                  </a:cubicBezTo>
                  <a:lnTo>
                    <a:pt x="35846" y="29245"/>
                  </a:lnTo>
                  <a:cubicBezTo>
                    <a:pt x="35497" y="29272"/>
                    <a:pt x="35144" y="29286"/>
                    <a:pt x="34796" y="29360"/>
                  </a:cubicBezTo>
                  <a:cubicBezTo>
                    <a:pt x="34796" y="29341"/>
                    <a:pt x="34773" y="29334"/>
                    <a:pt x="34738" y="29334"/>
                  </a:cubicBezTo>
                  <a:cubicBezTo>
                    <a:pt x="34619" y="29334"/>
                    <a:pt x="34352" y="29416"/>
                    <a:pt x="34266" y="29416"/>
                  </a:cubicBezTo>
                  <a:cubicBezTo>
                    <a:pt x="34322" y="29388"/>
                    <a:pt x="34405" y="29360"/>
                    <a:pt x="34433" y="29360"/>
                  </a:cubicBezTo>
                  <a:cubicBezTo>
                    <a:pt x="34256" y="29360"/>
                    <a:pt x="33940" y="29452"/>
                    <a:pt x="33696" y="29490"/>
                  </a:cubicBezTo>
                  <a:lnTo>
                    <a:pt x="33696" y="29490"/>
                  </a:lnTo>
                  <a:cubicBezTo>
                    <a:pt x="33737" y="29478"/>
                    <a:pt x="33774" y="29453"/>
                    <a:pt x="33848" y="29416"/>
                  </a:cubicBezTo>
                  <a:lnTo>
                    <a:pt x="33848" y="29416"/>
                  </a:lnTo>
                  <a:cubicBezTo>
                    <a:pt x="33708" y="29472"/>
                    <a:pt x="33597" y="29472"/>
                    <a:pt x="33485" y="29500"/>
                  </a:cubicBezTo>
                  <a:cubicBezTo>
                    <a:pt x="33402" y="29500"/>
                    <a:pt x="33207" y="29528"/>
                    <a:pt x="33123" y="29555"/>
                  </a:cubicBezTo>
                  <a:cubicBezTo>
                    <a:pt x="33059" y="29555"/>
                    <a:pt x="32963" y="29588"/>
                    <a:pt x="32896" y="29603"/>
                  </a:cubicBezTo>
                  <a:lnTo>
                    <a:pt x="32896" y="29603"/>
                  </a:lnTo>
                  <a:cubicBezTo>
                    <a:pt x="32888" y="29591"/>
                    <a:pt x="32880" y="29586"/>
                    <a:pt x="32873" y="29586"/>
                  </a:cubicBezTo>
                  <a:cubicBezTo>
                    <a:pt x="32857" y="29586"/>
                    <a:pt x="32844" y="29611"/>
                    <a:pt x="32844" y="29611"/>
                  </a:cubicBezTo>
                  <a:cubicBezTo>
                    <a:pt x="32857" y="29611"/>
                    <a:pt x="32875" y="29608"/>
                    <a:pt x="32896" y="29603"/>
                  </a:cubicBezTo>
                  <a:lnTo>
                    <a:pt x="32896" y="29603"/>
                  </a:lnTo>
                  <a:cubicBezTo>
                    <a:pt x="32897" y="29606"/>
                    <a:pt x="32899" y="29608"/>
                    <a:pt x="32900" y="29611"/>
                  </a:cubicBezTo>
                  <a:lnTo>
                    <a:pt x="32872" y="29611"/>
                  </a:lnTo>
                  <a:cubicBezTo>
                    <a:pt x="32008" y="29751"/>
                    <a:pt x="31060" y="29834"/>
                    <a:pt x="30196" y="30029"/>
                  </a:cubicBezTo>
                  <a:cubicBezTo>
                    <a:pt x="29694" y="30057"/>
                    <a:pt x="29165" y="30169"/>
                    <a:pt x="28719" y="30197"/>
                  </a:cubicBezTo>
                  <a:cubicBezTo>
                    <a:pt x="27817" y="30309"/>
                    <a:pt x="26915" y="30367"/>
                    <a:pt x="26013" y="30430"/>
                  </a:cubicBezTo>
                  <a:lnTo>
                    <a:pt x="26013" y="30430"/>
                  </a:lnTo>
                  <a:cubicBezTo>
                    <a:pt x="26019" y="29829"/>
                    <a:pt x="26043" y="29225"/>
                    <a:pt x="26043" y="28636"/>
                  </a:cubicBezTo>
                  <a:cubicBezTo>
                    <a:pt x="26016" y="26873"/>
                    <a:pt x="25962" y="25111"/>
                    <a:pt x="26087" y="23349"/>
                  </a:cubicBezTo>
                  <a:close/>
                  <a:moveTo>
                    <a:pt x="6948" y="17896"/>
                  </a:moveTo>
                  <a:cubicBezTo>
                    <a:pt x="9864" y="21493"/>
                    <a:pt x="16833" y="22263"/>
                    <a:pt x="20942" y="22838"/>
                  </a:cubicBezTo>
                  <a:cubicBezTo>
                    <a:pt x="22219" y="23002"/>
                    <a:pt x="23499" y="23142"/>
                    <a:pt x="24781" y="23250"/>
                  </a:cubicBezTo>
                  <a:lnTo>
                    <a:pt x="24781" y="23250"/>
                  </a:lnTo>
                  <a:cubicBezTo>
                    <a:pt x="24762" y="24893"/>
                    <a:pt x="24775" y="26592"/>
                    <a:pt x="24900" y="28245"/>
                  </a:cubicBezTo>
                  <a:cubicBezTo>
                    <a:pt x="24945" y="28967"/>
                    <a:pt x="25027" y="29744"/>
                    <a:pt x="25145" y="30487"/>
                  </a:cubicBezTo>
                  <a:lnTo>
                    <a:pt x="25145" y="30487"/>
                  </a:lnTo>
                  <a:cubicBezTo>
                    <a:pt x="24932" y="30496"/>
                    <a:pt x="24723" y="30499"/>
                    <a:pt x="24517" y="30499"/>
                  </a:cubicBezTo>
                  <a:cubicBezTo>
                    <a:pt x="23894" y="30499"/>
                    <a:pt x="23287" y="30467"/>
                    <a:pt x="22614" y="30447"/>
                  </a:cubicBezTo>
                  <a:lnTo>
                    <a:pt x="22614" y="30447"/>
                  </a:lnTo>
                  <a:cubicBezTo>
                    <a:pt x="22614" y="30475"/>
                    <a:pt x="22698" y="30475"/>
                    <a:pt x="22698" y="30475"/>
                  </a:cubicBezTo>
                  <a:lnTo>
                    <a:pt x="22614" y="30475"/>
                  </a:lnTo>
                  <a:cubicBezTo>
                    <a:pt x="22599" y="30453"/>
                    <a:pt x="22550" y="30447"/>
                    <a:pt x="22485" y="30447"/>
                  </a:cubicBezTo>
                  <a:cubicBezTo>
                    <a:pt x="22400" y="30447"/>
                    <a:pt x="22288" y="30457"/>
                    <a:pt x="22190" y="30457"/>
                  </a:cubicBezTo>
                  <a:cubicBezTo>
                    <a:pt x="22084" y="30457"/>
                    <a:pt x="21994" y="30445"/>
                    <a:pt x="21973" y="30392"/>
                  </a:cubicBezTo>
                  <a:cubicBezTo>
                    <a:pt x="21926" y="30410"/>
                    <a:pt x="21874" y="30417"/>
                    <a:pt x="21819" y="30417"/>
                  </a:cubicBezTo>
                  <a:cubicBezTo>
                    <a:pt x="21710" y="30417"/>
                    <a:pt x="21592" y="30392"/>
                    <a:pt x="21499" y="30392"/>
                  </a:cubicBezTo>
                  <a:cubicBezTo>
                    <a:pt x="21611" y="30447"/>
                    <a:pt x="21722" y="30447"/>
                    <a:pt x="21834" y="30475"/>
                  </a:cubicBezTo>
                  <a:lnTo>
                    <a:pt x="21750" y="30475"/>
                  </a:lnTo>
                  <a:cubicBezTo>
                    <a:pt x="21510" y="30451"/>
                    <a:pt x="21146" y="30386"/>
                    <a:pt x="20801" y="30386"/>
                  </a:cubicBezTo>
                  <a:cubicBezTo>
                    <a:pt x="20745" y="30386"/>
                    <a:pt x="20689" y="30388"/>
                    <a:pt x="20635" y="30392"/>
                  </a:cubicBezTo>
                  <a:cubicBezTo>
                    <a:pt x="20620" y="30384"/>
                    <a:pt x="20603" y="30381"/>
                    <a:pt x="20587" y="30381"/>
                  </a:cubicBezTo>
                  <a:cubicBezTo>
                    <a:pt x="20542" y="30381"/>
                    <a:pt x="20503" y="30407"/>
                    <a:pt x="20523" y="30447"/>
                  </a:cubicBezTo>
                  <a:cubicBezTo>
                    <a:pt x="20589" y="30464"/>
                    <a:pt x="20611" y="30471"/>
                    <a:pt x="20608" y="30471"/>
                  </a:cubicBezTo>
                  <a:cubicBezTo>
                    <a:pt x="20600" y="30471"/>
                    <a:pt x="20443" y="30431"/>
                    <a:pt x="20384" y="30392"/>
                  </a:cubicBezTo>
                  <a:cubicBezTo>
                    <a:pt x="20367" y="30408"/>
                    <a:pt x="20334" y="30413"/>
                    <a:pt x="20298" y="30413"/>
                  </a:cubicBezTo>
                  <a:cubicBezTo>
                    <a:pt x="20260" y="30413"/>
                    <a:pt x="20220" y="30408"/>
                    <a:pt x="20197" y="30408"/>
                  </a:cubicBezTo>
                  <a:cubicBezTo>
                    <a:pt x="20167" y="30408"/>
                    <a:pt x="20163" y="30415"/>
                    <a:pt x="20217" y="30447"/>
                  </a:cubicBezTo>
                  <a:cubicBezTo>
                    <a:pt x="19771" y="30364"/>
                    <a:pt x="19046" y="30308"/>
                    <a:pt x="18544" y="30224"/>
                  </a:cubicBezTo>
                  <a:lnTo>
                    <a:pt x="18544" y="30224"/>
                  </a:lnTo>
                  <a:cubicBezTo>
                    <a:pt x="18572" y="30252"/>
                    <a:pt x="18795" y="30252"/>
                    <a:pt x="18851" y="30308"/>
                  </a:cubicBezTo>
                  <a:cubicBezTo>
                    <a:pt x="18836" y="30311"/>
                    <a:pt x="18820" y="30312"/>
                    <a:pt x="18805" y="30312"/>
                  </a:cubicBezTo>
                  <a:cubicBezTo>
                    <a:pt x="18668" y="30312"/>
                    <a:pt x="18532" y="30221"/>
                    <a:pt x="18395" y="30221"/>
                  </a:cubicBezTo>
                  <a:cubicBezTo>
                    <a:pt x="18380" y="30221"/>
                    <a:pt x="18364" y="30222"/>
                    <a:pt x="18349" y="30224"/>
                  </a:cubicBezTo>
                  <a:cubicBezTo>
                    <a:pt x="18349" y="30197"/>
                    <a:pt x="18265" y="30197"/>
                    <a:pt x="18238" y="30197"/>
                  </a:cubicBezTo>
                  <a:cubicBezTo>
                    <a:pt x="18256" y="30197"/>
                    <a:pt x="18200" y="30184"/>
                    <a:pt x="18153" y="30184"/>
                  </a:cubicBezTo>
                  <a:cubicBezTo>
                    <a:pt x="18129" y="30184"/>
                    <a:pt x="18108" y="30187"/>
                    <a:pt x="18098" y="30197"/>
                  </a:cubicBezTo>
                  <a:cubicBezTo>
                    <a:pt x="18070" y="30169"/>
                    <a:pt x="17987" y="30169"/>
                    <a:pt x="17959" y="30113"/>
                  </a:cubicBezTo>
                  <a:cubicBezTo>
                    <a:pt x="15924" y="29946"/>
                    <a:pt x="13917" y="29332"/>
                    <a:pt x="11994" y="28691"/>
                  </a:cubicBezTo>
                  <a:cubicBezTo>
                    <a:pt x="11938" y="28663"/>
                    <a:pt x="11938" y="28636"/>
                    <a:pt x="11826" y="28636"/>
                  </a:cubicBezTo>
                  <a:cubicBezTo>
                    <a:pt x="11854" y="28636"/>
                    <a:pt x="11854" y="28663"/>
                    <a:pt x="11854" y="28663"/>
                  </a:cubicBezTo>
                  <a:cubicBezTo>
                    <a:pt x="11826" y="28663"/>
                    <a:pt x="11798" y="28663"/>
                    <a:pt x="11798" y="28636"/>
                  </a:cubicBezTo>
                  <a:cubicBezTo>
                    <a:pt x="11575" y="28580"/>
                    <a:pt x="11297" y="28385"/>
                    <a:pt x="11046" y="28301"/>
                  </a:cubicBezTo>
                  <a:cubicBezTo>
                    <a:pt x="10767" y="28106"/>
                    <a:pt x="10293" y="27994"/>
                    <a:pt x="10042" y="27799"/>
                  </a:cubicBezTo>
                  <a:cubicBezTo>
                    <a:pt x="9192" y="27388"/>
                    <a:pt x="8368" y="26868"/>
                    <a:pt x="7572" y="26294"/>
                  </a:cubicBezTo>
                  <a:lnTo>
                    <a:pt x="7561" y="26294"/>
                  </a:lnTo>
                  <a:cubicBezTo>
                    <a:pt x="6304" y="25385"/>
                    <a:pt x="5150" y="24270"/>
                    <a:pt x="4320" y="22901"/>
                  </a:cubicBezTo>
                  <a:lnTo>
                    <a:pt x="4320" y="22901"/>
                  </a:lnTo>
                  <a:cubicBezTo>
                    <a:pt x="4940" y="21132"/>
                    <a:pt x="5853" y="19446"/>
                    <a:pt x="6948" y="17896"/>
                  </a:cubicBezTo>
                  <a:close/>
                  <a:moveTo>
                    <a:pt x="37788" y="29192"/>
                  </a:moveTo>
                  <a:lnTo>
                    <a:pt x="37788" y="29192"/>
                  </a:lnTo>
                  <a:cubicBezTo>
                    <a:pt x="38356" y="30436"/>
                    <a:pt x="38890" y="31694"/>
                    <a:pt x="39395" y="32956"/>
                  </a:cubicBezTo>
                  <a:cubicBezTo>
                    <a:pt x="39408" y="32991"/>
                    <a:pt x="39420" y="33026"/>
                    <a:pt x="39433" y="33061"/>
                  </a:cubicBezTo>
                  <a:lnTo>
                    <a:pt x="39433" y="33061"/>
                  </a:lnTo>
                  <a:cubicBezTo>
                    <a:pt x="39430" y="33054"/>
                    <a:pt x="39426" y="33047"/>
                    <a:pt x="39423" y="33040"/>
                  </a:cubicBezTo>
                  <a:cubicBezTo>
                    <a:pt x="38778" y="31779"/>
                    <a:pt x="38105" y="30539"/>
                    <a:pt x="37401" y="29316"/>
                  </a:cubicBezTo>
                  <a:lnTo>
                    <a:pt x="37401" y="29316"/>
                  </a:lnTo>
                  <a:cubicBezTo>
                    <a:pt x="37530" y="29275"/>
                    <a:pt x="37659" y="29234"/>
                    <a:pt x="37788" y="29192"/>
                  </a:cubicBezTo>
                  <a:close/>
                  <a:moveTo>
                    <a:pt x="46133" y="21945"/>
                  </a:moveTo>
                  <a:lnTo>
                    <a:pt x="46133" y="21945"/>
                  </a:lnTo>
                  <a:cubicBezTo>
                    <a:pt x="47372" y="24024"/>
                    <a:pt x="48227" y="26320"/>
                    <a:pt x="47925" y="28775"/>
                  </a:cubicBezTo>
                  <a:cubicBezTo>
                    <a:pt x="47367" y="31479"/>
                    <a:pt x="44608" y="33040"/>
                    <a:pt x="42238" y="33988"/>
                  </a:cubicBezTo>
                  <a:cubicBezTo>
                    <a:pt x="41873" y="34137"/>
                    <a:pt x="41505" y="34281"/>
                    <a:pt x="41134" y="34419"/>
                  </a:cubicBezTo>
                  <a:lnTo>
                    <a:pt x="41134" y="34419"/>
                  </a:lnTo>
                  <a:cubicBezTo>
                    <a:pt x="40740" y="33489"/>
                    <a:pt x="40341" y="32567"/>
                    <a:pt x="39980" y="31646"/>
                  </a:cubicBezTo>
                  <a:cubicBezTo>
                    <a:pt x="39702" y="30949"/>
                    <a:pt x="39339" y="30197"/>
                    <a:pt x="39116" y="29528"/>
                  </a:cubicBezTo>
                  <a:cubicBezTo>
                    <a:pt x="39017" y="29300"/>
                    <a:pt x="38915" y="29073"/>
                    <a:pt x="38812" y="28846"/>
                  </a:cubicBezTo>
                  <a:lnTo>
                    <a:pt x="38812" y="28846"/>
                  </a:lnTo>
                  <a:cubicBezTo>
                    <a:pt x="38932" y="28804"/>
                    <a:pt x="39052" y="28762"/>
                    <a:pt x="39172" y="28719"/>
                  </a:cubicBezTo>
                  <a:cubicBezTo>
                    <a:pt x="39162" y="28718"/>
                    <a:pt x="39151" y="28717"/>
                    <a:pt x="39138" y="28717"/>
                  </a:cubicBezTo>
                  <a:cubicBezTo>
                    <a:pt x="39053" y="28717"/>
                    <a:pt x="38926" y="28752"/>
                    <a:pt x="38788" y="28794"/>
                  </a:cubicBezTo>
                  <a:lnTo>
                    <a:pt x="38788" y="28794"/>
                  </a:lnTo>
                  <a:cubicBezTo>
                    <a:pt x="38785" y="28787"/>
                    <a:pt x="38782" y="28780"/>
                    <a:pt x="38779" y="28773"/>
                  </a:cubicBezTo>
                  <a:lnTo>
                    <a:pt x="38779" y="28773"/>
                  </a:lnTo>
                  <a:cubicBezTo>
                    <a:pt x="39205" y="28674"/>
                    <a:pt x="40213" y="28357"/>
                    <a:pt x="39813" y="28357"/>
                  </a:cubicBezTo>
                  <a:cubicBezTo>
                    <a:pt x="39551" y="28384"/>
                    <a:pt x="39144" y="28528"/>
                    <a:pt x="38730" y="28667"/>
                  </a:cubicBezTo>
                  <a:lnTo>
                    <a:pt x="38730" y="28667"/>
                  </a:lnTo>
                  <a:cubicBezTo>
                    <a:pt x="37906" y="26871"/>
                    <a:pt x="36979" y="25109"/>
                    <a:pt x="35948" y="23401"/>
                  </a:cubicBezTo>
                  <a:lnTo>
                    <a:pt x="35948" y="23401"/>
                  </a:lnTo>
                  <a:cubicBezTo>
                    <a:pt x="36432" y="23385"/>
                    <a:pt x="36910" y="23346"/>
                    <a:pt x="37388" y="23284"/>
                  </a:cubicBezTo>
                  <a:cubicBezTo>
                    <a:pt x="37527" y="23284"/>
                    <a:pt x="37611" y="23284"/>
                    <a:pt x="37667" y="23339"/>
                  </a:cubicBezTo>
                  <a:cubicBezTo>
                    <a:pt x="37639" y="23339"/>
                    <a:pt x="37583" y="23339"/>
                    <a:pt x="37527" y="23367"/>
                  </a:cubicBezTo>
                  <a:cubicBezTo>
                    <a:pt x="37722" y="23367"/>
                    <a:pt x="37945" y="23367"/>
                    <a:pt x="38168" y="23284"/>
                  </a:cubicBezTo>
                  <a:cubicBezTo>
                    <a:pt x="38921" y="23256"/>
                    <a:pt x="39702" y="23116"/>
                    <a:pt x="40454" y="23088"/>
                  </a:cubicBezTo>
                  <a:lnTo>
                    <a:pt x="40510" y="23061"/>
                  </a:lnTo>
                  <a:cubicBezTo>
                    <a:pt x="40518" y="23065"/>
                    <a:pt x="40531" y="23066"/>
                    <a:pt x="40547" y="23066"/>
                  </a:cubicBezTo>
                  <a:cubicBezTo>
                    <a:pt x="40609" y="23066"/>
                    <a:pt x="40718" y="23041"/>
                    <a:pt x="40796" y="23041"/>
                  </a:cubicBezTo>
                  <a:cubicBezTo>
                    <a:pt x="40830" y="23041"/>
                    <a:pt x="40858" y="23046"/>
                    <a:pt x="40872" y="23061"/>
                  </a:cubicBezTo>
                  <a:cubicBezTo>
                    <a:pt x="39897" y="23228"/>
                    <a:pt x="38921" y="23339"/>
                    <a:pt x="38001" y="23451"/>
                  </a:cubicBezTo>
                  <a:cubicBezTo>
                    <a:pt x="39841" y="23367"/>
                    <a:pt x="41569" y="22949"/>
                    <a:pt x="43381" y="22698"/>
                  </a:cubicBezTo>
                  <a:cubicBezTo>
                    <a:pt x="44271" y="22481"/>
                    <a:pt x="45225" y="22260"/>
                    <a:pt x="46133" y="21945"/>
                  </a:cubicBezTo>
                  <a:close/>
                  <a:moveTo>
                    <a:pt x="3914" y="24229"/>
                  </a:moveTo>
                  <a:lnTo>
                    <a:pt x="3914" y="24229"/>
                  </a:lnTo>
                  <a:cubicBezTo>
                    <a:pt x="5035" y="25793"/>
                    <a:pt x="6596" y="27176"/>
                    <a:pt x="8648" y="28273"/>
                  </a:cubicBezTo>
                  <a:cubicBezTo>
                    <a:pt x="13107" y="30617"/>
                    <a:pt x="18165" y="31594"/>
                    <a:pt x="23273" y="31594"/>
                  </a:cubicBezTo>
                  <a:cubicBezTo>
                    <a:pt x="23978" y="31594"/>
                    <a:pt x="24683" y="31575"/>
                    <a:pt x="25388" y="31539"/>
                  </a:cubicBezTo>
                  <a:lnTo>
                    <a:pt x="25388" y="31539"/>
                  </a:lnTo>
                  <a:cubicBezTo>
                    <a:pt x="25425" y="31728"/>
                    <a:pt x="25459" y="31918"/>
                    <a:pt x="25513" y="32120"/>
                  </a:cubicBezTo>
                  <a:lnTo>
                    <a:pt x="25513" y="31981"/>
                  </a:lnTo>
                  <a:cubicBezTo>
                    <a:pt x="25680" y="32036"/>
                    <a:pt x="25736" y="32733"/>
                    <a:pt x="25792" y="33040"/>
                  </a:cubicBezTo>
                  <a:cubicBezTo>
                    <a:pt x="25875" y="32901"/>
                    <a:pt x="25820" y="32733"/>
                    <a:pt x="25820" y="32566"/>
                  </a:cubicBezTo>
                  <a:lnTo>
                    <a:pt x="25820" y="32566"/>
                  </a:lnTo>
                  <a:cubicBezTo>
                    <a:pt x="25875" y="32622"/>
                    <a:pt x="25875" y="32677"/>
                    <a:pt x="25875" y="32705"/>
                  </a:cubicBezTo>
                  <a:cubicBezTo>
                    <a:pt x="25896" y="32544"/>
                    <a:pt x="25930" y="32427"/>
                    <a:pt x="25969" y="32427"/>
                  </a:cubicBezTo>
                  <a:cubicBezTo>
                    <a:pt x="25984" y="32427"/>
                    <a:pt x="25999" y="32444"/>
                    <a:pt x="26015" y="32482"/>
                  </a:cubicBezTo>
                  <a:cubicBezTo>
                    <a:pt x="26015" y="32441"/>
                    <a:pt x="26029" y="32434"/>
                    <a:pt x="26043" y="32434"/>
                  </a:cubicBezTo>
                  <a:cubicBezTo>
                    <a:pt x="26050" y="32434"/>
                    <a:pt x="26057" y="32435"/>
                    <a:pt x="26062" y="32435"/>
                  </a:cubicBezTo>
                  <a:cubicBezTo>
                    <a:pt x="26067" y="32435"/>
                    <a:pt x="26071" y="32434"/>
                    <a:pt x="26071" y="32427"/>
                  </a:cubicBezTo>
                  <a:cubicBezTo>
                    <a:pt x="26154" y="32594"/>
                    <a:pt x="26098" y="32761"/>
                    <a:pt x="26210" y="32901"/>
                  </a:cubicBezTo>
                  <a:cubicBezTo>
                    <a:pt x="26107" y="32450"/>
                    <a:pt x="26054" y="31980"/>
                    <a:pt x="26030" y="31502"/>
                  </a:cubicBezTo>
                  <a:lnTo>
                    <a:pt x="26030" y="31502"/>
                  </a:lnTo>
                  <a:cubicBezTo>
                    <a:pt x="29470" y="31274"/>
                    <a:pt x="32890" y="30635"/>
                    <a:pt x="36121" y="29703"/>
                  </a:cubicBezTo>
                  <a:lnTo>
                    <a:pt x="36121" y="29703"/>
                  </a:lnTo>
                  <a:cubicBezTo>
                    <a:pt x="37176" y="31476"/>
                    <a:pt x="38165" y="33284"/>
                    <a:pt x="39069" y="35138"/>
                  </a:cubicBezTo>
                  <a:lnTo>
                    <a:pt x="39069" y="35138"/>
                  </a:lnTo>
                  <a:cubicBezTo>
                    <a:pt x="39020" y="35154"/>
                    <a:pt x="38970" y="35170"/>
                    <a:pt x="38921" y="35186"/>
                  </a:cubicBezTo>
                  <a:cubicBezTo>
                    <a:pt x="38726" y="35214"/>
                    <a:pt x="38447" y="35326"/>
                    <a:pt x="38280" y="35354"/>
                  </a:cubicBezTo>
                  <a:cubicBezTo>
                    <a:pt x="37639" y="35521"/>
                    <a:pt x="37081" y="35632"/>
                    <a:pt x="36468" y="35800"/>
                  </a:cubicBezTo>
                  <a:lnTo>
                    <a:pt x="36468" y="35772"/>
                  </a:lnTo>
                  <a:cubicBezTo>
                    <a:pt x="36357" y="35800"/>
                    <a:pt x="36245" y="35800"/>
                    <a:pt x="36245" y="35827"/>
                  </a:cubicBezTo>
                  <a:lnTo>
                    <a:pt x="36329" y="35827"/>
                  </a:lnTo>
                  <a:cubicBezTo>
                    <a:pt x="36292" y="35827"/>
                    <a:pt x="36279" y="35852"/>
                    <a:pt x="36267" y="35852"/>
                  </a:cubicBezTo>
                  <a:cubicBezTo>
                    <a:pt x="36261" y="35852"/>
                    <a:pt x="36254" y="35846"/>
                    <a:pt x="36245" y="35827"/>
                  </a:cubicBezTo>
                  <a:cubicBezTo>
                    <a:pt x="32028" y="36596"/>
                    <a:pt x="27644" y="36960"/>
                    <a:pt x="23271" y="36960"/>
                  </a:cubicBezTo>
                  <a:cubicBezTo>
                    <a:pt x="21457" y="36960"/>
                    <a:pt x="19645" y="36898"/>
                    <a:pt x="17847" y="36775"/>
                  </a:cubicBezTo>
                  <a:cubicBezTo>
                    <a:pt x="17798" y="36780"/>
                    <a:pt x="17744" y="36782"/>
                    <a:pt x="17687" y="36782"/>
                  </a:cubicBezTo>
                  <a:cubicBezTo>
                    <a:pt x="17423" y="36782"/>
                    <a:pt x="17091" y="36732"/>
                    <a:pt x="16816" y="36664"/>
                  </a:cubicBezTo>
                  <a:lnTo>
                    <a:pt x="16760" y="36664"/>
                  </a:lnTo>
                  <a:cubicBezTo>
                    <a:pt x="13889" y="36246"/>
                    <a:pt x="10990" y="35688"/>
                    <a:pt x="8314" y="34434"/>
                  </a:cubicBezTo>
                  <a:lnTo>
                    <a:pt x="8314" y="34434"/>
                  </a:lnTo>
                  <a:lnTo>
                    <a:pt x="8370" y="34517"/>
                  </a:lnTo>
                  <a:cubicBezTo>
                    <a:pt x="7673" y="34155"/>
                    <a:pt x="7004" y="33820"/>
                    <a:pt x="6391" y="33374"/>
                  </a:cubicBezTo>
                  <a:cubicBezTo>
                    <a:pt x="5610" y="32956"/>
                    <a:pt x="5025" y="32259"/>
                    <a:pt x="4495" y="31590"/>
                  </a:cubicBezTo>
                  <a:cubicBezTo>
                    <a:pt x="4328" y="31284"/>
                    <a:pt x="4077" y="30866"/>
                    <a:pt x="3938" y="30531"/>
                  </a:cubicBezTo>
                  <a:cubicBezTo>
                    <a:pt x="3603" y="29751"/>
                    <a:pt x="3492" y="28859"/>
                    <a:pt x="3436" y="27994"/>
                  </a:cubicBezTo>
                  <a:lnTo>
                    <a:pt x="3436" y="28078"/>
                  </a:lnTo>
                  <a:cubicBezTo>
                    <a:pt x="3415" y="26775"/>
                    <a:pt x="3587" y="25486"/>
                    <a:pt x="3914" y="24229"/>
                  </a:cubicBezTo>
                  <a:close/>
                  <a:moveTo>
                    <a:pt x="41229" y="37811"/>
                  </a:moveTo>
                  <a:lnTo>
                    <a:pt x="41229" y="37811"/>
                  </a:lnTo>
                  <a:cubicBezTo>
                    <a:pt x="41231" y="37819"/>
                    <a:pt x="41233" y="37827"/>
                    <a:pt x="41235" y="37834"/>
                  </a:cubicBezTo>
                  <a:cubicBezTo>
                    <a:pt x="41233" y="37836"/>
                    <a:pt x="41232" y="37837"/>
                    <a:pt x="41231" y="37837"/>
                  </a:cubicBezTo>
                  <a:cubicBezTo>
                    <a:pt x="41227" y="37837"/>
                    <a:pt x="41227" y="37827"/>
                    <a:pt x="41229" y="37811"/>
                  </a:cubicBezTo>
                  <a:close/>
                  <a:moveTo>
                    <a:pt x="19177" y="0"/>
                  </a:moveTo>
                  <a:cubicBezTo>
                    <a:pt x="15172" y="0"/>
                    <a:pt x="11178" y="991"/>
                    <a:pt x="8091" y="3631"/>
                  </a:cubicBezTo>
                  <a:cubicBezTo>
                    <a:pt x="7701" y="3966"/>
                    <a:pt x="7255" y="4412"/>
                    <a:pt x="6948" y="4746"/>
                  </a:cubicBezTo>
                  <a:cubicBezTo>
                    <a:pt x="1907" y="9995"/>
                    <a:pt x="0" y="17620"/>
                    <a:pt x="3306" y="23292"/>
                  </a:cubicBezTo>
                  <a:lnTo>
                    <a:pt x="3306" y="23292"/>
                  </a:lnTo>
                  <a:cubicBezTo>
                    <a:pt x="2903" y="24093"/>
                    <a:pt x="2792" y="25054"/>
                    <a:pt x="2627" y="25987"/>
                  </a:cubicBezTo>
                  <a:cubicBezTo>
                    <a:pt x="704" y="35465"/>
                    <a:pt x="11464" y="37305"/>
                    <a:pt x="18544" y="37918"/>
                  </a:cubicBezTo>
                  <a:cubicBezTo>
                    <a:pt x="18535" y="37909"/>
                    <a:pt x="18535" y="37906"/>
                    <a:pt x="18539" y="37906"/>
                  </a:cubicBezTo>
                  <a:cubicBezTo>
                    <a:pt x="18547" y="37906"/>
                    <a:pt x="18572" y="37918"/>
                    <a:pt x="18572" y="37918"/>
                  </a:cubicBezTo>
                  <a:cubicBezTo>
                    <a:pt x="19640" y="38039"/>
                    <a:pt x="21131" y="38119"/>
                    <a:pt x="22419" y="38119"/>
                  </a:cubicBezTo>
                  <a:cubicBezTo>
                    <a:pt x="22610" y="38119"/>
                    <a:pt x="22796" y="38117"/>
                    <a:pt x="22976" y="38113"/>
                  </a:cubicBezTo>
                  <a:lnTo>
                    <a:pt x="22893" y="38113"/>
                  </a:lnTo>
                  <a:cubicBezTo>
                    <a:pt x="23227" y="38113"/>
                    <a:pt x="23729" y="38113"/>
                    <a:pt x="24008" y="38030"/>
                  </a:cubicBezTo>
                  <a:cubicBezTo>
                    <a:pt x="24065" y="38023"/>
                    <a:pt x="24129" y="38021"/>
                    <a:pt x="24195" y="38021"/>
                  </a:cubicBezTo>
                  <a:cubicBezTo>
                    <a:pt x="24314" y="38021"/>
                    <a:pt x="24441" y="38028"/>
                    <a:pt x="24551" y="38028"/>
                  </a:cubicBezTo>
                  <a:cubicBezTo>
                    <a:pt x="24651" y="38028"/>
                    <a:pt x="24737" y="38022"/>
                    <a:pt x="24788" y="38002"/>
                  </a:cubicBezTo>
                  <a:lnTo>
                    <a:pt x="24760" y="38002"/>
                  </a:lnTo>
                  <a:cubicBezTo>
                    <a:pt x="24928" y="37974"/>
                    <a:pt x="25346" y="38002"/>
                    <a:pt x="25374" y="37918"/>
                  </a:cubicBezTo>
                  <a:lnTo>
                    <a:pt x="25597" y="37918"/>
                  </a:lnTo>
                  <a:cubicBezTo>
                    <a:pt x="25694" y="37876"/>
                    <a:pt x="25882" y="37876"/>
                    <a:pt x="26078" y="37876"/>
                  </a:cubicBezTo>
                  <a:cubicBezTo>
                    <a:pt x="26273" y="37876"/>
                    <a:pt x="26475" y="37876"/>
                    <a:pt x="26600" y="37834"/>
                  </a:cubicBezTo>
                  <a:cubicBezTo>
                    <a:pt x="26628" y="37834"/>
                    <a:pt x="26990" y="37834"/>
                    <a:pt x="26879" y="37779"/>
                  </a:cubicBezTo>
                  <a:lnTo>
                    <a:pt x="26907" y="37779"/>
                  </a:lnTo>
                  <a:cubicBezTo>
                    <a:pt x="27604" y="37695"/>
                    <a:pt x="28858" y="37639"/>
                    <a:pt x="29778" y="37611"/>
                  </a:cubicBezTo>
                  <a:cubicBezTo>
                    <a:pt x="30893" y="37500"/>
                    <a:pt x="32008" y="37500"/>
                    <a:pt x="33151" y="37333"/>
                  </a:cubicBezTo>
                  <a:cubicBezTo>
                    <a:pt x="34994" y="37108"/>
                    <a:pt x="37276" y="36731"/>
                    <a:pt x="39524" y="36089"/>
                  </a:cubicBezTo>
                  <a:lnTo>
                    <a:pt x="39524" y="36089"/>
                  </a:lnTo>
                  <a:cubicBezTo>
                    <a:pt x="39669" y="36400"/>
                    <a:pt x="39812" y="36712"/>
                    <a:pt x="39952" y="37026"/>
                  </a:cubicBezTo>
                  <a:cubicBezTo>
                    <a:pt x="40008" y="37221"/>
                    <a:pt x="40398" y="37890"/>
                    <a:pt x="40426" y="38113"/>
                  </a:cubicBezTo>
                  <a:cubicBezTo>
                    <a:pt x="40636" y="38621"/>
                    <a:pt x="41034" y="38845"/>
                    <a:pt x="41417" y="38845"/>
                  </a:cubicBezTo>
                  <a:cubicBezTo>
                    <a:pt x="42001" y="38845"/>
                    <a:pt x="42552" y="38325"/>
                    <a:pt x="42350" y="37500"/>
                  </a:cubicBezTo>
                  <a:cubicBezTo>
                    <a:pt x="42107" y="36800"/>
                    <a:pt x="41836" y="36110"/>
                    <a:pt x="41555" y="35426"/>
                  </a:cubicBezTo>
                  <a:lnTo>
                    <a:pt x="41555" y="35426"/>
                  </a:lnTo>
                  <a:cubicBezTo>
                    <a:pt x="46033" y="33759"/>
                    <a:pt x="49764" y="30841"/>
                    <a:pt x="48679" y="25717"/>
                  </a:cubicBezTo>
                  <a:lnTo>
                    <a:pt x="48679" y="25717"/>
                  </a:lnTo>
                  <a:cubicBezTo>
                    <a:pt x="48686" y="25732"/>
                    <a:pt x="48714" y="25739"/>
                    <a:pt x="48727" y="25764"/>
                  </a:cubicBezTo>
                  <a:lnTo>
                    <a:pt x="48727" y="25764"/>
                  </a:lnTo>
                  <a:cubicBezTo>
                    <a:pt x="48476" y="24631"/>
                    <a:pt x="48115" y="23554"/>
                    <a:pt x="47535" y="22559"/>
                  </a:cubicBezTo>
                  <a:lnTo>
                    <a:pt x="47535" y="22531"/>
                  </a:lnTo>
                  <a:cubicBezTo>
                    <a:pt x="47384" y="22211"/>
                    <a:pt x="47223" y="21895"/>
                    <a:pt x="47053" y="21583"/>
                  </a:cubicBezTo>
                  <a:lnTo>
                    <a:pt x="47053" y="21583"/>
                  </a:lnTo>
                  <a:cubicBezTo>
                    <a:pt x="48110" y="21107"/>
                    <a:pt x="49043" y="20446"/>
                    <a:pt x="49653" y="19437"/>
                  </a:cubicBezTo>
                  <a:cubicBezTo>
                    <a:pt x="50629" y="17290"/>
                    <a:pt x="48956" y="15200"/>
                    <a:pt x="47702" y="13583"/>
                  </a:cubicBezTo>
                  <a:lnTo>
                    <a:pt x="47702" y="13583"/>
                  </a:lnTo>
                  <a:cubicBezTo>
                    <a:pt x="48064" y="13917"/>
                    <a:pt x="48343" y="14280"/>
                    <a:pt x="48650" y="14698"/>
                  </a:cubicBezTo>
                  <a:lnTo>
                    <a:pt x="48399" y="14447"/>
                  </a:lnTo>
                  <a:lnTo>
                    <a:pt x="48399" y="14447"/>
                  </a:lnTo>
                  <a:cubicBezTo>
                    <a:pt x="48674" y="14777"/>
                    <a:pt x="48949" y="15135"/>
                    <a:pt x="49171" y="15519"/>
                  </a:cubicBezTo>
                  <a:lnTo>
                    <a:pt x="49171" y="15519"/>
                  </a:lnTo>
                  <a:cubicBezTo>
                    <a:pt x="47413" y="12461"/>
                    <a:pt x="44213" y="10290"/>
                    <a:pt x="41514" y="8147"/>
                  </a:cubicBezTo>
                  <a:cubicBezTo>
                    <a:pt x="40789" y="7590"/>
                    <a:pt x="40008" y="7060"/>
                    <a:pt x="39200" y="6558"/>
                  </a:cubicBezTo>
                  <a:lnTo>
                    <a:pt x="39200" y="6558"/>
                  </a:lnTo>
                  <a:cubicBezTo>
                    <a:pt x="39395" y="6754"/>
                    <a:pt x="39618" y="6893"/>
                    <a:pt x="39869" y="7032"/>
                  </a:cubicBezTo>
                  <a:lnTo>
                    <a:pt x="39869" y="7060"/>
                  </a:lnTo>
                  <a:cubicBezTo>
                    <a:pt x="40287" y="7395"/>
                    <a:pt x="40733" y="7646"/>
                    <a:pt x="41095" y="8008"/>
                  </a:cubicBezTo>
                  <a:cubicBezTo>
                    <a:pt x="40566" y="7729"/>
                    <a:pt x="40120" y="7311"/>
                    <a:pt x="39590" y="7032"/>
                  </a:cubicBezTo>
                  <a:cubicBezTo>
                    <a:pt x="39590" y="7032"/>
                    <a:pt x="39562" y="7032"/>
                    <a:pt x="39562" y="7060"/>
                  </a:cubicBezTo>
                  <a:cubicBezTo>
                    <a:pt x="39339" y="6949"/>
                    <a:pt x="39200" y="6809"/>
                    <a:pt x="39033" y="6754"/>
                  </a:cubicBezTo>
                  <a:cubicBezTo>
                    <a:pt x="38921" y="6642"/>
                    <a:pt x="38782" y="6558"/>
                    <a:pt x="38698" y="6531"/>
                  </a:cubicBezTo>
                  <a:cubicBezTo>
                    <a:pt x="38642" y="6503"/>
                    <a:pt x="38587" y="6475"/>
                    <a:pt x="38559" y="6475"/>
                  </a:cubicBezTo>
                  <a:cubicBezTo>
                    <a:pt x="35700" y="4651"/>
                    <a:pt x="32602" y="3252"/>
                    <a:pt x="29499" y="2019"/>
                  </a:cubicBezTo>
                  <a:lnTo>
                    <a:pt x="29499" y="2019"/>
                  </a:lnTo>
                  <a:cubicBezTo>
                    <a:pt x="29594" y="2018"/>
                    <a:pt x="29514" y="1951"/>
                    <a:pt x="29443" y="1935"/>
                  </a:cubicBezTo>
                  <a:lnTo>
                    <a:pt x="29443" y="1935"/>
                  </a:lnTo>
                  <a:lnTo>
                    <a:pt x="29443" y="1931"/>
                  </a:lnTo>
                  <a:cubicBezTo>
                    <a:pt x="29806" y="2043"/>
                    <a:pt x="30001" y="2098"/>
                    <a:pt x="30363" y="2210"/>
                  </a:cubicBezTo>
                  <a:cubicBezTo>
                    <a:pt x="29304" y="1792"/>
                    <a:pt x="28273" y="1401"/>
                    <a:pt x="27186" y="1178"/>
                  </a:cubicBezTo>
                  <a:cubicBezTo>
                    <a:pt x="26628" y="955"/>
                    <a:pt x="25959" y="900"/>
                    <a:pt x="25402" y="705"/>
                  </a:cubicBezTo>
                  <a:cubicBezTo>
                    <a:pt x="25095" y="677"/>
                    <a:pt x="24677" y="537"/>
                    <a:pt x="24342" y="509"/>
                  </a:cubicBezTo>
                  <a:cubicBezTo>
                    <a:pt x="22668" y="188"/>
                    <a:pt x="20921" y="0"/>
                    <a:pt x="19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7"/>
          <p:cNvGrpSpPr/>
          <p:nvPr/>
        </p:nvGrpSpPr>
        <p:grpSpPr>
          <a:xfrm rot="6297111" flipH="1">
            <a:off x="-133007" y="2064867"/>
            <a:ext cx="1652304" cy="1744599"/>
            <a:chOff x="1795134" y="3822687"/>
            <a:chExt cx="1051830" cy="1110583"/>
          </a:xfrm>
        </p:grpSpPr>
        <p:sp>
          <p:nvSpPr>
            <p:cNvPr id="652" name="Google Shape;652;p37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7935738" y="3779088"/>
            <a:ext cx="442575" cy="419225"/>
            <a:chOff x="4350700" y="2134325"/>
            <a:chExt cx="442575" cy="419225"/>
          </a:xfrm>
        </p:grpSpPr>
        <p:sp>
          <p:nvSpPr>
            <p:cNvPr id="655" name="Google Shape;655;p37"/>
            <p:cNvSpPr/>
            <p:nvPr/>
          </p:nvSpPr>
          <p:spPr>
            <a:xfrm>
              <a:off x="4518675" y="2278950"/>
              <a:ext cx="274600" cy="274600"/>
            </a:xfrm>
            <a:custGeom>
              <a:avLst/>
              <a:gdLst/>
              <a:ahLst/>
              <a:cxnLst/>
              <a:rect l="l" t="t" r="r" b="b"/>
              <a:pathLst>
                <a:path w="10984" h="10984" extrusionOk="0">
                  <a:moveTo>
                    <a:pt x="4015" y="0"/>
                  </a:moveTo>
                  <a:lnTo>
                    <a:pt x="4015" y="4014"/>
                  </a:lnTo>
                  <a:lnTo>
                    <a:pt x="1" y="4014"/>
                  </a:lnTo>
                  <a:lnTo>
                    <a:pt x="1" y="6997"/>
                  </a:lnTo>
                  <a:lnTo>
                    <a:pt x="4015" y="6997"/>
                  </a:lnTo>
                  <a:lnTo>
                    <a:pt x="4015" y="10983"/>
                  </a:lnTo>
                  <a:lnTo>
                    <a:pt x="6970" y="10983"/>
                  </a:lnTo>
                  <a:lnTo>
                    <a:pt x="6970" y="6997"/>
                  </a:lnTo>
                  <a:lnTo>
                    <a:pt x="10984" y="6997"/>
                  </a:lnTo>
                  <a:lnTo>
                    <a:pt x="10984" y="4014"/>
                  </a:lnTo>
                  <a:lnTo>
                    <a:pt x="6970" y="4014"/>
                  </a:lnTo>
                  <a:lnTo>
                    <a:pt x="6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4350700" y="2134325"/>
              <a:ext cx="167975" cy="169350"/>
            </a:xfrm>
            <a:custGeom>
              <a:avLst/>
              <a:gdLst/>
              <a:ahLst/>
              <a:cxnLst/>
              <a:rect l="l" t="t" r="r" b="b"/>
              <a:pathLst>
                <a:path w="6719" h="6774" extrusionOk="0">
                  <a:moveTo>
                    <a:pt x="2426" y="0"/>
                  </a:moveTo>
                  <a:lnTo>
                    <a:pt x="2426" y="2481"/>
                  </a:lnTo>
                  <a:lnTo>
                    <a:pt x="1" y="2481"/>
                  </a:lnTo>
                  <a:lnTo>
                    <a:pt x="1" y="4293"/>
                  </a:lnTo>
                  <a:lnTo>
                    <a:pt x="2426" y="4293"/>
                  </a:lnTo>
                  <a:lnTo>
                    <a:pt x="2426" y="6774"/>
                  </a:lnTo>
                  <a:lnTo>
                    <a:pt x="4266" y="6774"/>
                  </a:lnTo>
                  <a:lnTo>
                    <a:pt x="4266" y="4293"/>
                  </a:lnTo>
                  <a:lnTo>
                    <a:pt x="6719" y="4293"/>
                  </a:lnTo>
                  <a:lnTo>
                    <a:pt x="6719" y="2481"/>
                  </a:lnTo>
                  <a:lnTo>
                    <a:pt x="4266" y="2481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7"/>
          <p:cNvSpPr/>
          <p:nvPr/>
        </p:nvSpPr>
        <p:spPr>
          <a:xfrm flipH="1">
            <a:off x="4266280" y="274675"/>
            <a:ext cx="393650" cy="390150"/>
          </a:xfrm>
          <a:custGeom>
            <a:avLst/>
            <a:gdLst/>
            <a:ahLst/>
            <a:cxnLst/>
            <a:rect l="l" t="t" r="r" b="b"/>
            <a:pathLst>
              <a:path w="15746" h="15606" extrusionOk="0">
                <a:moveTo>
                  <a:pt x="4902" y="4446"/>
                </a:moveTo>
                <a:cubicBezTo>
                  <a:pt x="4894" y="4446"/>
                  <a:pt x="4894" y="4453"/>
                  <a:pt x="4925" y="4469"/>
                </a:cubicBezTo>
                <a:cubicBezTo>
                  <a:pt x="4925" y="4453"/>
                  <a:pt x="4910" y="4446"/>
                  <a:pt x="4902" y="4446"/>
                </a:cubicBezTo>
                <a:close/>
                <a:moveTo>
                  <a:pt x="11156" y="4590"/>
                </a:moveTo>
                <a:cubicBezTo>
                  <a:pt x="11147" y="4599"/>
                  <a:pt x="11141" y="4602"/>
                  <a:pt x="11137" y="4603"/>
                </a:cubicBezTo>
                <a:lnTo>
                  <a:pt x="11137" y="4603"/>
                </a:lnTo>
                <a:cubicBezTo>
                  <a:pt x="11144" y="4600"/>
                  <a:pt x="11150" y="4595"/>
                  <a:pt x="11156" y="4590"/>
                </a:cubicBezTo>
                <a:close/>
                <a:moveTo>
                  <a:pt x="4910" y="4464"/>
                </a:moveTo>
                <a:cubicBezTo>
                  <a:pt x="4886" y="4464"/>
                  <a:pt x="4936" y="4534"/>
                  <a:pt x="4931" y="4534"/>
                </a:cubicBezTo>
                <a:cubicBezTo>
                  <a:pt x="4930" y="4534"/>
                  <a:pt x="4928" y="4533"/>
                  <a:pt x="4925" y="4529"/>
                </a:cubicBezTo>
                <a:lnTo>
                  <a:pt x="4925" y="4529"/>
                </a:lnTo>
                <a:cubicBezTo>
                  <a:pt x="4955" y="4560"/>
                  <a:pt x="4955" y="4590"/>
                  <a:pt x="4985" y="4621"/>
                </a:cubicBezTo>
                <a:cubicBezTo>
                  <a:pt x="4985" y="4640"/>
                  <a:pt x="4997" y="4664"/>
                  <a:pt x="5014" y="4688"/>
                </a:cubicBezTo>
                <a:lnTo>
                  <a:pt x="5014" y="4688"/>
                </a:lnTo>
                <a:cubicBezTo>
                  <a:pt x="5014" y="4678"/>
                  <a:pt x="5009" y="4663"/>
                  <a:pt x="4998" y="4642"/>
                </a:cubicBezTo>
                <a:lnTo>
                  <a:pt x="4998" y="4642"/>
                </a:lnTo>
                <a:cubicBezTo>
                  <a:pt x="4999" y="4645"/>
                  <a:pt x="4999" y="4647"/>
                  <a:pt x="4999" y="4647"/>
                </a:cubicBezTo>
                <a:cubicBezTo>
                  <a:pt x="4999" y="4647"/>
                  <a:pt x="4995" y="4639"/>
                  <a:pt x="4985" y="4621"/>
                </a:cubicBezTo>
                <a:lnTo>
                  <a:pt x="4985" y="4621"/>
                </a:lnTo>
                <a:cubicBezTo>
                  <a:pt x="4990" y="4628"/>
                  <a:pt x="4994" y="4636"/>
                  <a:pt x="4998" y="4642"/>
                </a:cubicBezTo>
                <a:lnTo>
                  <a:pt x="4998" y="4642"/>
                </a:lnTo>
                <a:cubicBezTo>
                  <a:pt x="4995" y="4633"/>
                  <a:pt x="4985" y="4607"/>
                  <a:pt x="4985" y="4590"/>
                </a:cubicBezTo>
                <a:lnTo>
                  <a:pt x="4955" y="4560"/>
                </a:lnTo>
                <a:cubicBezTo>
                  <a:pt x="4955" y="4529"/>
                  <a:pt x="4925" y="4529"/>
                  <a:pt x="4925" y="4469"/>
                </a:cubicBezTo>
                <a:cubicBezTo>
                  <a:pt x="4918" y="4465"/>
                  <a:pt x="4913" y="4464"/>
                  <a:pt x="4910" y="4464"/>
                </a:cubicBezTo>
                <a:close/>
                <a:moveTo>
                  <a:pt x="6293" y="6687"/>
                </a:moveTo>
                <a:lnTo>
                  <a:pt x="6293" y="6687"/>
                </a:lnTo>
                <a:lnTo>
                  <a:pt x="6293" y="6687"/>
                </a:lnTo>
                <a:cubicBezTo>
                  <a:pt x="6296" y="6690"/>
                  <a:pt x="6297" y="6692"/>
                  <a:pt x="6298" y="6692"/>
                </a:cubicBezTo>
                <a:lnTo>
                  <a:pt x="6298" y="6692"/>
                </a:lnTo>
                <a:cubicBezTo>
                  <a:pt x="6296" y="6691"/>
                  <a:pt x="6294" y="6689"/>
                  <a:pt x="6293" y="6687"/>
                </a:cubicBezTo>
                <a:close/>
                <a:moveTo>
                  <a:pt x="15594" y="7387"/>
                </a:moveTo>
                <a:cubicBezTo>
                  <a:pt x="15563" y="7417"/>
                  <a:pt x="15381" y="7417"/>
                  <a:pt x="15411" y="7447"/>
                </a:cubicBezTo>
                <a:cubicBezTo>
                  <a:pt x="15320" y="7478"/>
                  <a:pt x="15229" y="7478"/>
                  <a:pt x="15168" y="7478"/>
                </a:cubicBezTo>
                <a:cubicBezTo>
                  <a:pt x="15177" y="7486"/>
                  <a:pt x="15188" y="7494"/>
                  <a:pt x="15202" y="7500"/>
                </a:cubicBezTo>
                <a:lnTo>
                  <a:pt x="15202" y="7500"/>
                </a:lnTo>
                <a:cubicBezTo>
                  <a:pt x="15348" y="7508"/>
                  <a:pt x="15493" y="7518"/>
                  <a:pt x="15636" y="7529"/>
                </a:cubicBezTo>
                <a:lnTo>
                  <a:pt x="15636" y="7529"/>
                </a:lnTo>
                <a:cubicBezTo>
                  <a:pt x="15604" y="7505"/>
                  <a:pt x="15581" y="7461"/>
                  <a:pt x="15594" y="7387"/>
                </a:cubicBezTo>
                <a:close/>
                <a:moveTo>
                  <a:pt x="15636" y="7529"/>
                </a:moveTo>
                <a:cubicBezTo>
                  <a:pt x="15660" y="7547"/>
                  <a:pt x="15687" y="7554"/>
                  <a:pt x="15709" y="7554"/>
                </a:cubicBezTo>
                <a:cubicBezTo>
                  <a:pt x="15730" y="7554"/>
                  <a:pt x="15746" y="7547"/>
                  <a:pt x="15746" y="7538"/>
                </a:cubicBezTo>
                <a:cubicBezTo>
                  <a:pt x="15709" y="7535"/>
                  <a:pt x="15673" y="7532"/>
                  <a:pt x="15636" y="7529"/>
                </a:cubicBezTo>
                <a:close/>
                <a:moveTo>
                  <a:pt x="1233" y="7555"/>
                </a:moveTo>
                <a:cubicBezTo>
                  <a:pt x="1240" y="7555"/>
                  <a:pt x="1247" y="7559"/>
                  <a:pt x="1247" y="7569"/>
                </a:cubicBezTo>
                <a:cubicBezTo>
                  <a:pt x="1206" y="7569"/>
                  <a:pt x="1220" y="7555"/>
                  <a:pt x="1233" y="7555"/>
                </a:cubicBezTo>
                <a:close/>
                <a:moveTo>
                  <a:pt x="4836" y="10658"/>
                </a:moveTo>
                <a:cubicBezTo>
                  <a:pt x="4827" y="10660"/>
                  <a:pt x="4816" y="10664"/>
                  <a:pt x="4803" y="10669"/>
                </a:cubicBezTo>
                <a:cubicBezTo>
                  <a:pt x="4812" y="10669"/>
                  <a:pt x="4823" y="10665"/>
                  <a:pt x="4836" y="10658"/>
                </a:cubicBezTo>
                <a:close/>
                <a:moveTo>
                  <a:pt x="4816" y="10656"/>
                </a:moveTo>
                <a:cubicBezTo>
                  <a:pt x="4813" y="10656"/>
                  <a:pt x="4793" y="10669"/>
                  <a:pt x="4773" y="10669"/>
                </a:cubicBezTo>
                <a:lnTo>
                  <a:pt x="4712" y="10730"/>
                </a:lnTo>
                <a:cubicBezTo>
                  <a:pt x="4682" y="10730"/>
                  <a:pt x="4682" y="10760"/>
                  <a:pt x="4651" y="10760"/>
                </a:cubicBezTo>
                <a:cubicBezTo>
                  <a:pt x="4631" y="10760"/>
                  <a:pt x="4624" y="10774"/>
                  <a:pt x="4631" y="10774"/>
                </a:cubicBezTo>
                <a:cubicBezTo>
                  <a:pt x="4634" y="10774"/>
                  <a:pt x="4641" y="10771"/>
                  <a:pt x="4651" y="10760"/>
                </a:cubicBezTo>
                <a:lnTo>
                  <a:pt x="4651" y="10760"/>
                </a:lnTo>
                <a:cubicBezTo>
                  <a:pt x="4645" y="10767"/>
                  <a:pt x="4644" y="10769"/>
                  <a:pt x="4646" y="10769"/>
                </a:cubicBezTo>
                <a:cubicBezTo>
                  <a:pt x="4652" y="10769"/>
                  <a:pt x="4681" y="10752"/>
                  <a:pt x="4687" y="10752"/>
                </a:cubicBezTo>
                <a:cubicBezTo>
                  <a:pt x="4689" y="10752"/>
                  <a:pt x="4688" y="10754"/>
                  <a:pt x="4682" y="10760"/>
                </a:cubicBezTo>
                <a:cubicBezTo>
                  <a:pt x="4712" y="10730"/>
                  <a:pt x="4773" y="10730"/>
                  <a:pt x="4803" y="10669"/>
                </a:cubicBezTo>
                <a:cubicBezTo>
                  <a:pt x="4813" y="10659"/>
                  <a:pt x="4817" y="10656"/>
                  <a:pt x="4816" y="10656"/>
                </a:cubicBezTo>
                <a:close/>
                <a:moveTo>
                  <a:pt x="7539" y="0"/>
                </a:moveTo>
                <a:cubicBezTo>
                  <a:pt x="7417" y="1399"/>
                  <a:pt x="7508" y="2918"/>
                  <a:pt x="7508" y="4377"/>
                </a:cubicBezTo>
                <a:lnTo>
                  <a:pt x="7508" y="4408"/>
                </a:lnTo>
                <a:lnTo>
                  <a:pt x="7508" y="4529"/>
                </a:lnTo>
                <a:lnTo>
                  <a:pt x="7508" y="4681"/>
                </a:lnTo>
                <a:cubicBezTo>
                  <a:pt x="7508" y="5380"/>
                  <a:pt x="7508" y="6140"/>
                  <a:pt x="7539" y="6870"/>
                </a:cubicBezTo>
                <a:lnTo>
                  <a:pt x="6384" y="5745"/>
                </a:lnTo>
                <a:lnTo>
                  <a:pt x="6384" y="5745"/>
                </a:lnTo>
                <a:cubicBezTo>
                  <a:pt x="6469" y="5840"/>
                  <a:pt x="6505" y="5880"/>
                  <a:pt x="6503" y="5880"/>
                </a:cubicBezTo>
                <a:cubicBezTo>
                  <a:pt x="6496" y="5880"/>
                  <a:pt x="5394" y="4698"/>
                  <a:pt x="5137" y="4621"/>
                </a:cubicBezTo>
                <a:lnTo>
                  <a:pt x="5107" y="4621"/>
                </a:lnTo>
                <a:cubicBezTo>
                  <a:pt x="5107" y="4681"/>
                  <a:pt x="5077" y="4681"/>
                  <a:pt x="5107" y="4712"/>
                </a:cubicBezTo>
                <a:lnTo>
                  <a:pt x="5107" y="4742"/>
                </a:lnTo>
                <a:cubicBezTo>
                  <a:pt x="5141" y="4784"/>
                  <a:pt x="5146" y="4800"/>
                  <a:pt x="5137" y="4800"/>
                </a:cubicBezTo>
                <a:cubicBezTo>
                  <a:pt x="5120" y="4800"/>
                  <a:pt x="5053" y="4745"/>
                  <a:pt x="5014" y="4688"/>
                </a:cubicBezTo>
                <a:lnTo>
                  <a:pt x="5014" y="4688"/>
                </a:lnTo>
                <a:cubicBezTo>
                  <a:pt x="5014" y="4703"/>
                  <a:pt x="5004" y="4708"/>
                  <a:pt x="4988" y="4708"/>
                </a:cubicBezTo>
                <a:cubicBezTo>
                  <a:pt x="4951" y="4708"/>
                  <a:pt x="4883" y="4681"/>
                  <a:pt x="4834" y="4681"/>
                </a:cubicBezTo>
                <a:lnTo>
                  <a:pt x="4682" y="4681"/>
                </a:lnTo>
                <a:cubicBezTo>
                  <a:pt x="4712" y="4742"/>
                  <a:pt x="4803" y="4864"/>
                  <a:pt x="4803" y="4864"/>
                </a:cubicBezTo>
                <a:cubicBezTo>
                  <a:pt x="4773" y="4864"/>
                  <a:pt x="4712" y="4772"/>
                  <a:pt x="4682" y="4772"/>
                </a:cubicBezTo>
                <a:cubicBezTo>
                  <a:pt x="4682" y="4788"/>
                  <a:pt x="4678" y="4793"/>
                  <a:pt x="4671" y="4793"/>
                </a:cubicBezTo>
                <a:cubicBezTo>
                  <a:pt x="4649" y="4793"/>
                  <a:pt x="4598" y="4742"/>
                  <a:pt x="4530" y="4742"/>
                </a:cubicBezTo>
                <a:cubicBezTo>
                  <a:pt x="4530" y="4748"/>
                  <a:pt x="4525" y="4751"/>
                  <a:pt x="4517" y="4751"/>
                </a:cubicBezTo>
                <a:cubicBezTo>
                  <a:pt x="4485" y="4751"/>
                  <a:pt x="4402" y="4712"/>
                  <a:pt x="4378" y="4712"/>
                </a:cubicBezTo>
                <a:cubicBezTo>
                  <a:pt x="4864" y="5350"/>
                  <a:pt x="5563" y="5958"/>
                  <a:pt x="6171" y="6566"/>
                </a:cubicBezTo>
                <a:cubicBezTo>
                  <a:pt x="6201" y="6566"/>
                  <a:pt x="6201" y="6596"/>
                  <a:pt x="6201" y="6596"/>
                </a:cubicBezTo>
                <a:cubicBezTo>
                  <a:pt x="6228" y="6596"/>
                  <a:pt x="6303" y="6692"/>
                  <a:pt x="6298" y="6692"/>
                </a:cubicBezTo>
                <a:cubicBezTo>
                  <a:pt x="6298" y="6692"/>
                  <a:pt x="6298" y="6692"/>
                  <a:pt x="6298" y="6692"/>
                </a:cubicBezTo>
                <a:lnTo>
                  <a:pt x="6298" y="6692"/>
                </a:lnTo>
                <a:cubicBezTo>
                  <a:pt x="6510" y="6874"/>
                  <a:pt x="6750" y="7115"/>
                  <a:pt x="6961" y="7326"/>
                </a:cubicBezTo>
                <a:cubicBezTo>
                  <a:pt x="6201" y="7336"/>
                  <a:pt x="5445" y="7339"/>
                  <a:pt x="4689" y="7339"/>
                </a:cubicBezTo>
                <a:cubicBezTo>
                  <a:pt x="3179" y="7339"/>
                  <a:pt x="1672" y="7326"/>
                  <a:pt x="153" y="7326"/>
                </a:cubicBezTo>
                <a:cubicBezTo>
                  <a:pt x="183" y="7341"/>
                  <a:pt x="168" y="7341"/>
                  <a:pt x="145" y="7341"/>
                </a:cubicBezTo>
                <a:cubicBezTo>
                  <a:pt x="122" y="7341"/>
                  <a:pt x="92" y="7341"/>
                  <a:pt x="92" y="7356"/>
                </a:cubicBezTo>
                <a:cubicBezTo>
                  <a:pt x="122" y="7356"/>
                  <a:pt x="92" y="7356"/>
                  <a:pt x="92" y="7417"/>
                </a:cubicBezTo>
                <a:cubicBezTo>
                  <a:pt x="1" y="7417"/>
                  <a:pt x="213" y="7447"/>
                  <a:pt x="244" y="7478"/>
                </a:cubicBezTo>
                <a:lnTo>
                  <a:pt x="213" y="7478"/>
                </a:lnTo>
                <a:cubicBezTo>
                  <a:pt x="274" y="7478"/>
                  <a:pt x="244" y="7508"/>
                  <a:pt x="274" y="7508"/>
                </a:cubicBezTo>
                <a:cubicBezTo>
                  <a:pt x="305" y="7508"/>
                  <a:pt x="396" y="7508"/>
                  <a:pt x="365" y="7569"/>
                </a:cubicBezTo>
                <a:cubicBezTo>
                  <a:pt x="396" y="7569"/>
                  <a:pt x="396" y="7569"/>
                  <a:pt x="365" y="7599"/>
                </a:cubicBezTo>
                <a:lnTo>
                  <a:pt x="396" y="7599"/>
                </a:lnTo>
                <a:cubicBezTo>
                  <a:pt x="365" y="7599"/>
                  <a:pt x="213" y="7660"/>
                  <a:pt x="244" y="7660"/>
                </a:cubicBezTo>
                <a:lnTo>
                  <a:pt x="213" y="7660"/>
                </a:lnTo>
                <a:cubicBezTo>
                  <a:pt x="244" y="7660"/>
                  <a:pt x="213" y="7721"/>
                  <a:pt x="153" y="7721"/>
                </a:cubicBezTo>
                <a:cubicBezTo>
                  <a:pt x="274" y="7721"/>
                  <a:pt x="244" y="7751"/>
                  <a:pt x="153" y="7751"/>
                </a:cubicBezTo>
                <a:lnTo>
                  <a:pt x="213" y="7751"/>
                </a:lnTo>
                <a:cubicBezTo>
                  <a:pt x="244" y="7751"/>
                  <a:pt x="122" y="7751"/>
                  <a:pt x="153" y="7782"/>
                </a:cubicBezTo>
                <a:lnTo>
                  <a:pt x="122" y="7782"/>
                </a:lnTo>
                <a:cubicBezTo>
                  <a:pt x="213" y="7782"/>
                  <a:pt x="274" y="7842"/>
                  <a:pt x="153" y="7842"/>
                </a:cubicBezTo>
                <a:cubicBezTo>
                  <a:pt x="244" y="7842"/>
                  <a:pt x="244" y="7873"/>
                  <a:pt x="153" y="7873"/>
                </a:cubicBezTo>
                <a:cubicBezTo>
                  <a:pt x="213" y="7873"/>
                  <a:pt x="305" y="7903"/>
                  <a:pt x="244" y="7903"/>
                </a:cubicBezTo>
                <a:cubicBezTo>
                  <a:pt x="396" y="7903"/>
                  <a:pt x="426" y="7994"/>
                  <a:pt x="274" y="7994"/>
                </a:cubicBezTo>
                <a:cubicBezTo>
                  <a:pt x="365" y="7994"/>
                  <a:pt x="244" y="8025"/>
                  <a:pt x="213" y="8025"/>
                </a:cubicBezTo>
                <a:cubicBezTo>
                  <a:pt x="457" y="8025"/>
                  <a:pt x="122" y="8055"/>
                  <a:pt x="274" y="8055"/>
                </a:cubicBezTo>
                <a:cubicBezTo>
                  <a:pt x="305" y="8055"/>
                  <a:pt x="517" y="8086"/>
                  <a:pt x="365" y="8086"/>
                </a:cubicBezTo>
                <a:cubicBezTo>
                  <a:pt x="1368" y="8146"/>
                  <a:pt x="2485" y="8162"/>
                  <a:pt x="3621" y="8162"/>
                </a:cubicBezTo>
                <a:cubicBezTo>
                  <a:pt x="4758" y="8162"/>
                  <a:pt x="5913" y="8146"/>
                  <a:pt x="6992" y="8146"/>
                </a:cubicBezTo>
                <a:cubicBezTo>
                  <a:pt x="6627" y="8511"/>
                  <a:pt x="6232" y="8906"/>
                  <a:pt x="5897" y="9271"/>
                </a:cubicBezTo>
                <a:cubicBezTo>
                  <a:pt x="5987" y="9194"/>
                  <a:pt x="6028" y="9161"/>
                  <a:pt x="6032" y="9161"/>
                </a:cubicBezTo>
                <a:lnTo>
                  <a:pt x="6032" y="9161"/>
                </a:lnTo>
                <a:cubicBezTo>
                  <a:pt x="6054" y="9161"/>
                  <a:pt x="4855" y="10258"/>
                  <a:pt x="4803" y="10517"/>
                </a:cubicBezTo>
                <a:lnTo>
                  <a:pt x="4803" y="10578"/>
                </a:lnTo>
                <a:cubicBezTo>
                  <a:pt x="4823" y="10578"/>
                  <a:pt x="4830" y="10592"/>
                  <a:pt x="4841" y="10592"/>
                </a:cubicBezTo>
                <a:cubicBezTo>
                  <a:pt x="4847" y="10592"/>
                  <a:pt x="4854" y="10588"/>
                  <a:pt x="4864" y="10578"/>
                </a:cubicBezTo>
                <a:lnTo>
                  <a:pt x="4925" y="10578"/>
                </a:lnTo>
                <a:cubicBezTo>
                  <a:pt x="4958" y="10551"/>
                  <a:pt x="4974" y="10541"/>
                  <a:pt x="4978" y="10541"/>
                </a:cubicBezTo>
                <a:cubicBezTo>
                  <a:pt x="4987" y="10541"/>
                  <a:pt x="4896" y="10627"/>
                  <a:pt x="4836" y="10658"/>
                </a:cubicBezTo>
                <a:lnTo>
                  <a:pt x="4836" y="10658"/>
                </a:lnTo>
                <a:cubicBezTo>
                  <a:pt x="4845" y="10656"/>
                  <a:pt x="4851" y="10655"/>
                  <a:pt x="4857" y="10655"/>
                </a:cubicBezTo>
                <a:cubicBezTo>
                  <a:pt x="4919" y="10655"/>
                  <a:pt x="4834" y="10770"/>
                  <a:pt x="4834" y="10821"/>
                </a:cubicBezTo>
                <a:lnTo>
                  <a:pt x="4834" y="10882"/>
                </a:lnTo>
                <a:lnTo>
                  <a:pt x="4834" y="10973"/>
                </a:lnTo>
                <a:cubicBezTo>
                  <a:pt x="4925" y="10943"/>
                  <a:pt x="5016" y="10882"/>
                  <a:pt x="5016" y="10882"/>
                </a:cubicBezTo>
                <a:lnTo>
                  <a:pt x="5016" y="10882"/>
                </a:lnTo>
                <a:cubicBezTo>
                  <a:pt x="5016" y="10912"/>
                  <a:pt x="4955" y="10943"/>
                  <a:pt x="4955" y="10973"/>
                </a:cubicBezTo>
                <a:cubicBezTo>
                  <a:pt x="4985" y="10973"/>
                  <a:pt x="4925" y="11064"/>
                  <a:pt x="4925" y="11125"/>
                </a:cubicBezTo>
                <a:cubicBezTo>
                  <a:pt x="4955" y="11125"/>
                  <a:pt x="4864" y="11247"/>
                  <a:pt x="4864" y="11277"/>
                </a:cubicBezTo>
                <a:cubicBezTo>
                  <a:pt x="5533" y="10791"/>
                  <a:pt x="6141" y="10122"/>
                  <a:pt x="6748" y="9514"/>
                </a:cubicBezTo>
                <a:cubicBezTo>
                  <a:pt x="6748" y="9453"/>
                  <a:pt x="6779" y="9453"/>
                  <a:pt x="6779" y="9453"/>
                </a:cubicBezTo>
                <a:cubicBezTo>
                  <a:pt x="6779" y="9429"/>
                  <a:pt x="6858" y="9384"/>
                  <a:pt x="6857" y="9384"/>
                </a:cubicBezTo>
                <a:lnTo>
                  <a:pt x="6857" y="9384"/>
                </a:lnTo>
                <a:cubicBezTo>
                  <a:pt x="6856" y="9384"/>
                  <a:pt x="6851" y="9387"/>
                  <a:pt x="6840" y="9393"/>
                </a:cubicBezTo>
                <a:cubicBezTo>
                  <a:pt x="7052" y="9149"/>
                  <a:pt x="7265" y="8937"/>
                  <a:pt x="7508" y="8694"/>
                </a:cubicBezTo>
                <a:cubicBezTo>
                  <a:pt x="7539" y="10973"/>
                  <a:pt x="7508" y="13222"/>
                  <a:pt x="7508" y="15502"/>
                </a:cubicBezTo>
                <a:cubicBezTo>
                  <a:pt x="7512" y="15499"/>
                  <a:pt x="7514" y="15497"/>
                  <a:pt x="7516" y="15497"/>
                </a:cubicBezTo>
                <a:cubicBezTo>
                  <a:pt x="7533" y="15497"/>
                  <a:pt x="7512" y="15593"/>
                  <a:pt x="7539" y="15593"/>
                </a:cubicBezTo>
                <a:cubicBezTo>
                  <a:pt x="7539" y="15573"/>
                  <a:pt x="7539" y="15566"/>
                  <a:pt x="7540" y="15566"/>
                </a:cubicBezTo>
                <a:cubicBezTo>
                  <a:pt x="7542" y="15566"/>
                  <a:pt x="7549" y="15593"/>
                  <a:pt x="7569" y="15593"/>
                </a:cubicBezTo>
                <a:cubicBezTo>
                  <a:pt x="7569" y="15602"/>
                  <a:pt x="7570" y="15606"/>
                  <a:pt x="7571" y="15606"/>
                </a:cubicBezTo>
                <a:cubicBezTo>
                  <a:pt x="7578" y="15606"/>
                  <a:pt x="7608" y="15467"/>
                  <a:pt x="7660" y="15441"/>
                </a:cubicBezTo>
                <a:lnTo>
                  <a:pt x="7660" y="15472"/>
                </a:lnTo>
                <a:cubicBezTo>
                  <a:pt x="7660" y="15381"/>
                  <a:pt x="7691" y="15441"/>
                  <a:pt x="7691" y="15381"/>
                </a:cubicBezTo>
                <a:cubicBezTo>
                  <a:pt x="7691" y="15356"/>
                  <a:pt x="7691" y="15311"/>
                  <a:pt x="7707" y="15311"/>
                </a:cubicBezTo>
                <a:cubicBezTo>
                  <a:pt x="7711" y="15311"/>
                  <a:pt x="7715" y="15314"/>
                  <a:pt x="7721" y="15320"/>
                </a:cubicBezTo>
                <a:cubicBezTo>
                  <a:pt x="7721" y="15305"/>
                  <a:pt x="7721" y="15297"/>
                  <a:pt x="7725" y="15297"/>
                </a:cubicBezTo>
                <a:cubicBezTo>
                  <a:pt x="7729" y="15297"/>
                  <a:pt x="7736" y="15305"/>
                  <a:pt x="7752" y="15320"/>
                </a:cubicBezTo>
                <a:lnTo>
                  <a:pt x="7752" y="15289"/>
                </a:lnTo>
                <a:cubicBezTo>
                  <a:pt x="7752" y="15317"/>
                  <a:pt x="7827" y="15445"/>
                  <a:pt x="7841" y="15445"/>
                </a:cubicBezTo>
                <a:cubicBezTo>
                  <a:pt x="7842" y="15445"/>
                  <a:pt x="7843" y="15444"/>
                  <a:pt x="7843" y="15441"/>
                </a:cubicBezTo>
                <a:lnTo>
                  <a:pt x="7843" y="15472"/>
                </a:lnTo>
                <a:cubicBezTo>
                  <a:pt x="7843" y="15463"/>
                  <a:pt x="7845" y="15459"/>
                  <a:pt x="7849" y="15459"/>
                </a:cubicBezTo>
                <a:cubicBezTo>
                  <a:pt x="7858" y="15459"/>
                  <a:pt x="7873" y="15481"/>
                  <a:pt x="7873" y="15502"/>
                </a:cubicBezTo>
                <a:cubicBezTo>
                  <a:pt x="7873" y="15451"/>
                  <a:pt x="7879" y="15432"/>
                  <a:pt x="7885" y="15432"/>
                </a:cubicBezTo>
                <a:cubicBezTo>
                  <a:pt x="7893" y="15432"/>
                  <a:pt x="7903" y="15467"/>
                  <a:pt x="7903" y="15502"/>
                </a:cubicBezTo>
                <a:lnTo>
                  <a:pt x="7903" y="15472"/>
                </a:lnTo>
                <a:cubicBezTo>
                  <a:pt x="7903" y="15467"/>
                  <a:pt x="7903" y="15465"/>
                  <a:pt x="7904" y="15465"/>
                </a:cubicBezTo>
                <a:cubicBezTo>
                  <a:pt x="7905" y="15465"/>
                  <a:pt x="7910" y="15508"/>
                  <a:pt x="7941" y="15508"/>
                </a:cubicBezTo>
                <a:cubicBezTo>
                  <a:pt x="7948" y="15508"/>
                  <a:pt x="7955" y="15507"/>
                  <a:pt x="7964" y="15502"/>
                </a:cubicBezTo>
                <a:lnTo>
                  <a:pt x="7964" y="15533"/>
                </a:lnTo>
                <a:cubicBezTo>
                  <a:pt x="7964" y="15494"/>
                  <a:pt x="7977" y="15442"/>
                  <a:pt x="7986" y="15442"/>
                </a:cubicBezTo>
                <a:cubicBezTo>
                  <a:pt x="7991" y="15442"/>
                  <a:pt x="7995" y="15458"/>
                  <a:pt x="7995" y="15502"/>
                </a:cubicBezTo>
                <a:cubicBezTo>
                  <a:pt x="7995" y="15472"/>
                  <a:pt x="8002" y="15457"/>
                  <a:pt x="8010" y="15457"/>
                </a:cubicBezTo>
                <a:cubicBezTo>
                  <a:pt x="8017" y="15457"/>
                  <a:pt x="8025" y="15472"/>
                  <a:pt x="8025" y="15502"/>
                </a:cubicBezTo>
                <a:cubicBezTo>
                  <a:pt x="8025" y="15480"/>
                  <a:pt x="8058" y="15408"/>
                  <a:pt x="8075" y="15408"/>
                </a:cubicBezTo>
                <a:cubicBezTo>
                  <a:pt x="8082" y="15408"/>
                  <a:pt x="8086" y="15417"/>
                  <a:pt x="8086" y="15441"/>
                </a:cubicBezTo>
                <a:cubicBezTo>
                  <a:pt x="8086" y="15351"/>
                  <a:pt x="8107" y="15293"/>
                  <a:pt x="8125" y="15293"/>
                </a:cubicBezTo>
                <a:cubicBezTo>
                  <a:pt x="8137" y="15293"/>
                  <a:pt x="8147" y="15319"/>
                  <a:pt x="8147" y="15381"/>
                </a:cubicBezTo>
                <a:cubicBezTo>
                  <a:pt x="8147" y="15369"/>
                  <a:pt x="8148" y="15364"/>
                  <a:pt x="8150" y="15364"/>
                </a:cubicBezTo>
                <a:cubicBezTo>
                  <a:pt x="8157" y="15364"/>
                  <a:pt x="8177" y="15447"/>
                  <a:pt x="8177" y="15472"/>
                </a:cubicBezTo>
                <a:cubicBezTo>
                  <a:pt x="8177" y="15386"/>
                  <a:pt x="8183" y="15360"/>
                  <a:pt x="8191" y="15360"/>
                </a:cubicBezTo>
                <a:cubicBezTo>
                  <a:pt x="8204" y="15360"/>
                  <a:pt x="8222" y="15422"/>
                  <a:pt x="8231" y="15422"/>
                </a:cubicBezTo>
                <a:cubicBezTo>
                  <a:pt x="8235" y="15422"/>
                  <a:pt x="8238" y="15411"/>
                  <a:pt x="8238" y="15381"/>
                </a:cubicBezTo>
                <a:cubicBezTo>
                  <a:pt x="8238" y="15359"/>
                  <a:pt x="8253" y="15260"/>
                  <a:pt x="8262" y="15260"/>
                </a:cubicBezTo>
                <a:cubicBezTo>
                  <a:pt x="8266" y="15260"/>
                  <a:pt x="8268" y="15276"/>
                  <a:pt x="8268" y="15320"/>
                </a:cubicBezTo>
                <a:cubicBezTo>
                  <a:pt x="8390" y="13314"/>
                  <a:pt x="8299" y="10821"/>
                  <a:pt x="8299" y="8663"/>
                </a:cubicBezTo>
                <a:lnTo>
                  <a:pt x="8299" y="8663"/>
                </a:lnTo>
                <a:cubicBezTo>
                  <a:pt x="9180" y="9514"/>
                  <a:pt x="10001" y="10365"/>
                  <a:pt x="10882" y="11216"/>
                </a:cubicBezTo>
                <a:cubicBezTo>
                  <a:pt x="10882" y="11206"/>
                  <a:pt x="10886" y="11203"/>
                  <a:pt x="10890" y="11203"/>
                </a:cubicBezTo>
                <a:cubicBezTo>
                  <a:pt x="10899" y="11203"/>
                  <a:pt x="10913" y="11216"/>
                  <a:pt x="10913" y="11216"/>
                </a:cubicBezTo>
                <a:cubicBezTo>
                  <a:pt x="10973" y="11216"/>
                  <a:pt x="10913" y="11125"/>
                  <a:pt x="10913" y="11095"/>
                </a:cubicBezTo>
                <a:cubicBezTo>
                  <a:pt x="10882" y="11064"/>
                  <a:pt x="10913" y="11064"/>
                  <a:pt x="10913" y="11034"/>
                </a:cubicBezTo>
                <a:cubicBezTo>
                  <a:pt x="10913" y="10973"/>
                  <a:pt x="10882" y="10943"/>
                  <a:pt x="10913" y="10943"/>
                </a:cubicBezTo>
                <a:cubicBezTo>
                  <a:pt x="10943" y="10958"/>
                  <a:pt x="10973" y="10966"/>
                  <a:pt x="10996" y="10966"/>
                </a:cubicBezTo>
                <a:cubicBezTo>
                  <a:pt x="11019" y="10966"/>
                  <a:pt x="11034" y="10958"/>
                  <a:pt x="11034" y="10943"/>
                </a:cubicBezTo>
                <a:cubicBezTo>
                  <a:pt x="11034" y="10928"/>
                  <a:pt x="11034" y="10920"/>
                  <a:pt x="11038" y="10920"/>
                </a:cubicBezTo>
                <a:cubicBezTo>
                  <a:pt x="11042" y="10920"/>
                  <a:pt x="11049" y="10928"/>
                  <a:pt x="11065" y="10943"/>
                </a:cubicBezTo>
                <a:cubicBezTo>
                  <a:pt x="11049" y="10928"/>
                  <a:pt x="11049" y="10920"/>
                  <a:pt x="11061" y="10920"/>
                </a:cubicBezTo>
                <a:cubicBezTo>
                  <a:pt x="11072" y="10920"/>
                  <a:pt x="11095" y="10928"/>
                  <a:pt x="11125" y="10943"/>
                </a:cubicBezTo>
                <a:cubicBezTo>
                  <a:pt x="11125" y="10936"/>
                  <a:pt x="11127" y="10934"/>
                  <a:pt x="11129" y="10934"/>
                </a:cubicBezTo>
                <a:cubicBezTo>
                  <a:pt x="11135" y="10934"/>
                  <a:pt x="11146" y="10952"/>
                  <a:pt x="11152" y="10952"/>
                </a:cubicBezTo>
                <a:cubicBezTo>
                  <a:pt x="11154" y="10952"/>
                  <a:pt x="11156" y="10949"/>
                  <a:pt x="11156" y="10943"/>
                </a:cubicBezTo>
                <a:lnTo>
                  <a:pt x="11186" y="10943"/>
                </a:lnTo>
                <a:cubicBezTo>
                  <a:pt x="11165" y="10922"/>
                  <a:pt x="11159" y="10873"/>
                  <a:pt x="11176" y="10873"/>
                </a:cubicBezTo>
                <a:cubicBezTo>
                  <a:pt x="11182" y="10873"/>
                  <a:pt x="11191" y="10879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4" y="10894"/>
                  <a:pt x="11204" y="10894"/>
                </a:cubicBezTo>
                <a:lnTo>
                  <a:pt x="11204" y="10894"/>
                </a:lnTo>
                <a:cubicBezTo>
                  <a:pt x="11204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4" y="10898"/>
                  <a:pt x="11208" y="10904"/>
                  <a:pt x="11217" y="10912"/>
                </a:cubicBezTo>
                <a:cubicBezTo>
                  <a:pt x="11217" y="10897"/>
                  <a:pt x="11209" y="10890"/>
                  <a:pt x="11205" y="10890"/>
                </a:cubicBezTo>
                <a:cubicBezTo>
                  <a:pt x="11204" y="10890"/>
                  <a:pt x="11203" y="10891"/>
                  <a:pt x="11203" y="10894"/>
                </a:cubicBezTo>
                <a:lnTo>
                  <a:pt x="11203" y="10894"/>
                </a:lnTo>
                <a:cubicBezTo>
                  <a:pt x="11187" y="10862"/>
                  <a:pt x="11192" y="10821"/>
                  <a:pt x="11217" y="10821"/>
                </a:cubicBezTo>
                <a:cubicBezTo>
                  <a:pt x="11172" y="10777"/>
                  <a:pt x="11176" y="10748"/>
                  <a:pt x="11218" y="10748"/>
                </a:cubicBezTo>
                <a:cubicBezTo>
                  <a:pt x="11233" y="10748"/>
                  <a:pt x="11253" y="10752"/>
                  <a:pt x="11277" y="10760"/>
                </a:cubicBezTo>
                <a:cubicBezTo>
                  <a:pt x="11257" y="10750"/>
                  <a:pt x="11254" y="10747"/>
                  <a:pt x="11258" y="10747"/>
                </a:cubicBezTo>
                <a:cubicBezTo>
                  <a:pt x="11267" y="10747"/>
                  <a:pt x="11308" y="10760"/>
                  <a:pt x="11308" y="10760"/>
                </a:cubicBezTo>
                <a:cubicBezTo>
                  <a:pt x="11291" y="10710"/>
                  <a:pt x="11284" y="10688"/>
                  <a:pt x="11290" y="10688"/>
                </a:cubicBezTo>
                <a:cubicBezTo>
                  <a:pt x="11296" y="10688"/>
                  <a:pt x="11311" y="10703"/>
                  <a:pt x="11338" y="10730"/>
                </a:cubicBezTo>
                <a:cubicBezTo>
                  <a:pt x="11315" y="10683"/>
                  <a:pt x="11256" y="10619"/>
                  <a:pt x="11271" y="10619"/>
                </a:cubicBezTo>
                <a:cubicBezTo>
                  <a:pt x="11275" y="10619"/>
                  <a:pt x="11287" y="10625"/>
                  <a:pt x="11308" y="10639"/>
                </a:cubicBezTo>
                <a:cubicBezTo>
                  <a:pt x="10669" y="9849"/>
                  <a:pt x="9636" y="8937"/>
                  <a:pt x="8846" y="8086"/>
                </a:cubicBezTo>
                <a:lnTo>
                  <a:pt x="8937" y="8086"/>
                </a:lnTo>
                <a:cubicBezTo>
                  <a:pt x="9469" y="8070"/>
                  <a:pt x="10016" y="8070"/>
                  <a:pt x="10563" y="8070"/>
                </a:cubicBezTo>
                <a:cubicBezTo>
                  <a:pt x="11110" y="8070"/>
                  <a:pt x="11657" y="8070"/>
                  <a:pt x="12189" y="8055"/>
                </a:cubicBezTo>
                <a:lnTo>
                  <a:pt x="11612" y="8055"/>
                </a:lnTo>
                <a:cubicBezTo>
                  <a:pt x="12098" y="8040"/>
                  <a:pt x="12592" y="8040"/>
                  <a:pt x="13086" y="8040"/>
                </a:cubicBezTo>
                <a:cubicBezTo>
                  <a:pt x="13580" y="8040"/>
                  <a:pt x="14074" y="8040"/>
                  <a:pt x="14560" y="8025"/>
                </a:cubicBezTo>
                <a:cubicBezTo>
                  <a:pt x="14712" y="7994"/>
                  <a:pt x="14925" y="7994"/>
                  <a:pt x="15016" y="7934"/>
                </a:cubicBezTo>
                <a:lnTo>
                  <a:pt x="15077" y="7934"/>
                </a:lnTo>
                <a:cubicBezTo>
                  <a:pt x="15016" y="7934"/>
                  <a:pt x="15077" y="7903"/>
                  <a:pt x="14986" y="7903"/>
                </a:cubicBezTo>
                <a:lnTo>
                  <a:pt x="14955" y="7903"/>
                </a:lnTo>
                <a:cubicBezTo>
                  <a:pt x="14753" y="7903"/>
                  <a:pt x="14888" y="7890"/>
                  <a:pt x="15036" y="7890"/>
                </a:cubicBezTo>
                <a:cubicBezTo>
                  <a:pt x="15111" y="7890"/>
                  <a:pt x="15188" y="7893"/>
                  <a:pt x="15229" y="7903"/>
                </a:cubicBezTo>
                <a:lnTo>
                  <a:pt x="15472" y="7903"/>
                </a:lnTo>
                <a:cubicBezTo>
                  <a:pt x="15563" y="7903"/>
                  <a:pt x="15290" y="7873"/>
                  <a:pt x="15442" y="7873"/>
                </a:cubicBezTo>
                <a:cubicBezTo>
                  <a:pt x="15381" y="7873"/>
                  <a:pt x="15290" y="7873"/>
                  <a:pt x="15259" y="7842"/>
                </a:cubicBezTo>
                <a:cubicBezTo>
                  <a:pt x="15229" y="7842"/>
                  <a:pt x="15290" y="7842"/>
                  <a:pt x="15259" y="7782"/>
                </a:cubicBezTo>
                <a:cubicBezTo>
                  <a:pt x="14986" y="7751"/>
                  <a:pt x="15290" y="7721"/>
                  <a:pt x="15411" y="7690"/>
                </a:cubicBezTo>
                <a:cubicBezTo>
                  <a:pt x="15411" y="7690"/>
                  <a:pt x="15411" y="7630"/>
                  <a:pt x="15442" y="7630"/>
                </a:cubicBezTo>
                <a:cubicBezTo>
                  <a:pt x="15472" y="7599"/>
                  <a:pt x="15472" y="7599"/>
                  <a:pt x="15563" y="7569"/>
                </a:cubicBezTo>
                <a:cubicBezTo>
                  <a:pt x="15459" y="7543"/>
                  <a:pt x="15287" y="7539"/>
                  <a:pt x="15202" y="7500"/>
                </a:cubicBezTo>
                <a:lnTo>
                  <a:pt x="15202" y="7500"/>
                </a:lnTo>
                <a:cubicBezTo>
                  <a:pt x="14675" y="7471"/>
                  <a:pt x="14138" y="7462"/>
                  <a:pt x="13599" y="7462"/>
                </a:cubicBezTo>
                <a:cubicBezTo>
                  <a:pt x="12873" y="7462"/>
                  <a:pt x="12144" y="7478"/>
                  <a:pt x="11429" y="7478"/>
                </a:cubicBezTo>
                <a:lnTo>
                  <a:pt x="11125" y="7478"/>
                </a:lnTo>
                <a:cubicBezTo>
                  <a:pt x="10366" y="7478"/>
                  <a:pt x="9636" y="7478"/>
                  <a:pt x="8876" y="7538"/>
                </a:cubicBezTo>
                <a:lnTo>
                  <a:pt x="11460" y="4924"/>
                </a:lnTo>
                <a:cubicBezTo>
                  <a:pt x="11429" y="4924"/>
                  <a:pt x="11460" y="4894"/>
                  <a:pt x="11460" y="4894"/>
                </a:cubicBezTo>
                <a:cubicBezTo>
                  <a:pt x="11460" y="4884"/>
                  <a:pt x="11450" y="4881"/>
                  <a:pt x="11435" y="4881"/>
                </a:cubicBezTo>
                <a:cubicBezTo>
                  <a:pt x="11406" y="4881"/>
                  <a:pt x="11358" y="4894"/>
                  <a:pt x="11338" y="4894"/>
                </a:cubicBezTo>
                <a:cubicBezTo>
                  <a:pt x="11328" y="4904"/>
                  <a:pt x="11321" y="4908"/>
                  <a:pt x="11316" y="4908"/>
                </a:cubicBezTo>
                <a:cubicBezTo>
                  <a:pt x="11304" y="4908"/>
                  <a:pt x="11298" y="4894"/>
                  <a:pt x="11277" y="4894"/>
                </a:cubicBezTo>
                <a:cubicBezTo>
                  <a:pt x="11237" y="4894"/>
                  <a:pt x="11210" y="4908"/>
                  <a:pt x="11196" y="4908"/>
                </a:cubicBezTo>
                <a:cubicBezTo>
                  <a:pt x="11190" y="4908"/>
                  <a:pt x="11186" y="4904"/>
                  <a:pt x="11186" y="4894"/>
                </a:cubicBezTo>
                <a:cubicBezTo>
                  <a:pt x="11217" y="4864"/>
                  <a:pt x="11217" y="4772"/>
                  <a:pt x="11186" y="4772"/>
                </a:cubicBezTo>
                <a:cubicBezTo>
                  <a:pt x="11156" y="4772"/>
                  <a:pt x="11156" y="4772"/>
                  <a:pt x="11186" y="4742"/>
                </a:cubicBezTo>
                <a:lnTo>
                  <a:pt x="11186" y="4742"/>
                </a:lnTo>
                <a:cubicBezTo>
                  <a:pt x="11177" y="4751"/>
                  <a:pt x="11171" y="4755"/>
                  <a:pt x="11167" y="4755"/>
                </a:cubicBezTo>
                <a:cubicBezTo>
                  <a:pt x="11158" y="4755"/>
                  <a:pt x="11165" y="4733"/>
                  <a:pt x="11186" y="4712"/>
                </a:cubicBezTo>
                <a:cubicBezTo>
                  <a:pt x="11156" y="4712"/>
                  <a:pt x="11217" y="4681"/>
                  <a:pt x="11186" y="4681"/>
                </a:cubicBezTo>
                <a:lnTo>
                  <a:pt x="11186" y="4621"/>
                </a:lnTo>
                <a:cubicBezTo>
                  <a:pt x="11173" y="4648"/>
                  <a:pt x="11147" y="4663"/>
                  <a:pt x="11130" y="4663"/>
                </a:cubicBezTo>
                <a:cubicBezTo>
                  <a:pt x="11111" y="4663"/>
                  <a:pt x="11106" y="4640"/>
                  <a:pt x="11156" y="4590"/>
                </a:cubicBezTo>
                <a:cubicBezTo>
                  <a:pt x="11136" y="4590"/>
                  <a:pt x="11129" y="4604"/>
                  <a:pt x="11136" y="4604"/>
                </a:cubicBezTo>
                <a:cubicBezTo>
                  <a:pt x="11136" y="4604"/>
                  <a:pt x="11137" y="4604"/>
                  <a:pt x="11137" y="4603"/>
                </a:cubicBezTo>
                <a:lnTo>
                  <a:pt x="11137" y="4603"/>
                </a:lnTo>
                <a:cubicBezTo>
                  <a:pt x="11125" y="4610"/>
                  <a:pt x="11111" y="4613"/>
                  <a:pt x="11099" y="4613"/>
                </a:cubicBezTo>
                <a:cubicBezTo>
                  <a:pt x="11080" y="4613"/>
                  <a:pt x="11065" y="4605"/>
                  <a:pt x="11065" y="4590"/>
                </a:cubicBezTo>
                <a:cubicBezTo>
                  <a:pt x="11042" y="4624"/>
                  <a:pt x="11024" y="4637"/>
                  <a:pt x="11011" y="4637"/>
                </a:cubicBezTo>
                <a:cubicBezTo>
                  <a:pt x="10990" y="4637"/>
                  <a:pt x="10985" y="4598"/>
                  <a:pt x="11004" y="4560"/>
                </a:cubicBezTo>
                <a:lnTo>
                  <a:pt x="11004" y="4560"/>
                </a:lnTo>
                <a:cubicBezTo>
                  <a:pt x="10998" y="4566"/>
                  <a:pt x="10994" y="4568"/>
                  <a:pt x="10992" y="4568"/>
                </a:cubicBezTo>
                <a:cubicBezTo>
                  <a:pt x="10984" y="4568"/>
                  <a:pt x="11004" y="4529"/>
                  <a:pt x="11004" y="4529"/>
                </a:cubicBezTo>
                <a:lnTo>
                  <a:pt x="11004" y="4529"/>
                </a:lnTo>
                <a:cubicBezTo>
                  <a:pt x="10970" y="4540"/>
                  <a:pt x="10949" y="4547"/>
                  <a:pt x="10939" y="4547"/>
                </a:cubicBezTo>
                <a:cubicBezTo>
                  <a:pt x="10921" y="4547"/>
                  <a:pt x="10935" y="4526"/>
                  <a:pt x="10973" y="4469"/>
                </a:cubicBezTo>
                <a:lnTo>
                  <a:pt x="10973" y="4469"/>
                </a:lnTo>
                <a:cubicBezTo>
                  <a:pt x="10930" y="4512"/>
                  <a:pt x="10872" y="4554"/>
                  <a:pt x="10863" y="4554"/>
                </a:cubicBezTo>
                <a:cubicBezTo>
                  <a:pt x="10860" y="4554"/>
                  <a:pt x="10864" y="4547"/>
                  <a:pt x="10882" y="4529"/>
                </a:cubicBezTo>
                <a:lnTo>
                  <a:pt x="10882" y="4529"/>
                </a:lnTo>
                <a:cubicBezTo>
                  <a:pt x="10092" y="5168"/>
                  <a:pt x="9180" y="6201"/>
                  <a:pt x="8329" y="6991"/>
                </a:cubicBezTo>
                <a:lnTo>
                  <a:pt x="8329" y="6870"/>
                </a:lnTo>
                <a:cubicBezTo>
                  <a:pt x="8299" y="5806"/>
                  <a:pt x="8329" y="4712"/>
                  <a:pt x="8299" y="3648"/>
                </a:cubicBezTo>
                <a:lnTo>
                  <a:pt x="8299" y="4225"/>
                </a:lnTo>
                <a:cubicBezTo>
                  <a:pt x="8268" y="3222"/>
                  <a:pt x="8299" y="2250"/>
                  <a:pt x="8268" y="1247"/>
                </a:cubicBezTo>
                <a:cubicBezTo>
                  <a:pt x="8207" y="1095"/>
                  <a:pt x="8207" y="912"/>
                  <a:pt x="8177" y="791"/>
                </a:cubicBezTo>
                <a:lnTo>
                  <a:pt x="8177" y="760"/>
                </a:lnTo>
                <a:cubicBezTo>
                  <a:pt x="8177" y="791"/>
                  <a:pt x="8147" y="760"/>
                  <a:pt x="8147" y="821"/>
                </a:cubicBezTo>
                <a:lnTo>
                  <a:pt x="8147" y="882"/>
                </a:lnTo>
                <a:cubicBezTo>
                  <a:pt x="8147" y="955"/>
                  <a:pt x="8145" y="985"/>
                  <a:pt x="8143" y="985"/>
                </a:cubicBezTo>
                <a:cubicBezTo>
                  <a:pt x="8135" y="985"/>
                  <a:pt x="8124" y="700"/>
                  <a:pt x="8147" y="608"/>
                </a:cubicBezTo>
                <a:lnTo>
                  <a:pt x="8147" y="578"/>
                </a:lnTo>
                <a:lnTo>
                  <a:pt x="8147" y="487"/>
                </a:lnTo>
                <a:lnTo>
                  <a:pt x="8147" y="335"/>
                </a:lnTo>
                <a:cubicBezTo>
                  <a:pt x="8147" y="328"/>
                  <a:pt x="8146" y="325"/>
                  <a:pt x="8146" y="325"/>
                </a:cubicBezTo>
                <a:cubicBezTo>
                  <a:pt x="8142" y="325"/>
                  <a:pt x="8128" y="416"/>
                  <a:pt x="8121" y="416"/>
                </a:cubicBezTo>
                <a:cubicBezTo>
                  <a:pt x="8118" y="416"/>
                  <a:pt x="8116" y="402"/>
                  <a:pt x="8116" y="365"/>
                </a:cubicBezTo>
                <a:cubicBezTo>
                  <a:pt x="8116" y="456"/>
                  <a:pt x="8116" y="517"/>
                  <a:pt x="8055" y="578"/>
                </a:cubicBezTo>
                <a:cubicBezTo>
                  <a:pt x="8055" y="582"/>
                  <a:pt x="8055" y="584"/>
                  <a:pt x="8055" y="584"/>
                </a:cubicBezTo>
                <a:cubicBezTo>
                  <a:pt x="8055" y="584"/>
                  <a:pt x="8053" y="556"/>
                  <a:pt x="8043" y="556"/>
                </a:cubicBezTo>
                <a:cubicBezTo>
                  <a:pt x="8039" y="556"/>
                  <a:pt x="8033" y="562"/>
                  <a:pt x="8025" y="578"/>
                </a:cubicBezTo>
                <a:cubicBezTo>
                  <a:pt x="8017" y="645"/>
                  <a:pt x="8008" y="670"/>
                  <a:pt x="7999" y="670"/>
                </a:cubicBezTo>
                <a:cubicBezTo>
                  <a:pt x="7976" y="670"/>
                  <a:pt x="7948" y="492"/>
                  <a:pt x="7903" y="426"/>
                </a:cubicBezTo>
                <a:cubicBezTo>
                  <a:pt x="7903" y="426"/>
                  <a:pt x="7873" y="426"/>
                  <a:pt x="7873" y="365"/>
                </a:cubicBezTo>
                <a:cubicBezTo>
                  <a:pt x="7843" y="335"/>
                  <a:pt x="7843" y="335"/>
                  <a:pt x="7812" y="274"/>
                </a:cubicBezTo>
                <a:cubicBezTo>
                  <a:pt x="7752" y="365"/>
                  <a:pt x="7752" y="608"/>
                  <a:pt x="7721" y="639"/>
                </a:cubicBezTo>
                <a:cubicBezTo>
                  <a:pt x="7721" y="608"/>
                  <a:pt x="7721" y="487"/>
                  <a:pt x="7691" y="426"/>
                </a:cubicBezTo>
                <a:cubicBezTo>
                  <a:pt x="7688" y="428"/>
                  <a:pt x="7686" y="429"/>
                  <a:pt x="7684" y="429"/>
                </a:cubicBezTo>
                <a:cubicBezTo>
                  <a:pt x="7660" y="429"/>
                  <a:pt x="7656" y="269"/>
                  <a:pt x="7600" y="213"/>
                </a:cubicBezTo>
                <a:cubicBezTo>
                  <a:pt x="7569" y="213"/>
                  <a:pt x="7569" y="31"/>
                  <a:pt x="7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 flipH="1">
            <a:off x="1066155" y="4347838"/>
            <a:ext cx="393650" cy="390150"/>
          </a:xfrm>
          <a:custGeom>
            <a:avLst/>
            <a:gdLst/>
            <a:ahLst/>
            <a:cxnLst/>
            <a:rect l="l" t="t" r="r" b="b"/>
            <a:pathLst>
              <a:path w="15746" h="15606" extrusionOk="0">
                <a:moveTo>
                  <a:pt x="4902" y="4446"/>
                </a:moveTo>
                <a:cubicBezTo>
                  <a:pt x="4894" y="4446"/>
                  <a:pt x="4894" y="4453"/>
                  <a:pt x="4925" y="4469"/>
                </a:cubicBezTo>
                <a:cubicBezTo>
                  <a:pt x="4925" y="4453"/>
                  <a:pt x="4910" y="4446"/>
                  <a:pt x="4902" y="4446"/>
                </a:cubicBezTo>
                <a:close/>
                <a:moveTo>
                  <a:pt x="11156" y="4590"/>
                </a:moveTo>
                <a:cubicBezTo>
                  <a:pt x="11147" y="4599"/>
                  <a:pt x="11141" y="4602"/>
                  <a:pt x="11137" y="4603"/>
                </a:cubicBezTo>
                <a:lnTo>
                  <a:pt x="11137" y="4603"/>
                </a:lnTo>
                <a:cubicBezTo>
                  <a:pt x="11144" y="4600"/>
                  <a:pt x="11150" y="4595"/>
                  <a:pt x="11156" y="4590"/>
                </a:cubicBezTo>
                <a:close/>
                <a:moveTo>
                  <a:pt x="4910" y="4464"/>
                </a:moveTo>
                <a:cubicBezTo>
                  <a:pt x="4886" y="4464"/>
                  <a:pt x="4936" y="4534"/>
                  <a:pt x="4931" y="4534"/>
                </a:cubicBezTo>
                <a:cubicBezTo>
                  <a:pt x="4930" y="4534"/>
                  <a:pt x="4928" y="4533"/>
                  <a:pt x="4925" y="4529"/>
                </a:cubicBezTo>
                <a:lnTo>
                  <a:pt x="4925" y="4529"/>
                </a:lnTo>
                <a:cubicBezTo>
                  <a:pt x="4955" y="4560"/>
                  <a:pt x="4955" y="4590"/>
                  <a:pt x="4985" y="4621"/>
                </a:cubicBezTo>
                <a:cubicBezTo>
                  <a:pt x="4985" y="4640"/>
                  <a:pt x="4997" y="4664"/>
                  <a:pt x="5014" y="4688"/>
                </a:cubicBezTo>
                <a:lnTo>
                  <a:pt x="5014" y="4688"/>
                </a:lnTo>
                <a:cubicBezTo>
                  <a:pt x="5014" y="4678"/>
                  <a:pt x="5009" y="4663"/>
                  <a:pt x="4998" y="4642"/>
                </a:cubicBezTo>
                <a:lnTo>
                  <a:pt x="4998" y="4642"/>
                </a:lnTo>
                <a:cubicBezTo>
                  <a:pt x="4999" y="4645"/>
                  <a:pt x="4999" y="4647"/>
                  <a:pt x="4999" y="4647"/>
                </a:cubicBezTo>
                <a:cubicBezTo>
                  <a:pt x="4999" y="4647"/>
                  <a:pt x="4995" y="4639"/>
                  <a:pt x="4985" y="4621"/>
                </a:cubicBezTo>
                <a:lnTo>
                  <a:pt x="4985" y="4621"/>
                </a:lnTo>
                <a:cubicBezTo>
                  <a:pt x="4990" y="4628"/>
                  <a:pt x="4994" y="4636"/>
                  <a:pt x="4998" y="4642"/>
                </a:cubicBezTo>
                <a:lnTo>
                  <a:pt x="4998" y="4642"/>
                </a:lnTo>
                <a:cubicBezTo>
                  <a:pt x="4995" y="4633"/>
                  <a:pt x="4985" y="4607"/>
                  <a:pt x="4985" y="4590"/>
                </a:cubicBezTo>
                <a:lnTo>
                  <a:pt x="4955" y="4560"/>
                </a:lnTo>
                <a:cubicBezTo>
                  <a:pt x="4955" y="4529"/>
                  <a:pt x="4925" y="4529"/>
                  <a:pt x="4925" y="4469"/>
                </a:cubicBezTo>
                <a:cubicBezTo>
                  <a:pt x="4918" y="4465"/>
                  <a:pt x="4913" y="4464"/>
                  <a:pt x="4910" y="4464"/>
                </a:cubicBezTo>
                <a:close/>
                <a:moveTo>
                  <a:pt x="6293" y="6687"/>
                </a:moveTo>
                <a:lnTo>
                  <a:pt x="6293" y="6687"/>
                </a:lnTo>
                <a:lnTo>
                  <a:pt x="6293" y="6687"/>
                </a:lnTo>
                <a:cubicBezTo>
                  <a:pt x="6296" y="6690"/>
                  <a:pt x="6297" y="6692"/>
                  <a:pt x="6298" y="6692"/>
                </a:cubicBezTo>
                <a:lnTo>
                  <a:pt x="6298" y="6692"/>
                </a:lnTo>
                <a:cubicBezTo>
                  <a:pt x="6296" y="6691"/>
                  <a:pt x="6294" y="6689"/>
                  <a:pt x="6293" y="6687"/>
                </a:cubicBezTo>
                <a:close/>
                <a:moveTo>
                  <a:pt x="15594" y="7387"/>
                </a:moveTo>
                <a:cubicBezTo>
                  <a:pt x="15563" y="7417"/>
                  <a:pt x="15381" y="7417"/>
                  <a:pt x="15411" y="7447"/>
                </a:cubicBezTo>
                <a:cubicBezTo>
                  <a:pt x="15320" y="7478"/>
                  <a:pt x="15229" y="7478"/>
                  <a:pt x="15168" y="7478"/>
                </a:cubicBezTo>
                <a:cubicBezTo>
                  <a:pt x="15177" y="7486"/>
                  <a:pt x="15188" y="7494"/>
                  <a:pt x="15202" y="7500"/>
                </a:cubicBezTo>
                <a:lnTo>
                  <a:pt x="15202" y="7500"/>
                </a:lnTo>
                <a:cubicBezTo>
                  <a:pt x="15348" y="7508"/>
                  <a:pt x="15493" y="7518"/>
                  <a:pt x="15636" y="7529"/>
                </a:cubicBezTo>
                <a:lnTo>
                  <a:pt x="15636" y="7529"/>
                </a:lnTo>
                <a:cubicBezTo>
                  <a:pt x="15604" y="7505"/>
                  <a:pt x="15581" y="7461"/>
                  <a:pt x="15594" y="7387"/>
                </a:cubicBezTo>
                <a:close/>
                <a:moveTo>
                  <a:pt x="15636" y="7529"/>
                </a:moveTo>
                <a:cubicBezTo>
                  <a:pt x="15660" y="7547"/>
                  <a:pt x="15687" y="7554"/>
                  <a:pt x="15709" y="7554"/>
                </a:cubicBezTo>
                <a:cubicBezTo>
                  <a:pt x="15730" y="7554"/>
                  <a:pt x="15746" y="7547"/>
                  <a:pt x="15746" y="7538"/>
                </a:cubicBezTo>
                <a:cubicBezTo>
                  <a:pt x="15709" y="7535"/>
                  <a:pt x="15673" y="7532"/>
                  <a:pt x="15636" y="7529"/>
                </a:cubicBezTo>
                <a:close/>
                <a:moveTo>
                  <a:pt x="1233" y="7555"/>
                </a:moveTo>
                <a:cubicBezTo>
                  <a:pt x="1240" y="7555"/>
                  <a:pt x="1247" y="7559"/>
                  <a:pt x="1247" y="7569"/>
                </a:cubicBezTo>
                <a:cubicBezTo>
                  <a:pt x="1206" y="7569"/>
                  <a:pt x="1220" y="7555"/>
                  <a:pt x="1233" y="7555"/>
                </a:cubicBezTo>
                <a:close/>
                <a:moveTo>
                  <a:pt x="4836" y="10658"/>
                </a:moveTo>
                <a:cubicBezTo>
                  <a:pt x="4827" y="10660"/>
                  <a:pt x="4816" y="10664"/>
                  <a:pt x="4803" y="10669"/>
                </a:cubicBezTo>
                <a:cubicBezTo>
                  <a:pt x="4812" y="10669"/>
                  <a:pt x="4823" y="10665"/>
                  <a:pt x="4836" y="10658"/>
                </a:cubicBezTo>
                <a:close/>
                <a:moveTo>
                  <a:pt x="4816" y="10656"/>
                </a:moveTo>
                <a:cubicBezTo>
                  <a:pt x="4813" y="10656"/>
                  <a:pt x="4793" y="10669"/>
                  <a:pt x="4773" y="10669"/>
                </a:cubicBezTo>
                <a:lnTo>
                  <a:pt x="4712" y="10730"/>
                </a:lnTo>
                <a:cubicBezTo>
                  <a:pt x="4682" y="10730"/>
                  <a:pt x="4682" y="10760"/>
                  <a:pt x="4651" y="10760"/>
                </a:cubicBezTo>
                <a:cubicBezTo>
                  <a:pt x="4631" y="10760"/>
                  <a:pt x="4624" y="10774"/>
                  <a:pt x="4631" y="10774"/>
                </a:cubicBezTo>
                <a:cubicBezTo>
                  <a:pt x="4634" y="10774"/>
                  <a:pt x="4641" y="10771"/>
                  <a:pt x="4651" y="10760"/>
                </a:cubicBezTo>
                <a:lnTo>
                  <a:pt x="4651" y="10760"/>
                </a:lnTo>
                <a:cubicBezTo>
                  <a:pt x="4645" y="10767"/>
                  <a:pt x="4644" y="10769"/>
                  <a:pt x="4646" y="10769"/>
                </a:cubicBezTo>
                <a:cubicBezTo>
                  <a:pt x="4652" y="10769"/>
                  <a:pt x="4681" y="10752"/>
                  <a:pt x="4687" y="10752"/>
                </a:cubicBezTo>
                <a:cubicBezTo>
                  <a:pt x="4689" y="10752"/>
                  <a:pt x="4688" y="10754"/>
                  <a:pt x="4682" y="10760"/>
                </a:cubicBezTo>
                <a:cubicBezTo>
                  <a:pt x="4712" y="10730"/>
                  <a:pt x="4773" y="10730"/>
                  <a:pt x="4803" y="10669"/>
                </a:cubicBezTo>
                <a:cubicBezTo>
                  <a:pt x="4813" y="10659"/>
                  <a:pt x="4817" y="10656"/>
                  <a:pt x="4816" y="10656"/>
                </a:cubicBezTo>
                <a:close/>
                <a:moveTo>
                  <a:pt x="7539" y="0"/>
                </a:moveTo>
                <a:cubicBezTo>
                  <a:pt x="7417" y="1399"/>
                  <a:pt x="7508" y="2918"/>
                  <a:pt x="7508" y="4377"/>
                </a:cubicBezTo>
                <a:lnTo>
                  <a:pt x="7508" y="4408"/>
                </a:lnTo>
                <a:lnTo>
                  <a:pt x="7508" y="4529"/>
                </a:lnTo>
                <a:lnTo>
                  <a:pt x="7508" y="4681"/>
                </a:lnTo>
                <a:cubicBezTo>
                  <a:pt x="7508" y="5380"/>
                  <a:pt x="7508" y="6140"/>
                  <a:pt x="7539" y="6870"/>
                </a:cubicBezTo>
                <a:lnTo>
                  <a:pt x="6384" y="5745"/>
                </a:lnTo>
                <a:lnTo>
                  <a:pt x="6384" y="5745"/>
                </a:lnTo>
                <a:cubicBezTo>
                  <a:pt x="6469" y="5840"/>
                  <a:pt x="6505" y="5880"/>
                  <a:pt x="6503" y="5880"/>
                </a:cubicBezTo>
                <a:cubicBezTo>
                  <a:pt x="6496" y="5880"/>
                  <a:pt x="5394" y="4698"/>
                  <a:pt x="5137" y="4621"/>
                </a:cubicBezTo>
                <a:lnTo>
                  <a:pt x="5107" y="4621"/>
                </a:lnTo>
                <a:cubicBezTo>
                  <a:pt x="5107" y="4681"/>
                  <a:pt x="5077" y="4681"/>
                  <a:pt x="5107" y="4712"/>
                </a:cubicBezTo>
                <a:lnTo>
                  <a:pt x="5107" y="4742"/>
                </a:lnTo>
                <a:cubicBezTo>
                  <a:pt x="5141" y="4784"/>
                  <a:pt x="5146" y="4800"/>
                  <a:pt x="5137" y="4800"/>
                </a:cubicBezTo>
                <a:cubicBezTo>
                  <a:pt x="5120" y="4800"/>
                  <a:pt x="5053" y="4745"/>
                  <a:pt x="5014" y="4688"/>
                </a:cubicBezTo>
                <a:lnTo>
                  <a:pt x="5014" y="4688"/>
                </a:lnTo>
                <a:cubicBezTo>
                  <a:pt x="5014" y="4703"/>
                  <a:pt x="5004" y="4708"/>
                  <a:pt x="4988" y="4708"/>
                </a:cubicBezTo>
                <a:cubicBezTo>
                  <a:pt x="4951" y="4708"/>
                  <a:pt x="4883" y="4681"/>
                  <a:pt x="4834" y="4681"/>
                </a:cubicBezTo>
                <a:lnTo>
                  <a:pt x="4682" y="4681"/>
                </a:lnTo>
                <a:cubicBezTo>
                  <a:pt x="4712" y="4742"/>
                  <a:pt x="4803" y="4864"/>
                  <a:pt x="4803" y="4864"/>
                </a:cubicBezTo>
                <a:cubicBezTo>
                  <a:pt x="4773" y="4864"/>
                  <a:pt x="4712" y="4772"/>
                  <a:pt x="4682" y="4772"/>
                </a:cubicBezTo>
                <a:cubicBezTo>
                  <a:pt x="4682" y="4788"/>
                  <a:pt x="4678" y="4793"/>
                  <a:pt x="4671" y="4793"/>
                </a:cubicBezTo>
                <a:cubicBezTo>
                  <a:pt x="4649" y="4793"/>
                  <a:pt x="4598" y="4742"/>
                  <a:pt x="4530" y="4742"/>
                </a:cubicBezTo>
                <a:cubicBezTo>
                  <a:pt x="4530" y="4748"/>
                  <a:pt x="4525" y="4751"/>
                  <a:pt x="4517" y="4751"/>
                </a:cubicBezTo>
                <a:cubicBezTo>
                  <a:pt x="4485" y="4751"/>
                  <a:pt x="4402" y="4712"/>
                  <a:pt x="4378" y="4712"/>
                </a:cubicBezTo>
                <a:cubicBezTo>
                  <a:pt x="4864" y="5350"/>
                  <a:pt x="5563" y="5958"/>
                  <a:pt x="6171" y="6566"/>
                </a:cubicBezTo>
                <a:cubicBezTo>
                  <a:pt x="6201" y="6566"/>
                  <a:pt x="6201" y="6596"/>
                  <a:pt x="6201" y="6596"/>
                </a:cubicBezTo>
                <a:cubicBezTo>
                  <a:pt x="6228" y="6596"/>
                  <a:pt x="6303" y="6692"/>
                  <a:pt x="6298" y="6692"/>
                </a:cubicBezTo>
                <a:cubicBezTo>
                  <a:pt x="6298" y="6692"/>
                  <a:pt x="6298" y="6692"/>
                  <a:pt x="6298" y="6692"/>
                </a:cubicBezTo>
                <a:lnTo>
                  <a:pt x="6298" y="6692"/>
                </a:lnTo>
                <a:cubicBezTo>
                  <a:pt x="6510" y="6874"/>
                  <a:pt x="6750" y="7115"/>
                  <a:pt x="6961" y="7326"/>
                </a:cubicBezTo>
                <a:cubicBezTo>
                  <a:pt x="6201" y="7336"/>
                  <a:pt x="5445" y="7339"/>
                  <a:pt x="4689" y="7339"/>
                </a:cubicBezTo>
                <a:cubicBezTo>
                  <a:pt x="3179" y="7339"/>
                  <a:pt x="1672" y="7326"/>
                  <a:pt x="153" y="7326"/>
                </a:cubicBezTo>
                <a:cubicBezTo>
                  <a:pt x="183" y="7341"/>
                  <a:pt x="168" y="7341"/>
                  <a:pt x="145" y="7341"/>
                </a:cubicBezTo>
                <a:cubicBezTo>
                  <a:pt x="122" y="7341"/>
                  <a:pt x="92" y="7341"/>
                  <a:pt x="92" y="7356"/>
                </a:cubicBezTo>
                <a:cubicBezTo>
                  <a:pt x="122" y="7356"/>
                  <a:pt x="92" y="7356"/>
                  <a:pt x="92" y="7417"/>
                </a:cubicBezTo>
                <a:cubicBezTo>
                  <a:pt x="1" y="7417"/>
                  <a:pt x="213" y="7447"/>
                  <a:pt x="244" y="7478"/>
                </a:cubicBezTo>
                <a:lnTo>
                  <a:pt x="213" y="7478"/>
                </a:lnTo>
                <a:cubicBezTo>
                  <a:pt x="274" y="7478"/>
                  <a:pt x="244" y="7508"/>
                  <a:pt x="274" y="7508"/>
                </a:cubicBezTo>
                <a:cubicBezTo>
                  <a:pt x="305" y="7508"/>
                  <a:pt x="396" y="7508"/>
                  <a:pt x="365" y="7569"/>
                </a:cubicBezTo>
                <a:cubicBezTo>
                  <a:pt x="396" y="7569"/>
                  <a:pt x="396" y="7569"/>
                  <a:pt x="365" y="7599"/>
                </a:cubicBezTo>
                <a:lnTo>
                  <a:pt x="396" y="7599"/>
                </a:lnTo>
                <a:cubicBezTo>
                  <a:pt x="365" y="7599"/>
                  <a:pt x="213" y="7660"/>
                  <a:pt x="244" y="7660"/>
                </a:cubicBezTo>
                <a:lnTo>
                  <a:pt x="213" y="7660"/>
                </a:lnTo>
                <a:cubicBezTo>
                  <a:pt x="244" y="7660"/>
                  <a:pt x="213" y="7721"/>
                  <a:pt x="153" y="7721"/>
                </a:cubicBezTo>
                <a:cubicBezTo>
                  <a:pt x="274" y="7721"/>
                  <a:pt x="244" y="7751"/>
                  <a:pt x="153" y="7751"/>
                </a:cubicBezTo>
                <a:lnTo>
                  <a:pt x="213" y="7751"/>
                </a:lnTo>
                <a:cubicBezTo>
                  <a:pt x="244" y="7751"/>
                  <a:pt x="122" y="7751"/>
                  <a:pt x="153" y="7782"/>
                </a:cubicBezTo>
                <a:lnTo>
                  <a:pt x="122" y="7782"/>
                </a:lnTo>
                <a:cubicBezTo>
                  <a:pt x="213" y="7782"/>
                  <a:pt x="274" y="7842"/>
                  <a:pt x="153" y="7842"/>
                </a:cubicBezTo>
                <a:cubicBezTo>
                  <a:pt x="244" y="7842"/>
                  <a:pt x="244" y="7873"/>
                  <a:pt x="153" y="7873"/>
                </a:cubicBezTo>
                <a:cubicBezTo>
                  <a:pt x="213" y="7873"/>
                  <a:pt x="305" y="7903"/>
                  <a:pt x="244" y="7903"/>
                </a:cubicBezTo>
                <a:cubicBezTo>
                  <a:pt x="396" y="7903"/>
                  <a:pt x="426" y="7994"/>
                  <a:pt x="274" y="7994"/>
                </a:cubicBezTo>
                <a:cubicBezTo>
                  <a:pt x="365" y="7994"/>
                  <a:pt x="244" y="8025"/>
                  <a:pt x="213" y="8025"/>
                </a:cubicBezTo>
                <a:cubicBezTo>
                  <a:pt x="457" y="8025"/>
                  <a:pt x="122" y="8055"/>
                  <a:pt x="274" y="8055"/>
                </a:cubicBezTo>
                <a:cubicBezTo>
                  <a:pt x="305" y="8055"/>
                  <a:pt x="517" y="8086"/>
                  <a:pt x="365" y="8086"/>
                </a:cubicBezTo>
                <a:cubicBezTo>
                  <a:pt x="1368" y="8146"/>
                  <a:pt x="2485" y="8162"/>
                  <a:pt x="3621" y="8162"/>
                </a:cubicBezTo>
                <a:cubicBezTo>
                  <a:pt x="4758" y="8162"/>
                  <a:pt x="5913" y="8146"/>
                  <a:pt x="6992" y="8146"/>
                </a:cubicBezTo>
                <a:cubicBezTo>
                  <a:pt x="6627" y="8511"/>
                  <a:pt x="6232" y="8906"/>
                  <a:pt x="5897" y="9271"/>
                </a:cubicBezTo>
                <a:cubicBezTo>
                  <a:pt x="5987" y="9194"/>
                  <a:pt x="6028" y="9161"/>
                  <a:pt x="6032" y="9161"/>
                </a:cubicBezTo>
                <a:lnTo>
                  <a:pt x="6032" y="9161"/>
                </a:lnTo>
                <a:cubicBezTo>
                  <a:pt x="6054" y="9161"/>
                  <a:pt x="4855" y="10258"/>
                  <a:pt x="4803" y="10517"/>
                </a:cubicBezTo>
                <a:lnTo>
                  <a:pt x="4803" y="10578"/>
                </a:lnTo>
                <a:cubicBezTo>
                  <a:pt x="4823" y="10578"/>
                  <a:pt x="4830" y="10592"/>
                  <a:pt x="4841" y="10592"/>
                </a:cubicBezTo>
                <a:cubicBezTo>
                  <a:pt x="4847" y="10592"/>
                  <a:pt x="4854" y="10588"/>
                  <a:pt x="4864" y="10578"/>
                </a:cubicBezTo>
                <a:lnTo>
                  <a:pt x="4925" y="10578"/>
                </a:lnTo>
                <a:cubicBezTo>
                  <a:pt x="4958" y="10551"/>
                  <a:pt x="4974" y="10541"/>
                  <a:pt x="4978" y="10541"/>
                </a:cubicBezTo>
                <a:cubicBezTo>
                  <a:pt x="4987" y="10541"/>
                  <a:pt x="4896" y="10627"/>
                  <a:pt x="4836" y="10658"/>
                </a:cubicBezTo>
                <a:lnTo>
                  <a:pt x="4836" y="10658"/>
                </a:lnTo>
                <a:cubicBezTo>
                  <a:pt x="4845" y="10656"/>
                  <a:pt x="4851" y="10655"/>
                  <a:pt x="4857" y="10655"/>
                </a:cubicBezTo>
                <a:cubicBezTo>
                  <a:pt x="4919" y="10655"/>
                  <a:pt x="4834" y="10770"/>
                  <a:pt x="4834" y="10821"/>
                </a:cubicBezTo>
                <a:lnTo>
                  <a:pt x="4834" y="10882"/>
                </a:lnTo>
                <a:lnTo>
                  <a:pt x="4834" y="10973"/>
                </a:lnTo>
                <a:cubicBezTo>
                  <a:pt x="4925" y="10943"/>
                  <a:pt x="5016" y="10882"/>
                  <a:pt x="5016" y="10882"/>
                </a:cubicBezTo>
                <a:lnTo>
                  <a:pt x="5016" y="10882"/>
                </a:lnTo>
                <a:cubicBezTo>
                  <a:pt x="5016" y="10912"/>
                  <a:pt x="4955" y="10943"/>
                  <a:pt x="4955" y="10973"/>
                </a:cubicBezTo>
                <a:cubicBezTo>
                  <a:pt x="4985" y="10973"/>
                  <a:pt x="4925" y="11064"/>
                  <a:pt x="4925" y="11125"/>
                </a:cubicBezTo>
                <a:cubicBezTo>
                  <a:pt x="4955" y="11125"/>
                  <a:pt x="4864" y="11247"/>
                  <a:pt x="4864" y="11277"/>
                </a:cubicBezTo>
                <a:cubicBezTo>
                  <a:pt x="5533" y="10791"/>
                  <a:pt x="6141" y="10122"/>
                  <a:pt x="6748" y="9514"/>
                </a:cubicBezTo>
                <a:cubicBezTo>
                  <a:pt x="6748" y="9453"/>
                  <a:pt x="6779" y="9453"/>
                  <a:pt x="6779" y="9453"/>
                </a:cubicBezTo>
                <a:cubicBezTo>
                  <a:pt x="6779" y="9429"/>
                  <a:pt x="6858" y="9384"/>
                  <a:pt x="6857" y="9384"/>
                </a:cubicBezTo>
                <a:lnTo>
                  <a:pt x="6857" y="9384"/>
                </a:lnTo>
                <a:cubicBezTo>
                  <a:pt x="6856" y="9384"/>
                  <a:pt x="6851" y="9387"/>
                  <a:pt x="6840" y="9393"/>
                </a:cubicBezTo>
                <a:cubicBezTo>
                  <a:pt x="7052" y="9149"/>
                  <a:pt x="7265" y="8937"/>
                  <a:pt x="7508" y="8694"/>
                </a:cubicBezTo>
                <a:cubicBezTo>
                  <a:pt x="7539" y="10973"/>
                  <a:pt x="7508" y="13222"/>
                  <a:pt x="7508" y="15502"/>
                </a:cubicBezTo>
                <a:cubicBezTo>
                  <a:pt x="7512" y="15499"/>
                  <a:pt x="7514" y="15497"/>
                  <a:pt x="7516" y="15497"/>
                </a:cubicBezTo>
                <a:cubicBezTo>
                  <a:pt x="7533" y="15497"/>
                  <a:pt x="7512" y="15593"/>
                  <a:pt x="7539" y="15593"/>
                </a:cubicBezTo>
                <a:cubicBezTo>
                  <a:pt x="7539" y="15573"/>
                  <a:pt x="7539" y="15566"/>
                  <a:pt x="7540" y="15566"/>
                </a:cubicBezTo>
                <a:cubicBezTo>
                  <a:pt x="7542" y="15566"/>
                  <a:pt x="7549" y="15593"/>
                  <a:pt x="7569" y="15593"/>
                </a:cubicBezTo>
                <a:cubicBezTo>
                  <a:pt x="7569" y="15602"/>
                  <a:pt x="7570" y="15606"/>
                  <a:pt x="7571" y="15606"/>
                </a:cubicBezTo>
                <a:cubicBezTo>
                  <a:pt x="7578" y="15606"/>
                  <a:pt x="7608" y="15467"/>
                  <a:pt x="7660" y="15441"/>
                </a:cubicBezTo>
                <a:lnTo>
                  <a:pt x="7660" y="15472"/>
                </a:lnTo>
                <a:cubicBezTo>
                  <a:pt x="7660" y="15381"/>
                  <a:pt x="7691" y="15441"/>
                  <a:pt x="7691" y="15381"/>
                </a:cubicBezTo>
                <a:cubicBezTo>
                  <a:pt x="7691" y="15356"/>
                  <a:pt x="7691" y="15311"/>
                  <a:pt x="7707" y="15311"/>
                </a:cubicBezTo>
                <a:cubicBezTo>
                  <a:pt x="7711" y="15311"/>
                  <a:pt x="7715" y="15314"/>
                  <a:pt x="7721" y="15320"/>
                </a:cubicBezTo>
                <a:cubicBezTo>
                  <a:pt x="7721" y="15305"/>
                  <a:pt x="7721" y="15297"/>
                  <a:pt x="7725" y="15297"/>
                </a:cubicBezTo>
                <a:cubicBezTo>
                  <a:pt x="7729" y="15297"/>
                  <a:pt x="7736" y="15305"/>
                  <a:pt x="7752" y="15320"/>
                </a:cubicBezTo>
                <a:lnTo>
                  <a:pt x="7752" y="15289"/>
                </a:lnTo>
                <a:cubicBezTo>
                  <a:pt x="7752" y="15317"/>
                  <a:pt x="7827" y="15445"/>
                  <a:pt x="7841" y="15445"/>
                </a:cubicBezTo>
                <a:cubicBezTo>
                  <a:pt x="7842" y="15445"/>
                  <a:pt x="7843" y="15444"/>
                  <a:pt x="7843" y="15441"/>
                </a:cubicBezTo>
                <a:lnTo>
                  <a:pt x="7843" y="15472"/>
                </a:lnTo>
                <a:cubicBezTo>
                  <a:pt x="7843" y="15463"/>
                  <a:pt x="7845" y="15459"/>
                  <a:pt x="7849" y="15459"/>
                </a:cubicBezTo>
                <a:cubicBezTo>
                  <a:pt x="7858" y="15459"/>
                  <a:pt x="7873" y="15481"/>
                  <a:pt x="7873" y="15502"/>
                </a:cubicBezTo>
                <a:cubicBezTo>
                  <a:pt x="7873" y="15451"/>
                  <a:pt x="7879" y="15432"/>
                  <a:pt x="7885" y="15432"/>
                </a:cubicBezTo>
                <a:cubicBezTo>
                  <a:pt x="7893" y="15432"/>
                  <a:pt x="7903" y="15467"/>
                  <a:pt x="7903" y="15502"/>
                </a:cubicBezTo>
                <a:lnTo>
                  <a:pt x="7903" y="15472"/>
                </a:lnTo>
                <a:cubicBezTo>
                  <a:pt x="7903" y="15467"/>
                  <a:pt x="7903" y="15465"/>
                  <a:pt x="7904" y="15465"/>
                </a:cubicBezTo>
                <a:cubicBezTo>
                  <a:pt x="7905" y="15465"/>
                  <a:pt x="7910" y="15508"/>
                  <a:pt x="7941" y="15508"/>
                </a:cubicBezTo>
                <a:cubicBezTo>
                  <a:pt x="7948" y="15508"/>
                  <a:pt x="7955" y="15507"/>
                  <a:pt x="7964" y="15502"/>
                </a:cubicBezTo>
                <a:lnTo>
                  <a:pt x="7964" y="15533"/>
                </a:lnTo>
                <a:cubicBezTo>
                  <a:pt x="7964" y="15494"/>
                  <a:pt x="7977" y="15442"/>
                  <a:pt x="7986" y="15442"/>
                </a:cubicBezTo>
                <a:cubicBezTo>
                  <a:pt x="7991" y="15442"/>
                  <a:pt x="7995" y="15458"/>
                  <a:pt x="7995" y="15502"/>
                </a:cubicBezTo>
                <a:cubicBezTo>
                  <a:pt x="7995" y="15472"/>
                  <a:pt x="8002" y="15457"/>
                  <a:pt x="8010" y="15457"/>
                </a:cubicBezTo>
                <a:cubicBezTo>
                  <a:pt x="8017" y="15457"/>
                  <a:pt x="8025" y="15472"/>
                  <a:pt x="8025" y="15502"/>
                </a:cubicBezTo>
                <a:cubicBezTo>
                  <a:pt x="8025" y="15480"/>
                  <a:pt x="8058" y="15408"/>
                  <a:pt x="8075" y="15408"/>
                </a:cubicBezTo>
                <a:cubicBezTo>
                  <a:pt x="8082" y="15408"/>
                  <a:pt x="8086" y="15417"/>
                  <a:pt x="8086" y="15441"/>
                </a:cubicBezTo>
                <a:cubicBezTo>
                  <a:pt x="8086" y="15351"/>
                  <a:pt x="8107" y="15293"/>
                  <a:pt x="8125" y="15293"/>
                </a:cubicBezTo>
                <a:cubicBezTo>
                  <a:pt x="8137" y="15293"/>
                  <a:pt x="8147" y="15319"/>
                  <a:pt x="8147" y="15381"/>
                </a:cubicBezTo>
                <a:cubicBezTo>
                  <a:pt x="8147" y="15369"/>
                  <a:pt x="8148" y="15364"/>
                  <a:pt x="8150" y="15364"/>
                </a:cubicBezTo>
                <a:cubicBezTo>
                  <a:pt x="8157" y="15364"/>
                  <a:pt x="8177" y="15447"/>
                  <a:pt x="8177" y="15472"/>
                </a:cubicBezTo>
                <a:cubicBezTo>
                  <a:pt x="8177" y="15386"/>
                  <a:pt x="8183" y="15360"/>
                  <a:pt x="8191" y="15360"/>
                </a:cubicBezTo>
                <a:cubicBezTo>
                  <a:pt x="8204" y="15360"/>
                  <a:pt x="8222" y="15422"/>
                  <a:pt x="8231" y="15422"/>
                </a:cubicBezTo>
                <a:cubicBezTo>
                  <a:pt x="8235" y="15422"/>
                  <a:pt x="8238" y="15411"/>
                  <a:pt x="8238" y="15381"/>
                </a:cubicBezTo>
                <a:cubicBezTo>
                  <a:pt x="8238" y="15359"/>
                  <a:pt x="8253" y="15260"/>
                  <a:pt x="8262" y="15260"/>
                </a:cubicBezTo>
                <a:cubicBezTo>
                  <a:pt x="8266" y="15260"/>
                  <a:pt x="8268" y="15276"/>
                  <a:pt x="8268" y="15320"/>
                </a:cubicBezTo>
                <a:cubicBezTo>
                  <a:pt x="8390" y="13314"/>
                  <a:pt x="8299" y="10821"/>
                  <a:pt x="8299" y="8663"/>
                </a:cubicBezTo>
                <a:lnTo>
                  <a:pt x="8299" y="8663"/>
                </a:lnTo>
                <a:cubicBezTo>
                  <a:pt x="9180" y="9514"/>
                  <a:pt x="10001" y="10365"/>
                  <a:pt x="10882" y="11216"/>
                </a:cubicBezTo>
                <a:cubicBezTo>
                  <a:pt x="10882" y="11206"/>
                  <a:pt x="10886" y="11203"/>
                  <a:pt x="10890" y="11203"/>
                </a:cubicBezTo>
                <a:cubicBezTo>
                  <a:pt x="10899" y="11203"/>
                  <a:pt x="10913" y="11216"/>
                  <a:pt x="10913" y="11216"/>
                </a:cubicBezTo>
                <a:cubicBezTo>
                  <a:pt x="10973" y="11216"/>
                  <a:pt x="10913" y="11125"/>
                  <a:pt x="10913" y="11095"/>
                </a:cubicBezTo>
                <a:cubicBezTo>
                  <a:pt x="10882" y="11064"/>
                  <a:pt x="10913" y="11064"/>
                  <a:pt x="10913" y="11034"/>
                </a:cubicBezTo>
                <a:cubicBezTo>
                  <a:pt x="10913" y="10973"/>
                  <a:pt x="10882" y="10943"/>
                  <a:pt x="10913" y="10943"/>
                </a:cubicBezTo>
                <a:cubicBezTo>
                  <a:pt x="10943" y="10958"/>
                  <a:pt x="10973" y="10966"/>
                  <a:pt x="10996" y="10966"/>
                </a:cubicBezTo>
                <a:cubicBezTo>
                  <a:pt x="11019" y="10966"/>
                  <a:pt x="11034" y="10958"/>
                  <a:pt x="11034" y="10943"/>
                </a:cubicBezTo>
                <a:cubicBezTo>
                  <a:pt x="11034" y="10928"/>
                  <a:pt x="11034" y="10920"/>
                  <a:pt x="11038" y="10920"/>
                </a:cubicBezTo>
                <a:cubicBezTo>
                  <a:pt x="11042" y="10920"/>
                  <a:pt x="11049" y="10928"/>
                  <a:pt x="11065" y="10943"/>
                </a:cubicBezTo>
                <a:cubicBezTo>
                  <a:pt x="11049" y="10928"/>
                  <a:pt x="11049" y="10920"/>
                  <a:pt x="11061" y="10920"/>
                </a:cubicBezTo>
                <a:cubicBezTo>
                  <a:pt x="11072" y="10920"/>
                  <a:pt x="11095" y="10928"/>
                  <a:pt x="11125" y="10943"/>
                </a:cubicBezTo>
                <a:cubicBezTo>
                  <a:pt x="11125" y="10936"/>
                  <a:pt x="11127" y="10934"/>
                  <a:pt x="11129" y="10934"/>
                </a:cubicBezTo>
                <a:cubicBezTo>
                  <a:pt x="11135" y="10934"/>
                  <a:pt x="11146" y="10952"/>
                  <a:pt x="11152" y="10952"/>
                </a:cubicBezTo>
                <a:cubicBezTo>
                  <a:pt x="11154" y="10952"/>
                  <a:pt x="11156" y="10949"/>
                  <a:pt x="11156" y="10943"/>
                </a:cubicBezTo>
                <a:lnTo>
                  <a:pt x="11186" y="10943"/>
                </a:lnTo>
                <a:cubicBezTo>
                  <a:pt x="11165" y="10922"/>
                  <a:pt x="11159" y="10873"/>
                  <a:pt x="11176" y="10873"/>
                </a:cubicBezTo>
                <a:cubicBezTo>
                  <a:pt x="11182" y="10873"/>
                  <a:pt x="11191" y="10879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4" y="10894"/>
                  <a:pt x="11204" y="10894"/>
                </a:cubicBezTo>
                <a:lnTo>
                  <a:pt x="11204" y="10894"/>
                </a:lnTo>
                <a:cubicBezTo>
                  <a:pt x="11204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4" y="10898"/>
                  <a:pt x="11208" y="10904"/>
                  <a:pt x="11217" y="10912"/>
                </a:cubicBezTo>
                <a:cubicBezTo>
                  <a:pt x="11217" y="10897"/>
                  <a:pt x="11209" y="10890"/>
                  <a:pt x="11205" y="10890"/>
                </a:cubicBezTo>
                <a:cubicBezTo>
                  <a:pt x="11204" y="10890"/>
                  <a:pt x="11203" y="10891"/>
                  <a:pt x="11203" y="10894"/>
                </a:cubicBezTo>
                <a:lnTo>
                  <a:pt x="11203" y="10894"/>
                </a:lnTo>
                <a:cubicBezTo>
                  <a:pt x="11187" y="10862"/>
                  <a:pt x="11192" y="10821"/>
                  <a:pt x="11217" y="10821"/>
                </a:cubicBezTo>
                <a:cubicBezTo>
                  <a:pt x="11172" y="10777"/>
                  <a:pt x="11176" y="10748"/>
                  <a:pt x="11218" y="10748"/>
                </a:cubicBezTo>
                <a:cubicBezTo>
                  <a:pt x="11233" y="10748"/>
                  <a:pt x="11253" y="10752"/>
                  <a:pt x="11277" y="10760"/>
                </a:cubicBezTo>
                <a:cubicBezTo>
                  <a:pt x="11257" y="10750"/>
                  <a:pt x="11254" y="10747"/>
                  <a:pt x="11258" y="10747"/>
                </a:cubicBezTo>
                <a:cubicBezTo>
                  <a:pt x="11267" y="10747"/>
                  <a:pt x="11308" y="10760"/>
                  <a:pt x="11308" y="10760"/>
                </a:cubicBezTo>
                <a:cubicBezTo>
                  <a:pt x="11291" y="10710"/>
                  <a:pt x="11284" y="10688"/>
                  <a:pt x="11290" y="10688"/>
                </a:cubicBezTo>
                <a:cubicBezTo>
                  <a:pt x="11296" y="10688"/>
                  <a:pt x="11311" y="10703"/>
                  <a:pt x="11338" y="10730"/>
                </a:cubicBezTo>
                <a:cubicBezTo>
                  <a:pt x="11315" y="10683"/>
                  <a:pt x="11256" y="10619"/>
                  <a:pt x="11271" y="10619"/>
                </a:cubicBezTo>
                <a:cubicBezTo>
                  <a:pt x="11275" y="10619"/>
                  <a:pt x="11287" y="10625"/>
                  <a:pt x="11308" y="10639"/>
                </a:cubicBezTo>
                <a:cubicBezTo>
                  <a:pt x="10669" y="9849"/>
                  <a:pt x="9636" y="8937"/>
                  <a:pt x="8846" y="8086"/>
                </a:cubicBezTo>
                <a:lnTo>
                  <a:pt x="8937" y="8086"/>
                </a:lnTo>
                <a:cubicBezTo>
                  <a:pt x="9469" y="8070"/>
                  <a:pt x="10016" y="8070"/>
                  <a:pt x="10563" y="8070"/>
                </a:cubicBezTo>
                <a:cubicBezTo>
                  <a:pt x="11110" y="8070"/>
                  <a:pt x="11657" y="8070"/>
                  <a:pt x="12189" y="8055"/>
                </a:cubicBezTo>
                <a:lnTo>
                  <a:pt x="11612" y="8055"/>
                </a:lnTo>
                <a:cubicBezTo>
                  <a:pt x="12098" y="8040"/>
                  <a:pt x="12592" y="8040"/>
                  <a:pt x="13086" y="8040"/>
                </a:cubicBezTo>
                <a:cubicBezTo>
                  <a:pt x="13580" y="8040"/>
                  <a:pt x="14074" y="8040"/>
                  <a:pt x="14560" y="8025"/>
                </a:cubicBezTo>
                <a:cubicBezTo>
                  <a:pt x="14712" y="7994"/>
                  <a:pt x="14925" y="7994"/>
                  <a:pt x="15016" y="7934"/>
                </a:cubicBezTo>
                <a:lnTo>
                  <a:pt x="15077" y="7934"/>
                </a:lnTo>
                <a:cubicBezTo>
                  <a:pt x="15016" y="7934"/>
                  <a:pt x="15077" y="7903"/>
                  <a:pt x="14986" y="7903"/>
                </a:cubicBezTo>
                <a:lnTo>
                  <a:pt x="14955" y="7903"/>
                </a:lnTo>
                <a:cubicBezTo>
                  <a:pt x="14753" y="7903"/>
                  <a:pt x="14888" y="7890"/>
                  <a:pt x="15036" y="7890"/>
                </a:cubicBezTo>
                <a:cubicBezTo>
                  <a:pt x="15111" y="7890"/>
                  <a:pt x="15188" y="7893"/>
                  <a:pt x="15229" y="7903"/>
                </a:cubicBezTo>
                <a:lnTo>
                  <a:pt x="15472" y="7903"/>
                </a:lnTo>
                <a:cubicBezTo>
                  <a:pt x="15563" y="7903"/>
                  <a:pt x="15290" y="7873"/>
                  <a:pt x="15442" y="7873"/>
                </a:cubicBezTo>
                <a:cubicBezTo>
                  <a:pt x="15381" y="7873"/>
                  <a:pt x="15290" y="7873"/>
                  <a:pt x="15259" y="7842"/>
                </a:cubicBezTo>
                <a:cubicBezTo>
                  <a:pt x="15229" y="7842"/>
                  <a:pt x="15290" y="7842"/>
                  <a:pt x="15259" y="7782"/>
                </a:cubicBezTo>
                <a:cubicBezTo>
                  <a:pt x="14986" y="7751"/>
                  <a:pt x="15290" y="7721"/>
                  <a:pt x="15411" y="7690"/>
                </a:cubicBezTo>
                <a:cubicBezTo>
                  <a:pt x="15411" y="7690"/>
                  <a:pt x="15411" y="7630"/>
                  <a:pt x="15442" y="7630"/>
                </a:cubicBezTo>
                <a:cubicBezTo>
                  <a:pt x="15472" y="7599"/>
                  <a:pt x="15472" y="7599"/>
                  <a:pt x="15563" y="7569"/>
                </a:cubicBezTo>
                <a:cubicBezTo>
                  <a:pt x="15459" y="7543"/>
                  <a:pt x="15287" y="7539"/>
                  <a:pt x="15202" y="7500"/>
                </a:cubicBezTo>
                <a:lnTo>
                  <a:pt x="15202" y="7500"/>
                </a:lnTo>
                <a:cubicBezTo>
                  <a:pt x="14675" y="7471"/>
                  <a:pt x="14138" y="7462"/>
                  <a:pt x="13599" y="7462"/>
                </a:cubicBezTo>
                <a:cubicBezTo>
                  <a:pt x="12873" y="7462"/>
                  <a:pt x="12144" y="7478"/>
                  <a:pt x="11429" y="7478"/>
                </a:cubicBezTo>
                <a:lnTo>
                  <a:pt x="11125" y="7478"/>
                </a:lnTo>
                <a:cubicBezTo>
                  <a:pt x="10366" y="7478"/>
                  <a:pt x="9636" y="7478"/>
                  <a:pt x="8876" y="7538"/>
                </a:cubicBezTo>
                <a:lnTo>
                  <a:pt x="11460" y="4924"/>
                </a:lnTo>
                <a:cubicBezTo>
                  <a:pt x="11429" y="4924"/>
                  <a:pt x="11460" y="4894"/>
                  <a:pt x="11460" y="4894"/>
                </a:cubicBezTo>
                <a:cubicBezTo>
                  <a:pt x="11460" y="4884"/>
                  <a:pt x="11450" y="4881"/>
                  <a:pt x="11435" y="4881"/>
                </a:cubicBezTo>
                <a:cubicBezTo>
                  <a:pt x="11406" y="4881"/>
                  <a:pt x="11358" y="4894"/>
                  <a:pt x="11338" y="4894"/>
                </a:cubicBezTo>
                <a:cubicBezTo>
                  <a:pt x="11328" y="4904"/>
                  <a:pt x="11321" y="4908"/>
                  <a:pt x="11316" y="4908"/>
                </a:cubicBezTo>
                <a:cubicBezTo>
                  <a:pt x="11304" y="4908"/>
                  <a:pt x="11298" y="4894"/>
                  <a:pt x="11277" y="4894"/>
                </a:cubicBezTo>
                <a:cubicBezTo>
                  <a:pt x="11237" y="4894"/>
                  <a:pt x="11210" y="4908"/>
                  <a:pt x="11196" y="4908"/>
                </a:cubicBezTo>
                <a:cubicBezTo>
                  <a:pt x="11190" y="4908"/>
                  <a:pt x="11186" y="4904"/>
                  <a:pt x="11186" y="4894"/>
                </a:cubicBezTo>
                <a:cubicBezTo>
                  <a:pt x="11217" y="4864"/>
                  <a:pt x="11217" y="4772"/>
                  <a:pt x="11186" y="4772"/>
                </a:cubicBezTo>
                <a:cubicBezTo>
                  <a:pt x="11156" y="4772"/>
                  <a:pt x="11156" y="4772"/>
                  <a:pt x="11186" y="4742"/>
                </a:cubicBezTo>
                <a:lnTo>
                  <a:pt x="11186" y="4742"/>
                </a:lnTo>
                <a:cubicBezTo>
                  <a:pt x="11177" y="4751"/>
                  <a:pt x="11171" y="4755"/>
                  <a:pt x="11167" y="4755"/>
                </a:cubicBezTo>
                <a:cubicBezTo>
                  <a:pt x="11158" y="4755"/>
                  <a:pt x="11165" y="4733"/>
                  <a:pt x="11186" y="4712"/>
                </a:cubicBezTo>
                <a:cubicBezTo>
                  <a:pt x="11156" y="4712"/>
                  <a:pt x="11217" y="4681"/>
                  <a:pt x="11186" y="4681"/>
                </a:cubicBezTo>
                <a:lnTo>
                  <a:pt x="11186" y="4621"/>
                </a:lnTo>
                <a:cubicBezTo>
                  <a:pt x="11173" y="4648"/>
                  <a:pt x="11147" y="4663"/>
                  <a:pt x="11130" y="4663"/>
                </a:cubicBezTo>
                <a:cubicBezTo>
                  <a:pt x="11111" y="4663"/>
                  <a:pt x="11106" y="4640"/>
                  <a:pt x="11156" y="4590"/>
                </a:cubicBezTo>
                <a:cubicBezTo>
                  <a:pt x="11136" y="4590"/>
                  <a:pt x="11129" y="4604"/>
                  <a:pt x="11136" y="4604"/>
                </a:cubicBezTo>
                <a:cubicBezTo>
                  <a:pt x="11136" y="4604"/>
                  <a:pt x="11137" y="4604"/>
                  <a:pt x="11137" y="4603"/>
                </a:cubicBezTo>
                <a:lnTo>
                  <a:pt x="11137" y="4603"/>
                </a:lnTo>
                <a:cubicBezTo>
                  <a:pt x="11125" y="4610"/>
                  <a:pt x="11111" y="4613"/>
                  <a:pt x="11099" y="4613"/>
                </a:cubicBezTo>
                <a:cubicBezTo>
                  <a:pt x="11080" y="4613"/>
                  <a:pt x="11065" y="4605"/>
                  <a:pt x="11065" y="4590"/>
                </a:cubicBezTo>
                <a:cubicBezTo>
                  <a:pt x="11042" y="4624"/>
                  <a:pt x="11024" y="4637"/>
                  <a:pt x="11011" y="4637"/>
                </a:cubicBezTo>
                <a:cubicBezTo>
                  <a:pt x="10990" y="4637"/>
                  <a:pt x="10985" y="4598"/>
                  <a:pt x="11004" y="4560"/>
                </a:cubicBezTo>
                <a:lnTo>
                  <a:pt x="11004" y="4560"/>
                </a:lnTo>
                <a:cubicBezTo>
                  <a:pt x="10998" y="4566"/>
                  <a:pt x="10994" y="4568"/>
                  <a:pt x="10992" y="4568"/>
                </a:cubicBezTo>
                <a:cubicBezTo>
                  <a:pt x="10984" y="4568"/>
                  <a:pt x="11004" y="4529"/>
                  <a:pt x="11004" y="4529"/>
                </a:cubicBezTo>
                <a:lnTo>
                  <a:pt x="11004" y="4529"/>
                </a:lnTo>
                <a:cubicBezTo>
                  <a:pt x="10970" y="4540"/>
                  <a:pt x="10949" y="4547"/>
                  <a:pt x="10939" y="4547"/>
                </a:cubicBezTo>
                <a:cubicBezTo>
                  <a:pt x="10921" y="4547"/>
                  <a:pt x="10935" y="4526"/>
                  <a:pt x="10973" y="4469"/>
                </a:cubicBezTo>
                <a:lnTo>
                  <a:pt x="10973" y="4469"/>
                </a:lnTo>
                <a:cubicBezTo>
                  <a:pt x="10930" y="4512"/>
                  <a:pt x="10872" y="4554"/>
                  <a:pt x="10863" y="4554"/>
                </a:cubicBezTo>
                <a:cubicBezTo>
                  <a:pt x="10860" y="4554"/>
                  <a:pt x="10864" y="4547"/>
                  <a:pt x="10882" y="4529"/>
                </a:cubicBezTo>
                <a:lnTo>
                  <a:pt x="10882" y="4529"/>
                </a:lnTo>
                <a:cubicBezTo>
                  <a:pt x="10092" y="5168"/>
                  <a:pt x="9180" y="6201"/>
                  <a:pt x="8329" y="6991"/>
                </a:cubicBezTo>
                <a:lnTo>
                  <a:pt x="8329" y="6870"/>
                </a:lnTo>
                <a:cubicBezTo>
                  <a:pt x="8299" y="5806"/>
                  <a:pt x="8329" y="4712"/>
                  <a:pt x="8299" y="3648"/>
                </a:cubicBezTo>
                <a:lnTo>
                  <a:pt x="8299" y="4225"/>
                </a:lnTo>
                <a:cubicBezTo>
                  <a:pt x="8268" y="3222"/>
                  <a:pt x="8299" y="2250"/>
                  <a:pt x="8268" y="1247"/>
                </a:cubicBezTo>
                <a:cubicBezTo>
                  <a:pt x="8207" y="1095"/>
                  <a:pt x="8207" y="912"/>
                  <a:pt x="8177" y="791"/>
                </a:cubicBezTo>
                <a:lnTo>
                  <a:pt x="8177" y="760"/>
                </a:lnTo>
                <a:cubicBezTo>
                  <a:pt x="8177" y="791"/>
                  <a:pt x="8147" y="760"/>
                  <a:pt x="8147" y="821"/>
                </a:cubicBezTo>
                <a:lnTo>
                  <a:pt x="8147" y="882"/>
                </a:lnTo>
                <a:cubicBezTo>
                  <a:pt x="8147" y="955"/>
                  <a:pt x="8145" y="985"/>
                  <a:pt x="8143" y="985"/>
                </a:cubicBezTo>
                <a:cubicBezTo>
                  <a:pt x="8135" y="985"/>
                  <a:pt x="8124" y="700"/>
                  <a:pt x="8147" y="608"/>
                </a:cubicBezTo>
                <a:lnTo>
                  <a:pt x="8147" y="578"/>
                </a:lnTo>
                <a:lnTo>
                  <a:pt x="8147" y="487"/>
                </a:lnTo>
                <a:lnTo>
                  <a:pt x="8147" y="335"/>
                </a:lnTo>
                <a:cubicBezTo>
                  <a:pt x="8147" y="328"/>
                  <a:pt x="8146" y="325"/>
                  <a:pt x="8146" y="325"/>
                </a:cubicBezTo>
                <a:cubicBezTo>
                  <a:pt x="8142" y="325"/>
                  <a:pt x="8128" y="416"/>
                  <a:pt x="8121" y="416"/>
                </a:cubicBezTo>
                <a:cubicBezTo>
                  <a:pt x="8118" y="416"/>
                  <a:pt x="8116" y="402"/>
                  <a:pt x="8116" y="365"/>
                </a:cubicBezTo>
                <a:cubicBezTo>
                  <a:pt x="8116" y="456"/>
                  <a:pt x="8116" y="517"/>
                  <a:pt x="8055" y="578"/>
                </a:cubicBezTo>
                <a:cubicBezTo>
                  <a:pt x="8055" y="582"/>
                  <a:pt x="8055" y="584"/>
                  <a:pt x="8055" y="584"/>
                </a:cubicBezTo>
                <a:cubicBezTo>
                  <a:pt x="8055" y="584"/>
                  <a:pt x="8053" y="556"/>
                  <a:pt x="8043" y="556"/>
                </a:cubicBezTo>
                <a:cubicBezTo>
                  <a:pt x="8039" y="556"/>
                  <a:pt x="8033" y="562"/>
                  <a:pt x="8025" y="578"/>
                </a:cubicBezTo>
                <a:cubicBezTo>
                  <a:pt x="8017" y="645"/>
                  <a:pt x="8008" y="670"/>
                  <a:pt x="7999" y="670"/>
                </a:cubicBezTo>
                <a:cubicBezTo>
                  <a:pt x="7976" y="670"/>
                  <a:pt x="7948" y="492"/>
                  <a:pt x="7903" y="426"/>
                </a:cubicBezTo>
                <a:cubicBezTo>
                  <a:pt x="7903" y="426"/>
                  <a:pt x="7873" y="426"/>
                  <a:pt x="7873" y="365"/>
                </a:cubicBezTo>
                <a:cubicBezTo>
                  <a:pt x="7843" y="335"/>
                  <a:pt x="7843" y="335"/>
                  <a:pt x="7812" y="274"/>
                </a:cubicBezTo>
                <a:cubicBezTo>
                  <a:pt x="7752" y="365"/>
                  <a:pt x="7752" y="608"/>
                  <a:pt x="7721" y="639"/>
                </a:cubicBezTo>
                <a:cubicBezTo>
                  <a:pt x="7721" y="608"/>
                  <a:pt x="7721" y="487"/>
                  <a:pt x="7691" y="426"/>
                </a:cubicBezTo>
                <a:cubicBezTo>
                  <a:pt x="7688" y="428"/>
                  <a:pt x="7686" y="429"/>
                  <a:pt x="7684" y="429"/>
                </a:cubicBezTo>
                <a:cubicBezTo>
                  <a:pt x="7660" y="429"/>
                  <a:pt x="7656" y="269"/>
                  <a:pt x="7600" y="213"/>
                </a:cubicBezTo>
                <a:cubicBezTo>
                  <a:pt x="7569" y="213"/>
                  <a:pt x="7569" y="31"/>
                  <a:pt x="7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4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8"/>
          <p:cNvSpPr/>
          <p:nvPr/>
        </p:nvSpPr>
        <p:spPr>
          <a:xfrm rot="-1699730">
            <a:off x="7261293" y="-1821153"/>
            <a:ext cx="3110876" cy="3626378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516400" y="1231075"/>
            <a:ext cx="4231225" cy="3504425"/>
            <a:chOff x="516400" y="1231075"/>
            <a:chExt cx="4231225" cy="3504425"/>
          </a:xfrm>
        </p:grpSpPr>
        <p:sp>
          <p:nvSpPr>
            <p:cNvPr id="662" name="Google Shape;662;p38"/>
            <p:cNvSpPr/>
            <p:nvPr/>
          </p:nvSpPr>
          <p:spPr>
            <a:xfrm>
              <a:off x="516400" y="1231075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353975" y="434535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-2567452" y="2326187"/>
            <a:ext cx="4974527" cy="5390124"/>
            <a:chOff x="-2567452" y="2326187"/>
            <a:chExt cx="4974527" cy="5390124"/>
          </a:xfrm>
        </p:grpSpPr>
        <p:sp>
          <p:nvSpPr>
            <p:cNvPr id="665" name="Google Shape;665;p38"/>
            <p:cNvSpPr/>
            <p:nvPr/>
          </p:nvSpPr>
          <p:spPr>
            <a:xfrm rot="9706848">
              <a:off x="-1970041" y="2806140"/>
              <a:ext cx="3779706" cy="4430217"/>
            </a:xfrm>
            <a:custGeom>
              <a:avLst/>
              <a:gdLst/>
              <a:ahLst/>
              <a:cxnLst/>
              <a:rect l="l" t="t" r="r" b="b"/>
              <a:pathLst>
                <a:path w="257179" h="299796" extrusionOk="0">
                  <a:moveTo>
                    <a:pt x="131067" y="1"/>
                  </a:moveTo>
                  <a:cubicBezTo>
                    <a:pt x="98159" y="1"/>
                    <a:pt x="62545" y="12937"/>
                    <a:pt x="39363" y="39643"/>
                  </a:cubicBezTo>
                  <a:cubicBezTo>
                    <a:pt x="8754" y="74871"/>
                    <a:pt x="0" y="133839"/>
                    <a:pt x="17843" y="159797"/>
                  </a:cubicBezTo>
                  <a:cubicBezTo>
                    <a:pt x="33436" y="182441"/>
                    <a:pt x="61035" y="168034"/>
                    <a:pt x="66445" y="193627"/>
                  </a:cubicBezTo>
                  <a:cubicBezTo>
                    <a:pt x="72129" y="220679"/>
                    <a:pt x="43679" y="248430"/>
                    <a:pt x="50944" y="276181"/>
                  </a:cubicBezTo>
                  <a:cubicBezTo>
                    <a:pt x="54562" y="290006"/>
                    <a:pt x="66007" y="299795"/>
                    <a:pt x="81477" y="299795"/>
                  </a:cubicBezTo>
                  <a:cubicBezTo>
                    <a:pt x="84850" y="299795"/>
                    <a:pt x="88414" y="299330"/>
                    <a:pt x="92130" y="298340"/>
                  </a:cubicBezTo>
                  <a:cubicBezTo>
                    <a:pt x="124835" y="289555"/>
                    <a:pt x="201585" y="217488"/>
                    <a:pt x="211281" y="203506"/>
                  </a:cubicBezTo>
                  <a:cubicBezTo>
                    <a:pt x="257178" y="137213"/>
                    <a:pt x="237877" y="65023"/>
                    <a:pt x="195749" y="23017"/>
                  </a:cubicBezTo>
                  <a:cubicBezTo>
                    <a:pt x="180548" y="7803"/>
                    <a:pt x="156624" y="1"/>
                    <a:pt x="13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 rot="2700000">
              <a:off x="27977" y="3468585"/>
              <a:ext cx="1450799" cy="1113123"/>
            </a:xfrm>
            <a:custGeom>
              <a:avLst/>
              <a:gdLst/>
              <a:ahLst/>
              <a:cxnLst/>
              <a:rect l="l" t="t" r="r" b="b"/>
              <a:pathLst>
                <a:path w="50629" h="38845" extrusionOk="0">
                  <a:moveTo>
                    <a:pt x="20063" y="1038"/>
                  </a:moveTo>
                  <a:lnTo>
                    <a:pt x="20063" y="1038"/>
                  </a:lnTo>
                  <a:cubicBezTo>
                    <a:pt x="20067" y="1039"/>
                    <a:pt x="20072" y="1039"/>
                    <a:pt x="20077" y="1039"/>
                  </a:cubicBezTo>
                  <a:cubicBezTo>
                    <a:pt x="20073" y="1039"/>
                    <a:pt x="20068" y="1038"/>
                    <a:pt x="20063" y="1038"/>
                  </a:cubicBezTo>
                  <a:close/>
                  <a:moveTo>
                    <a:pt x="29304" y="1903"/>
                  </a:moveTo>
                  <a:cubicBezTo>
                    <a:pt x="29350" y="1903"/>
                    <a:pt x="29377" y="1903"/>
                    <a:pt x="29385" y="1919"/>
                  </a:cubicBezTo>
                  <a:lnTo>
                    <a:pt x="29385" y="1919"/>
                  </a:lnTo>
                  <a:cubicBezTo>
                    <a:pt x="29364" y="1911"/>
                    <a:pt x="29334" y="1903"/>
                    <a:pt x="29304" y="1903"/>
                  </a:cubicBezTo>
                  <a:close/>
                  <a:moveTo>
                    <a:pt x="29248" y="1903"/>
                  </a:moveTo>
                  <a:cubicBezTo>
                    <a:pt x="29276" y="1903"/>
                    <a:pt x="29304" y="1903"/>
                    <a:pt x="29304" y="1931"/>
                  </a:cubicBezTo>
                  <a:cubicBezTo>
                    <a:pt x="29296" y="1931"/>
                    <a:pt x="29305" y="1939"/>
                    <a:pt x="29322" y="1949"/>
                  </a:cubicBezTo>
                  <a:lnTo>
                    <a:pt x="29322" y="1949"/>
                  </a:lnTo>
                  <a:cubicBezTo>
                    <a:pt x="29307" y="1943"/>
                    <a:pt x="29291" y="1937"/>
                    <a:pt x="29276" y="1931"/>
                  </a:cubicBezTo>
                  <a:cubicBezTo>
                    <a:pt x="29248" y="1931"/>
                    <a:pt x="29248" y="1903"/>
                    <a:pt x="29248" y="1903"/>
                  </a:cubicBezTo>
                  <a:close/>
                  <a:moveTo>
                    <a:pt x="30579" y="3398"/>
                  </a:moveTo>
                  <a:lnTo>
                    <a:pt x="30579" y="3398"/>
                  </a:lnTo>
                  <a:cubicBezTo>
                    <a:pt x="30587" y="3404"/>
                    <a:pt x="30598" y="3408"/>
                    <a:pt x="30614" y="3408"/>
                  </a:cubicBezTo>
                  <a:cubicBezTo>
                    <a:pt x="30602" y="3405"/>
                    <a:pt x="30591" y="3401"/>
                    <a:pt x="30579" y="3398"/>
                  </a:cubicBezTo>
                  <a:close/>
                  <a:moveTo>
                    <a:pt x="31353" y="3505"/>
                  </a:moveTo>
                  <a:lnTo>
                    <a:pt x="31353" y="3505"/>
                  </a:lnTo>
                  <a:cubicBezTo>
                    <a:pt x="31404" y="3548"/>
                    <a:pt x="31451" y="3548"/>
                    <a:pt x="31451" y="3548"/>
                  </a:cubicBezTo>
                  <a:cubicBezTo>
                    <a:pt x="31417" y="3531"/>
                    <a:pt x="31383" y="3517"/>
                    <a:pt x="31353" y="3505"/>
                  </a:cubicBezTo>
                  <a:close/>
                  <a:moveTo>
                    <a:pt x="25349" y="5011"/>
                  </a:moveTo>
                  <a:cubicBezTo>
                    <a:pt x="25357" y="5025"/>
                    <a:pt x="25379" y="5025"/>
                    <a:pt x="25402" y="5025"/>
                  </a:cubicBezTo>
                  <a:cubicBezTo>
                    <a:pt x="25384" y="5020"/>
                    <a:pt x="25366" y="5016"/>
                    <a:pt x="25349" y="5011"/>
                  </a:cubicBezTo>
                  <a:close/>
                  <a:moveTo>
                    <a:pt x="35647" y="5413"/>
                  </a:moveTo>
                  <a:cubicBezTo>
                    <a:pt x="35650" y="5415"/>
                    <a:pt x="35655" y="5415"/>
                    <a:pt x="35660" y="5415"/>
                  </a:cubicBezTo>
                  <a:cubicBezTo>
                    <a:pt x="35655" y="5415"/>
                    <a:pt x="35651" y="5414"/>
                    <a:pt x="35647" y="5413"/>
                  </a:cubicBezTo>
                  <a:close/>
                  <a:moveTo>
                    <a:pt x="17026" y="9747"/>
                  </a:moveTo>
                  <a:cubicBezTo>
                    <a:pt x="17007" y="9752"/>
                    <a:pt x="16989" y="9757"/>
                    <a:pt x="16970" y="9762"/>
                  </a:cubicBezTo>
                  <a:lnTo>
                    <a:pt x="16970" y="9762"/>
                  </a:lnTo>
                  <a:cubicBezTo>
                    <a:pt x="16988" y="9758"/>
                    <a:pt x="17007" y="9753"/>
                    <a:pt x="17026" y="9747"/>
                  </a:cubicBezTo>
                  <a:close/>
                  <a:moveTo>
                    <a:pt x="16970" y="9762"/>
                  </a:moveTo>
                  <a:cubicBezTo>
                    <a:pt x="16799" y="9803"/>
                    <a:pt x="16642" y="9801"/>
                    <a:pt x="16454" y="9903"/>
                  </a:cubicBezTo>
                  <a:cubicBezTo>
                    <a:pt x="16622" y="9859"/>
                    <a:pt x="16795" y="9809"/>
                    <a:pt x="16970" y="9762"/>
                  </a:cubicBezTo>
                  <a:close/>
                  <a:moveTo>
                    <a:pt x="3519" y="12133"/>
                  </a:moveTo>
                  <a:cubicBezTo>
                    <a:pt x="3519" y="12133"/>
                    <a:pt x="3519" y="12133"/>
                    <a:pt x="3519" y="12133"/>
                  </a:cubicBezTo>
                  <a:lnTo>
                    <a:pt x="3519" y="12133"/>
                  </a:lnTo>
                  <a:cubicBezTo>
                    <a:pt x="3517" y="12139"/>
                    <a:pt x="3515" y="12142"/>
                    <a:pt x="3515" y="12142"/>
                  </a:cubicBezTo>
                  <a:cubicBezTo>
                    <a:pt x="3515" y="12142"/>
                    <a:pt x="3516" y="12140"/>
                    <a:pt x="3519" y="12133"/>
                  </a:cubicBezTo>
                  <a:close/>
                  <a:moveTo>
                    <a:pt x="3519" y="12189"/>
                  </a:moveTo>
                  <a:lnTo>
                    <a:pt x="3519" y="12189"/>
                  </a:lnTo>
                  <a:cubicBezTo>
                    <a:pt x="3519" y="12191"/>
                    <a:pt x="3519" y="12194"/>
                    <a:pt x="3519" y="12196"/>
                  </a:cubicBezTo>
                  <a:lnTo>
                    <a:pt x="3519" y="12196"/>
                  </a:lnTo>
                  <a:cubicBezTo>
                    <a:pt x="3519" y="12194"/>
                    <a:pt x="3519" y="12192"/>
                    <a:pt x="3519" y="12189"/>
                  </a:cubicBezTo>
                  <a:close/>
                  <a:moveTo>
                    <a:pt x="3296" y="13165"/>
                  </a:moveTo>
                  <a:cubicBezTo>
                    <a:pt x="3296" y="13168"/>
                    <a:pt x="3295" y="13171"/>
                    <a:pt x="3294" y="13175"/>
                  </a:cubicBezTo>
                  <a:lnTo>
                    <a:pt x="3294" y="13175"/>
                  </a:lnTo>
                  <a:cubicBezTo>
                    <a:pt x="3295" y="13172"/>
                    <a:pt x="3296" y="13169"/>
                    <a:pt x="3296" y="13165"/>
                  </a:cubicBezTo>
                  <a:close/>
                  <a:moveTo>
                    <a:pt x="49171" y="15519"/>
                  </a:moveTo>
                  <a:cubicBezTo>
                    <a:pt x="49174" y="15524"/>
                    <a:pt x="49176" y="15529"/>
                    <a:pt x="49179" y="15534"/>
                  </a:cubicBezTo>
                  <a:cubicBezTo>
                    <a:pt x="49176" y="15529"/>
                    <a:pt x="49174" y="15524"/>
                    <a:pt x="49171" y="15519"/>
                  </a:cubicBezTo>
                  <a:close/>
                  <a:moveTo>
                    <a:pt x="13523" y="20900"/>
                  </a:moveTo>
                  <a:cubicBezTo>
                    <a:pt x="13518" y="20900"/>
                    <a:pt x="13513" y="20900"/>
                    <a:pt x="13508" y="20900"/>
                  </a:cubicBezTo>
                  <a:lnTo>
                    <a:pt x="13508" y="20900"/>
                  </a:lnTo>
                  <a:cubicBezTo>
                    <a:pt x="13519" y="20904"/>
                    <a:pt x="13530" y="20908"/>
                    <a:pt x="13541" y="20912"/>
                  </a:cubicBezTo>
                  <a:lnTo>
                    <a:pt x="13541" y="20912"/>
                  </a:lnTo>
                  <a:cubicBezTo>
                    <a:pt x="13545" y="20913"/>
                    <a:pt x="13550" y="20914"/>
                    <a:pt x="13555" y="20914"/>
                  </a:cubicBezTo>
                  <a:cubicBezTo>
                    <a:pt x="13543" y="20908"/>
                    <a:pt x="13532" y="20904"/>
                    <a:pt x="13523" y="20900"/>
                  </a:cubicBezTo>
                  <a:close/>
                  <a:moveTo>
                    <a:pt x="14321" y="21106"/>
                  </a:moveTo>
                  <a:cubicBezTo>
                    <a:pt x="14327" y="21108"/>
                    <a:pt x="14332" y="21109"/>
                    <a:pt x="14335" y="21109"/>
                  </a:cubicBezTo>
                  <a:cubicBezTo>
                    <a:pt x="14330" y="21108"/>
                    <a:pt x="14326" y="21107"/>
                    <a:pt x="14321" y="21106"/>
                  </a:cubicBezTo>
                  <a:close/>
                  <a:moveTo>
                    <a:pt x="19975" y="984"/>
                  </a:moveTo>
                  <a:cubicBezTo>
                    <a:pt x="20892" y="1039"/>
                    <a:pt x="21781" y="1095"/>
                    <a:pt x="22670" y="1206"/>
                  </a:cubicBezTo>
                  <a:cubicBezTo>
                    <a:pt x="24147" y="1374"/>
                    <a:pt x="25541" y="1736"/>
                    <a:pt x="26935" y="2154"/>
                  </a:cubicBezTo>
                  <a:cubicBezTo>
                    <a:pt x="28094" y="2513"/>
                    <a:pt x="29417" y="3035"/>
                    <a:pt x="30579" y="3398"/>
                  </a:cubicBezTo>
                  <a:lnTo>
                    <a:pt x="30579" y="3398"/>
                  </a:lnTo>
                  <a:cubicBezTo>
                    <a:pt x="30558" y="3381"/>
                    <a:pt x="30558" y="3353"/>
                    <a:pt x="30558" y="3353"/>
                  </a:cubicBezTo>
                  <a:cubicBezTo>
                    <a:pt x="30614" y="3353"/>
                    <a:pt x="30642" y="3353"/>
                    <a:pt x="30642" y="3408"/>
                  </a:cubicBezTo>
                  <a:cubicBezTo>
                    <a:pt x="31813" y="3827"/>
                    <a:pt x="33151" y="4468"/>
                    <a:pt x="34322" y="4997"/>
                  </a:cubicBezTo>
                  <a:cubicBezTo>
                    <a:pt x="33430" y="4468"/>
                    <a:pt x="32370" y="4105"/>
                    <a:pt x="31451" y="3604"/>
                  </a:cubicBezTo>
                  <a:cubicBezTo>
                    <a:pt x="31367" y="3604"/>
                    <a:pt x="31228" y="3548"/>
                    <a:pt x="31172" y="3492"/>
                  </a:cubicBezTo>
                  <a:cubicBezTo>
                    <a:pt x="31172" y="3464"/>
                    <a:pt x="31088" y="3436"/>
                    <a:pt x="31088" y="3436"/>
                  </a:cubicBezTo>
                  <a:cubicBezTo>
                    <a:pt x="31116" y="3436"/>
                    <a:pt x="31172" y="3436"/>
                    <a:pt x="31172" y="3464"/>
                  </a:cubicBezTo>
                  <a:cubicBezTo>
                    <a:pt x="31218" y="3474"/>
                    <a:pt x="31243" y="3477"/>
                    <a:pt x="31254" y="3477"/>
                  </a:cubicBezTo>
                  <a:cubicBezTo>
                    <a:pt x="31277" y="3477"/>
                    <a:pt x="31246" y="3464"/>
                    <a:pt x="31228" y="3464"/>
                  </a:cubicBezTo>
                  <a:cubicBezTo>
                    <a:pt x="31200" y="3464"/>
                    <a:pt x="31200" y="3436"/>
                    <a:pt x="31200" y="3436"/>
                  </a:cubicBezTo>
                  <a:cubicBezTo>
                    <a:pt x="31228" y="3436"/>
                    <a:pt x="31255" y="3436"/>
                    <a:pt x="31255" y="3464"/>
                  </a:cubicBezTo>
                  <a:cubicBezTo>
                    <a:pt x="31236" y="3464"/>
                    <a:pt x="31284" y="3478"/>
                    <a:pt x="31353" y="3505"/>
                  </a:cubicBezTo>
                  <a:lnTo>
                    <a:pt x="31353" y="3505"/>
                  </a:lnTo>
                  <a:cubicBezTo>
                    <a:pt x="31348" y="3501"/>
                    <a:pt x="31344" y="3497"/>
                    <a:pt x="31339" y="3492"/>
                  </a:cubicBezTo>
                  <a:cubicBezTo>
                    <a:pt x="31367" y="3492"/>
                    <a:pt x="31478" y="3548"/>
                    <a:pt x="31451" y="3548"/>
                  </a:cubicBezTo>
                  <a:cubicBezTo>
                    <a:pt x="31367" y="3548"/>
                    <a:pt x="31506" y="3604"/>
                    <a:pt x="31534" y="3604"/>
                  </a:cubicBezTo>
                  <a:cubicBezTo>
                    <a:pt x="31580" y="3627"/>
                    <a:pt x="31835" y="3764"/>
                    <a:pt x="31923" y="3764"/>
                  </a:cubicBezTo>
                  <a:cubicBezTo>
                    <a:pt x="31941" y="3764"/>
                    <a:pt x="31952" y="3758"/>
                    <a:pt x="31952" y="3743"/>
                  </a:cubicBezTo>
                  <a:cubicBezTo>
                    <a:pt x="31924" y="3715"/>
                    <a:pt x="31897" y="3715"/>
                    <a:pt x="31813" y="3715"/>
                  </a:cubicBezTo>
                  <a:cubicBezTo>
                    <a:pt x="31804" y="3706"/>
                    <a:pt x="31807" y="3703"/>
                    <a:pt x="31815" y="3703"/>
                  </a:cubicBezTo>
                  <a:cubicBezTo>
                    <a:pt x="31831" y="3703"/>
                    <a:pt x="31869" y="3715"/>
                    <a:pt x="31869" y="3715"/>
                  </a:cubicBezTo>
                  <a:lnTo>
                    <a:pt x="31924" y="3715"/>
                  </a:lnTo>
                  <a:cubicBezTo>
                    <a:pt x="32733" y="4022"/>
                    <a:pt x="33485" y="4412"/>
                    <a:pt x="34266" y="4746"/>
                  </a:cubicBezTo>
                  <a:cubicBezTo>
                    <a:pt x="34377" y="4830"/>
                    <a:pt x="34517" y="4886"/>
                    <a:pt x="34600" y="4886"/>
                  </a:cubicBezTo>
                  <a:lnTo>
                    <a:pt x="34684" y="4969"/>
                  </a:lnTo>
                  <a:cubicBezTo>
                    <a:pt x="35014" y="4997"/>
                    <a:pt x="35344" y="5350"/>
                    <a:pt x="35647" y="5413"/>
                  </a:cubicBezTo>
                  <a:lnTo>
                    <a:pt x="35647" y="5413"/>
                  </a:lnTo>
                  <a:cubicBezTo>
                    <a:pt x="35632" y="5406"/>
                    <a:pt x="35632" y="5388"/>
                    <a:pt x="35632" y="5388"/>
                  </a:cubicBezTo>
                  <a:cubicBezTo>
                    <a:pt x="35660" y="5388"/>
                    <a:pt x="35688" y="5415"/>
                    <a:pt x="35688" y="5415"/>
                  </a:cubicBezTo>
                  <a:cubicBezTo>
                    <a:pt x="35911" y="5527"/>
                    <a:pt x="36384" y="5806"/>
                    <a:pt x="36663" y="5945"/>
                  </a:cubicBezTo>
                  <a:cubicBezTo>
                    <a:pt x="36684" y="5966"/>
                    <a:pt x="36770" y="6020"/>
                    <a:pt x="36798" y="6020"/>
                  </a:cubicBezTo>
                  <a:cubicBezTo>
                    <a:pt x="36806" y="6020"/>
                    <a:pt x="36809" y="6014"/>
                    <a:pt x="36803" y="6001"/>
                  </a:cubicBezTo>
                  <a:cubicBezTo>
                    <a:pt x="36775" y="6001"/>
                    <a:pt x="36775" y="5973"/>
                    <a:pt x="36775" y="5973"/>
                  </a:cubicBezTo>
                  <a:cubicBezTo>
                    <a:pt x="36803" y="5973"/>
                    <a:pt x="36803" y="6001"/>
                    <a:pt x="36830" y="6001"/>
                  </a:cubicBezTo>
                  <a:cubicBezTo>
                    <a:pt x="36803" y="6001"/>
                    <a:pt x="37081" y="6112"/>
                    <a:pt x="37053" y="6140"/>
                  </a:cubicBezTo>
                  <a:cubicBezTo>
                    <a:pt x="38224" y="6809"/>
                    <a:pt x="39618" y="7618"/>
                    <a:pt x="40566" y="8454"/>
                  </a:cubicBezTo>
                  <a:cubicBezTo>
                    <a:pt x="43623" y="10988"/>
                    <a:pt x="48557" y="13821"/>
                    <a:pt x="49294" y="18055"/>
                  </a:cubicBezTo>
                  <a:lnTo>
                    <a:pt x="49294" y="18055"/>
                  </a:lnTo>
                  <a:cubicBezTo>
                    <a:pt x="49281" y="18252"/>
                    <a:pt x="49235" y="18434"/>
                    <a:pt x="49235" y="18600"/>
                  </a:cubicBezTo>
                  <a:cubicBezTo>
                    <a:pt x="49207" y="18628"/>
                    <a:pt x="49179" y="18768"/>
                    <a:pt x="49179" y="18768"/>
                  </a:cubicBezTo>
                  <a:cubicBezTo>
                    <a:pt x="49068" y="19046"/>
                    <a:pt x="48900" y="19214"/>
                    <a:pt x="48733" y="19465"/>
                  </a:cubicBezTo>
                  <a:cubicBezTo>
                    <a:pt x="48733" y="19437"/>
                    <a:pt x="48761" y="19437"/>
                    <a:pt x="48761" y="19381"/>
                  </a:cubicBezTo>
                  <a:lnTo>
                    <a:pt x="48761" y="19381"/>
                  </a:lnTo>
                  <a:cubicBezTo>
                    <a:pt x="48231" y="19911"/>
                    <a:pt x="47507" y="20412"/>
                    <a:pt x="46810" y="20691"/>
                  </a:cubicBezTo>
                  <a:cubicBezTo>
                    <a:pt x="46838" y="20635"/>
                    <a:pt x="46921" y="20608"/>
                    <a:pt x="47005" y="20552"/>
                  </a:cubicBezTo>
                  <a:lnTo>
                    <a:pt x="47005" y="20552"/>
                  </a:lnTo>
                  <a:cubicBezTo>
                    <a:pt x="46861" y="20624"/>
                    <a:pt x="46719" y="20693"/>
                    <a:pt x="46578" y="20758"/>
                  </a:cubicBezTo>
                  <a:lnTo>
                    <a:pt x="46578" y="20758"/>
                  </a:lnTo>
                  <a:cubicBezTo>
                    <a:pt x="45833" y="19531"/>
                    <a:pt x="44961" y="18372"/>
                    <a:pt x="44050" y="17290"/>
                  </a:cubicBezTo>
                  <a:lnTo>
                    <a:pt x="44022" y="17262"/>
                  </a:lnTo>
                  <a:cubicBezTo>
                    <a:pt x="43186" y="16259"/>
                    <a:pt x="41848" y="14893"/>
                    <a:pt x="40733" y="13890"/>
                  </a:cubicBezTo>
                  <a:cubicBezTo>
                    <a:pt x="39479" y="12802"/>
                    <a:pt x="38168" y="11576"/>
                    <a:pt x="36747" y="10656"/>
                  </a:cubicBezTo>
                  <a:lnTo>
                    <a:pt x="36691" y="10656"/>
                  </a:lnTo>
                  <a:cubicBezTo>
                    <a:pt x="31542" y="6862"/>
                    <a:pt x="24720" y="2659"/>
                    <a:pt x="18324" y="2659"/>
                  </a:cubicBezTo>
                  <a:cubicBezTo>
                    <a:pt x="14851" y="2659"/>
                    <a:pt x="11505" y="3898"/>
                    <a:pt x="8621" y="7116"/>
                  </a:cubicBezTo>
                  <a:cubicBezTo>
                    <a:pt x="7115" y="8928"/>
                    <a:pt x="5666" y="11241"/>
                    <a:pt x="5610" y="13667"/>
                  </a:cubicBezTo>
                  <a:cubicBezTo>
                    <a:pt x="5546" y="15067"/>
                    <a:pt x="5870" y="16239"/>
                    <a:pt x="6473" y="17225"/>
                  </a:cubicBezTo>
                  <a:lnTo>
                    <a:pt x="6473" y="17225"/>
                  </a:lnTo>
                  <a:cubicBezTo>
                    <a:pt x="5959" y="17949"/>
                    <a:pt x="5485" y="18698"/>
                    <a:pt x="5053" y="19465"/>
                  </a:cubicBezTo>
                  <a:cubicBezTo>
                    <a:pt x="5025" y="19493"/>
                    <a:pt x="4997" y="19604"/>
                    <a:pt x="4969" y="19632"/>
                  </a:cubicBezTo>
                  <a:cubicBezTo>
                    <a:pt x="4545" y="20387"/>
                    <a:pt x="4146" y="21179"/>
                    <a:pt x="3803" y="21992"/>
                  </a:cubicBezTo>
                  <a:lnTo>
                    <a:pt x="3803" y="21992"/>
                  </a:lnTo>
                  <a:cubicBezTo>
                    <a:pt x="3437" y="21276"/>
                    <a:pt x="2986" y="20025"/>
                    <a:pt x="2915" y="19264"/>
                  </a:cubicBezTo>
                  <a:lnTo>
                    <a:pt x="2915" y="19264"/>
                  </a:lnTo>
                  <a:cubicBezTo>
                    <a:pt x="2921" y="19300"/>
                    <a:pt x="2927" y="19325"/>
                    <a:pt x="2934" y="19325"/>
                  </a:cubicBezTo>
                  <a:cubicBezTo>
                    <a:pt x="2906" y="19074"/>
                    <a:pt x="2906" y="18768"/>
                    <a:pt x="2823" y="18489"/>
                  </a:cubicBezTo>
                  <a:lnTo>
                    <a:pt x="2823" y="18489"/>
                  </a:lnTo>
                  <a:cubicBezTo>
                    <a:pt x="2795" y="18600"/>
                    <a:pt x="2878" y="18768"/>
                    <a:pt x="2823" y="18907"/>
                  </a:cubicBezTo>
                  <a:cubicBezTo>
                    <a:pt x="2767" y="18238"/>
                    <a:pt x="2683" y="17569"/>
                    <a:pt x="2739" y="16956"/>
                  </a:cubicBezTo>
                  <a:cubicBezTo>
                    <a:pt x="2683" y="15677"/>
                    <a:pt x="2960" y="14371"/>
                    <a:pt x="3294" y="13175"/>
                  </a:cubicBezTo>
                  <a:lnTo>
                    <a:pt x="3294" y="13175"/>
                  </a:lnTo>
                  <a:cubicBezTo>
                    <a:pt x="3283" y="13193"/>
                    <a:pt x="3241" y="13193"/>
                    <a:pt x="3241" y="13193"/>
                  </a:cubicBezTo>
                  <a:cubicBezTo>
                    <a:pt x="3241" y="13165"/>
                    <a:pt x="3241" y="13109"/>
                    <a:pt x="3296" y="13109"/>
                  </a:cubicBezTo>
                  <a:cubicBezTo>
                    <a:pt x="3324" y="12915"/>
                    <a:pt x="3489" y="12502"/>
                    <a:pt x="3519" y="12196"/>
                  </a:cubicBezTo>
                  <a:lnTo>
                    <a:pt x="3519" y="12196"/>
                  </a:lnTo>
                  <a:cubicBezTo>
                    <a:pt x="3515" y="12217"/>
                    <a:pt x="3492" y="12217"/>
                    <a:pt x="3492" y="12217"/>
                  </a:cubicBezTo>
                  <a:cubicBezTo>
                    <a:pt x="3492" y="12189"/>
                    <a:pt x="3492" y="12134"/>
                    <a:pt x="3519" y="12133"/>
                  </a:cubicBezTo>
                  <a:lnTo>
                    <a:pt x="3519" y="12133"/>
                  </a:lnTo>
                  <a:cubicBezTo>
                    <a:pt x="3535" y="12101"/>
                    <a:pt x="3587" y="11992"/>
                    <a:pt x="3579" y="11992"/>
                  </a:cubicBezTo>
                  <a:lnTo>
                    <a:pt x="3579" y="11992"/>
                  </a:lnTo>
                  <a:cubicBezTo>
                    <a:pt x="3578" y="11992"/>
                    <a:pt x="3577" y="11992"/>
                    <a:pt x="3575" y="11994"/>
                  </a:cubicBezTo>
                  <a:cubicBezTo>
                    <a:pt x="3575" y="12050"/>
                    <a:pt x="3519" y="12050"/>
                    <a:pt x="3519" y="12050"/>
                  </a:cubicBezTo>
                  <a:cubicBezTo>
                    <a:pt x="3519" y="11994"/>
                    <a:pt x="3519" y="11966"/>
                    <a:pt x="3575" y="11966"/>
                  </a:cubicBezTo>
                  <a:cubicBezTo>
                    <a:pt x="3770" y="11102"/>
                    <a:pt x="4300" y="9848"/>
                    <a:pt x="4857" y="9039"/>
                  </a:cubicBezTo>
                  <a:lnTo>
                    <a:pt x="4857" y="9039"/>
                  </a:lnTo>
                  <a:cubicBezTo>
                    <a:pt x="4857" y="9040"/>
                    <a:pt x="4776" y="9162"/>
                    <a:pt x="4805" y="9162"/>
                  </a:cubicBezTo>
                  <a:cubicBezTo>
                    <a:pt x="4810" y="9162"/>
                    <a:pt x="4818" y="9159"/>
                    <a:pt x="4830" y="9151"/>
                  </a:cubicBezTo>
                  <a:cubicBezTo>
                    <a:pt x="4997" y="8733"/>
                    <a:pt x="5331" y="8342"/>
                    <a:pt x="5526" y="7952"/>
                  </a:cubicBezTo>
                  <a:lnTo>
                    <a:pt x="5526" y="7952"/>
                  </a:lnTo>
                  <a:cubicBezTo>
                    <a:pt x="5248" y="8315"/>
                    <a:pt x="5025" y="8733"/>
                    <a:pt x="4774" y="9067"/>
                  </a:cubicBezTo>
                  <a:cubicBezTo>
                    <a:pt x="5025" y="8454"/>
                    <a:pt x="5526" y="7952"/>
                    <a:pt x="5861" y="7395"/>
                  </a:cubicBezTo>
                  <a:cubicBezTo>
                    <a:pt x="5972" y="7172"/>
                    <a:pt x="6251" y="6893"/>
                    <a:pt x="6446" y="6670"/>
                  </a:cubicBezTo>
                  <a:lnTo>
                    <a:pt x="6446" y="6670"/>
                  </a:lnTo>
                  <a:cubicBezTo>
                    <a:pt x="6418" y="6754"/>
                    <a:pt x="6391" y="6781"/>
                    <a:pt x="6307" y="6893"/>
                  </a:cubicBezTo>
                  <a:cubicBezTo>
                    <a:pt x="6502" y="6670"/>
                    <a:pt x="6586" y="6558"/>
                    <a:pt x="6669" y="6391"/>
                  </a:cubicBezTo>
                  <a:cubicBezTo>
                    <a:pt x="9290" y="3046"/>
                    <a:pt x="13415" y="1318"/>
                    <a:pt x="17541" y="1067"/>
                  </a:cubicBezTo>
                  <a:cubicBezTo>
                    <a:pt x="18043" y="1018"/>
                    <a:pt x="18526" y="989"/>
                    <a:pt x="19013" y="989"/>
                  </a:cubicBezTo>
                  <a:cubicBezTo>
                    <a:pt x="19359" y="989"/>
                    <a:pt x="19706" y="1004"/>
                    <a:pt x="20063" y="1038"/>
                  </a:cubicBezTo>
                  <a:lnTo>
                    <a:pt x="20063" y="1038"/>
                  </a:lnTo>
                  <a:cubicBezTo>
                    <a:pt x="20024" y="1030"/>
                    <a:pt x="20017" y="989"/>
                    <a:pt x="19975" y="984"/>
                  </a:cubicBezTo>
                  <a:close/>
                  <a:moveTo>
                    <a:pt x="42406" y="22001"/>
                  </a:moveTo>
                  <a:cubicBezTo>
                    <a:pt x="42387" y="22001"/>
                    <a:pt x="42381" y="22014"/>
                    <a:pt x="42370" y="22014"/>
                  </a:cubicBezTo>
                  <a:cubicBezTo>
                    <a:pt x="42366" y="22014"/>
                    <a:pt x="42360" y="22011"/>
                    <a:pt x="42351" y="22003"/>
                  </a:cubicBezTo>
                  <a:lnTo>
                    <a:pt x="42351" y="22003"/>
                  </a:lnTo>
                  <a:cubicBezTo>
                    <a:pt x="42344" y="22005"/>
                    <a:pt x="42311" y="22011"/>
                    <a:pt x="42276" y="22017"/>
                  </a:cubicBezTo>
                  <a:lnTo>
                    <a:pt x="42276" y="22017"/>
                  </a:lnTo>
                  <a:cubicBezTo>
                    <a:pt x="42292" y="22012"/>
                    <a:pt x="42308" y="22006"/>
                    <a:pt x="42322" y="22001"/>
                  </a:cubicBezTo>
                  <a:lnTo>
                    <a:pt x="42350" y="22001"/>
                  </a:lnTo>
                  <a:cubicBezTo>
                    <a:pt x="42350" y="22002"/>
                    <a:pt x="42351" y="22002"/>
                    <a:pt x="42351" y="22003"/>
                  </a:cubicBezTo>
                  <a:lnTo>
                    <a:pt x="42351" y="22003"/>
                  </a:lnTo>
                  <a:cubicBezTo>
                    <a:pt x="42354" y="22002"/>
                    <a:pt x="42354" y="22001"/>
                    <a:pt x="42350" y="22001"/>
                  </a:cubicBezTo>
                  <a:close/>
                  <a:moveTo>
                    <a:pt x="18137" y="22136"/>
                  </a:moveTo>
                  <a:cubicBezTo>
                    <a:pt x="18139" y="22136"/>
                    <a:pt x="18145" y="22138"/>
                    <a:pt x="18154" y="22141"/>
                  </a:cubicBezTo>
                  <a:cubicBezTo>
                    <a:pt x="18147" y="22141"/>
                    <a:pt x="18143" y="22141"/>
                    <a:pt x="18141" y="22141"/>
                  </a:cubicBezTo>
                  <a:lnTo>
                    <a:pt x="18141" y="22141"/>
                  </a:lnTo>
                  <a:cubicBezTo>
                    <a:pt x="18136" y="22138"/>
                    <a:pt x="18134" y="22136"/>
                    <a:pt x="18137" y="22136"/>
                  </a:cubicBezTo>
                  <a:close/>
                  <a:moveTo>
                    <a:pt x="4262" y="22782"/>
                  </a:moveTo>
                  <a:lnTo>
                    <a:pt x="4262" y="22782"/>
                  </a:lnTo>
                  <a:cubicBezTo>
                    <a:pt x="4268" y="22792"/>
                    <a:pt x="4272" y="22802"/>
                    <a:pt x="4272" y="22810"/>
                  </a:cubicBezTo>
                  <a:cubicBezTo>
                    <a:pt x="4272" y="22810"/>
                    <a:pt x="4267" y="22807"/>
                    <a:pt x="4262" y="22804"/>
                  </a:cubicBezTo>
                  <a:lnTo>
                    <a:pt x="4262" y="22804"/>
                  </a:lnTo>
                  <a:cubicBezTo>
                    <a:pt x="4258" y="22797"/>
                    <a:pt x="4254" y="22791"/>
                    <a:pt x="4250" y="22785"/>
                  </a:cubicBezTo>
                  <a:lnTo>
                    <a:pt x="4250" y="22785"/>
                  </a:lnTo>
                  <a:cubicBezTo>
                    <a:pt x="4253" y="22784"/>
                    <a:pt x="4256" y="22783"/>
                    <a:pt x="4262" y="22782"/>
                  </a:cubicBezTo>
                  <a:close/>
                  <a:moveTo>
                    <a:pt x="18330" y="3527"/>
                  </a:moveTo>
                  <a:cubicBezTo>
                    <a:pt x="19429" y="3527"/>
                    <a:pt x="20537" y="3644"/>
                    <a:pt x="21622" y="3862"/>
                  </a:cubicBezTo>
                  <a:lnTo>
                    <a:pt x="21622" y="3862"/>
                  </a:lnTo>
                  <a:cubicBezTo>
                    <a:pt x="21656" y="3879"/>
                    <a:pt x="21741" y="3894"/>
                    <a:pt x="21792" y="3894"/>
                  </a:cubicBezTo>
                  <a:cubicBezTo>
                    <a:pt x="21804" y="3894"/>
                    <a:pt x="21813" y="3893"/>
                    <a:pt x="21820" y="3892"/>
                  </a:cubicBezTo>
                  <a:lnTo>
                    <a:pt x="21820" y="3892"/>
                  </a:lnTo>
                  <a:cubicBezTo>
                    <a:pt x="21828" y="3896"/>
                    <a:pt x="21834" y="3902"/>
                    <a:pt x="21834" y="3910"/>
                  </a:cubicBezTo>
                  <a:cubicBezTo>
                    <a:pt x="22391" y="4050"/>
                    <a:pt x="23088" y="4245"/>
                    <a:pt x="23645" y="4440"/>
                  </a:cubicBezTo>
                  <a:cubicBezTo>
                    <a:pt x="24241" y="4602"/>
                    <a:pt x="24758" y="4844"/>
                    <a:pt x="25349" y="5011"/>
                  </a:cubicBezTo>
                  <a:lnTo>
                    <a:pt x="25349" y="5011"/>
                  </a:lnTo>
                  <a:cubicBezTo>
                    <a:pt x="25347" y="5007"/>
                    <a:pt x="25346" y="5003"/>
                    <a:pt x="25346" y="4997"/>
                  </a:cubicBezTo>
                  <a:lnTo>
                    <a:pt x="25346" y="4997"/>
                  </a:lnTo>
                  <a:cubicBezTo>
                    <a:pt x="26294" y="5443"/>
                    <a:pt x="27464" y="5945"/>
                    <a:pt x="28440" y="6419"/>
                  </a:cubicBezTo>
                  <a:cubicBezTo>
                    <a:pt x="28719" y="6642"/>
                    <a:pt x="29025" y="6754"/>
                    <a:pt x="29388" y="6949"/>
                  </a:cubicBezTo>
                  <a:cubicBezTo>
                    <a:pt x="31674" y="8147"/>
                    <a:pt x="33848" y="9680"/>
                    <a:pt x="35938" y="11214"/>
                  </a:cubicBezTo>
                  <a:cubicBezTo>
                    <a:pt x="36384" y="11576"/>
                    <a:pt x="36886" y="11938"/>
                    <a:pt x="37332" y="12329"/>
                  </a:cubicBezTo>
                  <a:lnTo>
                    <a:pt x="37360" y="12329"/>
                  </a:lnTo>
                  <a:cubicBezTo>
                    <a:pt x="39618" y="14196"/>
                    <a:pt x="41904" y="16175"/>
                    <a:pt x="43716" y="18489"/>
                  </a:cubicBezTo>
                  <a:cubicBezTo>
                    <a:pt x="43744" y="18517"/>
                    <a:pt x="43771" y="18545"/>
                    <a:pt x="43799" y="18628"/>
                  </a:cubicBezTo>
                  <a:cubicBezTo>
                    <a:pt x="44423" y="19423"/>
                    <a:pt x="45057" y="20266"/>
                    <a:pt x="45637" y="21152"/>
                  </a:cubicBezTo>
                  <a:lnTo>
                    <a:pt x="45637" y="21152"/>
                  </a:lnTo>
                  <a:cubicBezTo>
                    <a:pt x="45286" y="21280"/>
                    <a:pt x="44930" y="21386"/>
                    <a:pt x="44552" y="21472"/>
                  </a:cubicBezTo>
                  <a:cubicBezTo>
                    <a:pt x="43771" y="21723"/>
                    <a:pt x="43019" y="21890"/>
                    <a:pt x="42210" y="22001"/>
                  </a:cubicBezTo>
                  <a:cubicBezTo>
                    <a:pt x="42193" y="22014"/>
                    <a:pt x="42182" y="22024"/>
                    <a:pt x="42176" y="22031"/>
                  </a:cubicBezTo>
                  <a:lnTo>
                    <a:pt x="42176" y="22031"/>
                  </a:lnTo>
                  <a:cubicBezTo>
                    <a:pt x="41648" y="22141"/>
                    <a:pt x="41121" y="22225"/>
                    <a:pt x="40594" y="22308"/>
                  </a:cubicBezTo>
                  <a:cubicBezTo>
                    <a:pt x="38990" y="22571"/>
                    <a:pt x="37288" y="22685"/>
                    <a:pt x="35603" y="22837"/>
                  </a:cubicBezTo>
                  <a:lnTo>
                    <a:pt x="35603" y="22837"/>
                  </a:lnTo>
                  <a:cubicBezTo>
                    <a:pt x="35493" y="22660"/>
                    <a:pt x="35382" y="22484"/>
                    <a:pt x="35269" y="22308"/>
                  </a:cubicBezTo>
                  <a:cubicBezTo>
                    <a:pt x="31918" y="16653"/>
                    <a:pt x="26565" y="9210"/>
                    <a:pt x="19650" y="9210"/>
                  </a:cubicBezTo>
                  <a:cubicBezTo>
                    <a:pt x="18282" y="9210"/>
                    <a:pt x="16853" y="9501"/>
                    <a:pt x="15366" y="10154"/>
                  </a:cubicBezTo>
                  <a:cubicBezTo>
                    <a:pt x="16063" y="9903"/>
                    <a:pt x="16677" y="9708"/>
                    <a:pt x="17318" y="9597"/>
                  </a:cubicBezTo>
                  <a:lnTo>
                    <a:pt x="17318" y="9597"/>
                  </a:lnTo>
                  <a:cubicBezTo>
                    <a:pt x="17211" y="9677"/>
                    <a:pt x="17116" y="9720"/>
                    <a:pt x="17026" y="9747"/>
                  </a:cubicBezTo>
                  <a:lnTo>
                    <a:pt x="17026" y="9747"/>
                  </a:lnTo>
                  <a:cubicBezTo>
                    <a:pt x="17384" y="9651"/>
                    <a:pt x="17745" y="9569"/>
                    <a:pt x="18070" y="9569"/>
                  </a:cubicBezTo>
                  <a:cubicBezTo>
                    <a:pt x="14948" y="10099"/>
                    <a:pt x="12161" y="11799"/>
                    <a:pt x="9875" y="13890"/>
                  </a:cubicBezTo>
                  <a:cubicBezTo>
                    <a:pt x="9875" y="13887"/>
                    <a:pt x="9874" y="13886"/>
                    <a:pt x="9872" y="13886"/>
                  </a:cubicBezTo>
                  <a:cubicBezTo>
                    <a:pt x="9850" y="13886"/>
                    <a:pt x="9723" y="14008"/>
                    <a:pt x="9596" y="14085"/>
                  </a:cubicBezTo>
                  <a:cubicBezTo>
                    <a:pt x="10739" y="13025"/>
                    <a:pt x="11854" y="12106"/>
                    <a:pt x="13192" y="11269"/>
                  </a:cubicBezTo>
                  <a:cubicBezTo>
                    <a:pt x="13215" y="11246"/>
                    <a:pt x="13222" y="11236"/>
                    <a:pt x="13214" y="11236"/>
                  </a:cubicBezTo>
                  <a:cubicBezTo>
                    <a:pt x="13162" y="11236"/>
                    <a:pt x="12401" y="11772"/>
                    <a:pt x="12253" y="11772"/>
                  </a:cubicBezTo>
                  <a:cubicBezTo>
                    <a:pt x="12250" y="11772"/>
                    <a:pt x="12247" y="11772"/>
                    <a:pt x="12244" y="11771"/>
                  </a:cubicBezTo>
                  <a:cubicBezTo>
                    <a:pt x="12718" y="11409"/>
                    <a:pt x="13192" y="11158"/>
                    <a:pt x="13666" y="10879"/>
                  </a:cubicBezTo>
                  <a:cubicBezTo>
                    <a:pt x="13664" y="10877"/>
                    <a:pt x="13659" y="10875"/>
                    <a:pt x="13653" y="10875"/>
                  </a:cubicBezTo>
                  <a:cubicBezTo>
                    <a:pt x="13595" y="10875"/>
                    <a:pt x="13382" y="10993"/>
                    <a:pt x="13332" y="11018"/>
                  </a:cubicBezTo>
                  <a:cubicBezTo>
                    <a:pt x="10873" y="12316"/>
                    <a:pt x="8777" y="14218"/>
                    <a:pt x="7073" y="16417"/>
                  </a:cubicBezTo>
                  <a:lnTo>
                    <a:pt x="7073" y="16417"/>
                  </a:lnTo>
                  <a:cubicBezTo>
                    <a:pt x="6638" y="15548"/>
                    <a:pt x="6450" y="14560"/>
                    <a:pt x="6502" y="13583"/>
                  </a:cubicBezTo>
                  <a:cubicBezTo>
                    <a:pt x="6558" y="13388"/>
                    <a:pt x="6558" y="13109"/>
                    <a:pt x="6641" y="12914"/>
                  </a:cubicBezTo>
                  <a:cubicBezTo>
                    <a:pt x="6641" y="12691"/>
                    <a:pt x="6725" y="12496"/>
                    <a:pt x="6781" y="12245"/>
                  </a:cubicBezTo>
                  <a:cubicBezTo>
                    <a:pt x="7561" y="9541"/>
                    <a:pt x="9485" y="7116"/>
                    <a:pt x="11743" y="5527"/>
                  </a:cubicBezTo>
                  <a:cubicBezTo>
                    <a:pt x="12663" y="4858"/>
                    <a:pt x="13666" y="4328"/>
                    <a:pt x="14753" y="4022"/>
                  </a:cubicBezTo>
                  <a:cubicBezTo>
                    <a:pt x="14781" y="3994"/>
                    <a:pt x="14920" y="3994"/>
                    <a:pt x="14948" y="3966"/>
                  </a:cubicBezTo>
                  <a:cubicBezTo>
                    <a:pt x="15562" y="3771"/>
                    <a:pt x="16203" y="3687"/>
                    <a:pt x="16816" y="3604"/>
                  </a:cubicBezTo>
                  <a:cubicBezTo>
                    <a:pt x="17316" y="3552"/>
                    <a:pt x="17822" y="3527"/>
                    <a:pt x="18330" y="3527"/>
                  </a:cubicBezTo>
                  <a:close/>
                  <a:moveTo>
                    <a:pt x="34322" y="22977"/>
                  </a:moveTo>
                  <a:lnTo>
                    <a:pt x="34322" y="22977"/>
                  </a:lnTo>
                  <a:cubicBezTo>
                    <a:pt x="34318" y="22981"/>
                    <a:pt x="34311" y="22984"/>
                    <a:pt x="34302" y="22986"/>
                  </a:cubicBezTo>
                  <a:lnTo>
                    <a:pt x="34302" y="22986"/>
                  </a:lnTo>
                  <a:cubicBezTo>
                    <a:pt x="34313" y="22985"/>
                    <a:pt x="34325" y="22983"/>
                    <a:pt x="34336" y="22982"/>
                  </a:cubicBezTo>
                  <a:lnTo>
                    <a:pt x="34336" y="22982"/>
                  </a:lnTo>
                  <a:cubicBezTo>
                    <a:pt x="34332" y="22980"/>
                    <a:pt x="34327" y="22979"/>
                    <a:pt x="34322" y="22977"/>
                  </a:cubicBezTo>
                  <a:close/>
                  <a:moveTo>
                    <a:pt x="34302" y="22986"/>
                  </a:moveTo>
                  <a:cubicBezTo>
                    <a:pt x="34288" y="22987"/>
                    <a:pt x="34275" y="22989"/>
                    <a:pt x="34261" y="22990"/>
                  </a:cubicBezTo>
                  <a:lnTo>
                    <a:pt x="34261" y="22990"/>
                  </a:lnTo>
                  <a:cubicBezTo>
                    <a:pt x="34277" y="22990"/>
                    <a:pt x="34291" y="22988"/>
                    <a:pt x="34302" y="22986"/>
                  </a:cubicBezTo>
                  <a:close/>
                  <a:moveTo>
                    <a:pt x="30057" y="22977"/>
                  </a:moveTo>
                  <a:lnTo>
                    <a:pt x="30057" y="22977"/>
                  </a:lnTo>
                  <a:cubicBezTo>
                    <a:pt x="30071" y="22991"/>
                    <a:pt x="30119" y="22991"/>
                    <a:pt x="30168" y="22991"/>
                  </a:cubicBezTo>
                  <a:cubicBezTo>
                    <a:pt x="30170" y="22991"/>
                    <a:pt x="30172" y="22991"/>
                    <a:pt x="30174" y="22991"/>
                  </a:cubicBezTo>
                  <a:lnTo>
                    <a:pt x="30174" y="22991"/>
                  </a:lnTo>
                  <a:cubicBezTo>
                    <a:pt x="30134" y="22987"/>
                    <a:pt x="30095" y="22982"/>
                    <a:pt x="30057" y="22977"/>
                  </a:cubicBezTo>
                  <a:close/>
                  <a:moveTo>
                    <a:pt x="30174" y="22991"/>
                  </a:moveTo>
                  <a:cubicBezTo>
                    <a:pt x="30207" y="22994"/>
                    <a:pt x="30240" y="22998"/>
                    <a:pt x="30274" y="23001"/>
                  </a:cubicBezTo>
                  <a:lnTo>
                    <a:pt x="30274" y="23001"/>
                  </a:lnTo>
                  <a:cubicBezTo>
                    <a:pt x="30256" y="22991"/>
                    <a:pt x="30215" y="22991"/>
                    <a:pt x="30174" y="22991"/>
                  </a:cubicBezTo>
                  <a:close/>
                  <a:moveTo>
                    <a:pt x="34261" y="22990"/>
                  </a:moveTo>
                  <a:cubicBezTo>
                    <a:pt x="34245" y="22991"/>
                    <a:pt x="34228" y="22991"/>
                    <a:pt x="34210" y="22991"/>
                  </a:cubicBezTo>
                  <a:cubicBezTo>
                    <a:pt x="34161" y="22991"/>
                    <a:pt x="34113" y="22991"/>
                    <a:pt x="34099" y="23005"/>
                  </a:cubicBezTo>
                  <a:cubicBezTo>
                    <a:pt x="33960" y="22999"/>
                    <a:pt x="33818" y="22995"/>
                    <a:pt x="33672" y="22994"/>
                  </a:cubicBezTo>
                  <a:lnTo>
                    <a:pt x="33672" y="22994"/>
                  </a:lnTo>
                  <a:cubicBezTo>
                    <a:pt x="33748" y="23008"/>
                    <a:pt x="33828" y="23013"/>
                    <a:pt x="33910" y="23013"/>
                  </a:cubicBezTo>
                  <a:cubicBezTo>
                    <a:pt x="34023" y="23013"/>
                    <a:pt x="34142" y="23003"/>
                    <a:pt x="34261" y="22990"/>
                  </a:cubicBezTo>
                  <a:close/>
                  <a:moveTo>
                    <a:pt x="36775" y="22921"/>
                  </a:moveTo>
                  <a:cubicBezTo>
                    <a:pt x="36524" y="22949"/>
                    <a:pt x="36830" y="22949"/>
                    <a:pt x="36803" y="22949"/>
                  </a:cubicBezTo>
                  <a:cubicBezTo>
                    <a:pt x="36533" y="22974"/>
                    <a:pt x="36111" y="22998"/>
                    <a:pt x="35729" y="23042"/>
                  </a:cubicBezTo>
                  <a:lnTo>
                    <a:pt x="35729" y="23042"/>
                  </a:lnTo>
                  <a:cubicBezTo>
                    <a:pt x="35722" y="23031"/>
                    <a:pt x="35716" y="23020"/>
                    <a:pt x="35709" y="23008"/>
                  </a:cubicBezTo>
                  <a:lnTo>
                    <a:pt x="35709" y="23008"/>
                  </a:lnTo>
                  <a:cubicBezTo>
                    <a:pt x="36070" y="22985"/>
                    <a:pt x="36430" y="22956"/>
                    <a:pt x="36775" y="22921"/>
                  </a:cubicBezTo>
                  <a:close/>
                  <a:moveTo>
                    <a:pt x="19539" y="9865"/>
                  </a:moveTo>
                  <a:cubicBezTo>
                    <a:pt x="20672" y="9865"/>
                    <a:pt x="21792" y="10108"/>
                    <a:pt x="22837" y="10517"/>
                  </a:cubicBezTo>
                  <a:cubicBezTo>
                    <a:pt x="24677" y="11214"/>
                    <a:pt x="26238" y="12468"/>
                    <a:pt x="27632" y="13778"/>
                  </a:cubicBezTo>
                  <a:cubicBezTo>
                    <a:pt x="30325" y="16528"/>
                    <a:pt x="32601" y="19639"/>
                    <a:pt x="34553" y="22949"/>
                  </a:cubicBezTo>
                  <a:lnTo>
                    <a:pt x="34553" y="22949"/>
                  </a:lnTo>
                  <a:cubicBezTo>
                    <a:pt x="34550" y="22949"/>
                    <a:pt x="34547" y="22949"/>
                    <a:pt x="34545" y="22949"/>
                  </a:cubicBezTo>
                  <a:lnTo>
                    <a:pt x="34553" y="22949"/>
                  </a:lnTo>
                  <a:cubicBezTo>
                    <a:pt x="34555" y="22952"/>
                    <a:pt x="34557" y="22955"/>
                    <a:pt x="34558" y="22958"/>
                  </a:cubicBezTo>
                  <a:lnTo>
                    <a:pt x="34558" y="22958"/>
                  </a:lnTo>
                  <a:cubicBezTo>
                    <a:pt x="34485" y="22965"/>
                    <a:pt x="34410" y="22974"/>
                    <a:pt x="34336" y="22982"/>
                  </a:cubicBezTo>
                  <a:lnTo>
                    <a:pt x="34336" y="22982"/>
                  </a:lnTo>
                  <a:cubicBezTo>
                    <a:pt x="34394" y="23005"/>
                    <a:pt x="34313" y="23008"/>
                    <a:pt x="34182" y="23061"/>
                  </a:cubicBezTo>
                  <a:cubicBezTo>
                    <a:pt x="34325" y="23061"/>
                    <a:pt x="34470" y="23059"/>
                    <a:pt x="34616" y="23056"/>
                  </a:cubicBezTo>
                  <a:lnTo>
                    <a:pt x="34616" y="23056"/>
                  </a:lnTo>
                  <a:cubicBezTo>
                    <a:pt x="34629" y="23077"/>
                    <a:pt x="34641" y="23099"/>
                    <a:pt x="34654" y="23120"/>
                  </a:cubicBezTo>
                  <a:lnTo>
                    <a:pt x="34654" y="23120"/>
                  </a:lnTo>
                  <a:cubicBezTo>
                    <a:pt x="34271" y="23136"/>
                    <a:pt x="33888" y="23150"/>
                    <a:pt x="33506" y="23161"/>
                  </a:cubicBezTo>
                  <a:lnTo>
                    <a:pt x="33506" y="23161"/>
                  </a:lnTo>
                  <a:cubicBezTo>
                    <a:pt x="33467" y="23105"/>
                    <a:pt x="33428" y="23049"/>
                    <a:pt x="33388" y="22993"/>
                  </a:cubicBezTo>
                  <a:lnTo>
                    <a:pt x="33388" y="22993"/>
                  </a:lnTo>
                  <a:cubicBezTo>
                    <a:pt x="33418" y="22993"/>
                    <a:pt x="33447" y="22993"/>
                    <a:pt x="33477" y="22993"/>
                  </a:cubicBezTo>
                  <a:cubicBezTo>
                    <a:pt x="33542" y="22993"/>
                    <a:pt x="33608" y="22993"/>
                    <a:pt x="33672" y="22994"/>
                  </a:cubicBezTo>
                  <a:lnTo>
                    <a:pt x="33672" y="22994"/>
                  </a:lnTo>
                  <a:cubicBezTo>
                    <a:pt x="33647" y="22989"/>
                    <a:pt x="33622" y="22984"/>
                    <a:pt x="33597" y="22977"/>
                  </a:cubicBezTo>
                  <a:cubicBezTo>
                    <a:pt x="33820" y="22949"/>
                    <a:pt x="34127" y="22977"/>
                    <a:pt x="34322" y="22921"/>
                  </a:cubicBezTo>
                  <a:lnTo>
                    <a:pt x="34322" y="22921"/>
                  </a:lnTo>
                  <a:cubicBezTo>
                    <a:pt x="34003" y="22935"/>
                    <a:pt x="33680" y="22942"/>
                    <a:pt x="33354" y="22945"/>
                  </a:cubicBezTo>
                  <a:lnTo>
                    <a:pt x="33354" y="22945"/>
                  </a:lnTo>
                  <a:cubicBezTo>
                    <a:pt x="33202" y="22729"/>
                    <a:pt x="33050" y="22517"/>
                    <a:pt x="32900" y="22308"/>
                  </a:cubicBezTo>
                  <a:cubicBezTo>
                    <a:pt x="31120" y="19684"/>
                    <a:pt x="29002" y="17559"/>
                    <a:pt x="27370" y="17559"/>
                  </a:cubicBezTo>
                  <a:cubicBezTo>
                    <a:pt x="26036" y="17559"/>
                    <a:pt x="25026" y="18976"/>
                    <a:pt x="24788" y="22698"/>
                  </a:cubicBezTo>
                  <a:cubicBezTo>
                    <a:pt x="24787" y="22778"/>
                    <a:pt x="24786" y="22858"/>
                    <a:pt x="24785" y="22938"/>
                  </a:cubicBezTo>
                  <a:lnTo>
                    <a:pt x="24785" y="22938"/>
                  </a:lnTo>
                  <a:cubicBezTo>
                    <a:pt x="24304" y="22873"/>
                    <a:pt x="23825" y="22808"/>
                    <a:pt x="23380" y="22808"/>
                  </a:cubicBezTo>
                  <a:cubicBezTo>
                    <a:pt x="23338" y="22808"/>
                    <a:pt x="23296" y="22808"/>
                    <a:pt x="23255" y="22810"/>
                  </a:cubicBezTo>
                  <a:cubicBezTo>
                    <a:pt x="23590" y="22838"/>
                    <a:pt x="23952" y="22838"/>
                    <a:pt x="24259" y="22921"/>
                  </a:cubicBezTo>
                  <a:cubicBezTo>
                    <a:pt x="22475" y="22838"/>
                    <a:pt x="20719" y="22642"/>
                    <a:pt x="18934" y="22364"/>
                  </a:cubicBezTo>
                  <a:cubicBezTo>
                    <a:pt x="18684" y="22308"/>
                    <a:pt x="18767" y="22224"/>
                    <a:pt x="18433" y="22224"/>
                  </a:cubicBezTo>
                  <a:lnTo>
                    <a:pt x="18405" y="22224"/>
                  </a:lnTo>
                  <a:cubicBezTo>
                    <a:pt x="18323" y="22224"/>
                    <a:pt x="18182" y="22165"/>
                    <a:pt x="18145" y="22143"/>
                  </a:cubicBezTo>
                  <a:lnTo>
                    <a:pt x="18145" y="22143"/>
                  </a:lnTo>
                  <a:cubicBezTo>
                    <a:pt x="18180" y="22151"/>
                    <a:pt x="18382" y="22169"/>
                    <a:pt x="18405" y="22169"/>
                  </a:cubicBezTo>
                  <a:cubicBezTo>
                    <a:pt x="18349" y="22141"/>
                    <a:pt x="18210" y="22141"/>
                    <a:pt x="18154" y="22113"/>
                  </a:cubicBezTo>
                  <a:cubicBezTo>
                    <a:pt x="16561" y="21838"/>
                    <a:pt x="15077" y="21482"/>
                    <a:pt x="13541" y="20912"/>
                  </a:cubicBezTo>
                  <a:lnTo>
                    <a:pt x="13541" y="20912"/>
                  </a:lnTo>
                  <a:cubicBezTo>
                    <a:pt x="13444" y="20900"/>
                    <a:pt x="13458" y="20900"/>
                    <a:pt x="13492" y="20900"/>
                  </a:cubicBezTo>
                  <a:cubicBezTo>
                    <a:pt x="13497" y="20900"/>
                    <a:pt x="13502" y="20900"/>
                    <a:pt x="13508" y="20900"/>
                  </a:cubicBezTo>
                  <a:lnTo>
                    <a:pt x="13508" y="20900"/>
                  </a:lnTo>
                  <a:cubicBezTo>
                    <a:pt x="13496" y="20896"/>
                    <a:pt x="13483" y="20891"/>
                    <a:pt x="13471" y="20886"/>
                  </a:cubicBezTo>
                  <a:lnTo>
                    <a:pt x="13471" y="20886"/>
                  </a:lnTo>
                  <a:cubicBezTo>
                    <a:pt x="13471" y="20886"/>
                    <a:pt x="13488" y="20886"/>
                    <a:pt x="13523" y="20900"/>
                  </a:cubicBezTo>
                  <a:lnTo>
                    <a:pt x="13523" y="20900"/>
                  </a:lnTo>
                  <a:cubicBezTo>
                    <a:pt x="13551" y="20899"/>
                    <a:pt x="13575" y="20896"/>
                    <a:pt x="13555" y="20886"/>
                  </a:cubicBezTo>
                  <a:lnTo>
                    <a:pt x="13555" y="20886"/>
                  </a:lnTo>
                  <a:cubicBezTo>
                    <a:pt x="13828" y="20968"/>
                    <a:pt x="14075" y="21050"/>
                    <a:pt x="14321" y="21106"/>
                  </a:cubicBezTo>
                  <a:lnTo>
                    <a:pt x="14321" y="21106"/>
                  </a:lnTo>
                  <a:cubicBezTo>
                    <a:pt x="14276" y="21091"/>
                    <a:pt x="14161" y="21026"/>
                    <a:pt x="14112" y="21026"/>
                  </a:cubicBezTo>
                  <a:cubicBezTo>
                    <a:pt x="12969" y="20691"/>
                    <a:pt x="11826" y="20301"/>
                    <a:pt x="10767" y="19771"/>
                  </a:cubicBezTo>
                  <a:cubicBezTo>
                    <a:pt x="10600" y="19743"/>
                    <a:pt x="9764" y="19242"/>
                    <a:pt x="9457" y="19019"/>
                  </a:cubicBezTo>
                  <a:lnTo>
                    <a:pt x="9457" y="19019"/>
                  </a:lnTo>
                  <a:cubicBezTo>
                    <a:pt x="10042" y="19242"/>
                    <a:pt x="10488" y="19520"/>
                    <a:pt x="11046" y="19743"/>
                  </a:cubicBezTo>
                  <a:cubicBezTo>
                    <a:pt x="9987" y="19186"/>
                    <a:pt x="8955" y="18684"/>
                    <a:pt x="8119" y="17820"/>
                  </a:cubicBezTo>
                  <a:cubicBezTo>
                    <a:pt x="7892" y="17609"/>
                    <a:pt x="7688" y="17379"/>
                    <a:pt x="7509" y="17134"/>
                  </a:cubicBezTo>
                  <a:lnTo>
                    <a:pt x="7509" y="17134"/>
                  </a:lnTo>
                  <a:cubicBezTo>
                    <a:pt x="8339" y="16053"/>
                    <a:pt x="9252" y="15048"/>
                    <a:pt x="10210" y="14140"/>
                  </a:cubicBezTo>
                  <a:cubicBezTo>
                    <a:pt x="12300" y="12217"/>
                    <a:pt x="14865" y="10656"/>
                    <a:pt x="17680" y="10043"/>
                  </a:cubicBezTo>
                  <a:cubicBezTo>
                    <a:pt x="17847" y="9987"/>
                    <a:pt x="18126" y="9987"/>
                    <a:pt x="18293" y="9959"/>
                  </a:cubicBezTo>
                  <a:cubicBezTo>
                    <a:pt x="18413" y="9959"/>
                    <a:pt x="18532" y="9898"/>
                    <a:pt x="18687" y="9898"/>
                  </a:cubicBezTo>
                  <a:cubicBezTo>
                    <a:pt x="18713" y="9898"/>
                    <a:pt x="18739" y="9899"/>
                    <a:pt x="18767" y="9903"/>
                  </a:cubicBezTo>
                  <a:cubicBezTo>
                    <a:pt x="19025" y="9878"/>
                    <a:pt x="19282" y="9865"/>
                    <a:pt x="19539" y="9865"/>
                  </a:cubicBezTo>
                  <a:close/>
                  <a:moveTo>
                    <a:pt x="27353" y="18963"/>
                  </a:moveTo>
                  <a:cubicBezTo>
                    <a:pt x="28900" y="19439"/>
                    <a:pt x="30362" y="21283"/>
                    <a:pt x="31579" y="22950"/>
                  </a:cubicBezTo>
                  <a:lnTo>
                    <a:pt x="31579" y="22950"/>
                  </a:lnTo>
                  <a:cubicBezTo>
                    <a:pt x="31157" y="22953"/>
                    <a:pt x="30741" y="22959"/>
                    <a:pt x="30335" y="22977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282" y="23001"/>
                    <a:pt x="30278" y="23001"/>
                    <a:pt x="30274" y="23001"/>
                  </a:cubicBezTo>
                  <a:lnTo>
                    <a:pt x="30274" y="23001"/>
                  </a:lnTo>
                  <a:cubicBezTo>
                    <a:pt x="30276" y="23002"/>
                    <a:pt x="30278" y="23003"/>
                    <a:pt x="30280" y="23005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561" y="23026"/>
                    <a:pt x="30867" y="23034"/>
                    <a:pt x="31192" y="23034"/>
                  </a:cubicBezTo>
                  <a:cubicBezTo>
                    <a:pt x="31337" y="23034"/>
                    <a:pt x="31485" y="23032"/>
                    <a:pt x="31636" y="23030"/>
                  </a:cubicBezTo>
                  <a:lnTo>
                    <a:pt x="31636" y="23030"/>
                  </a:lnTo>
                  <a:cubicBezTo>
                    <a:pt x="31677" y="23085"/>
                    <a:pt x="31717" y="23140"/>
                    <a:pt x="31757" y="23195"/>
                  </a:cubicBezTo>
                  <a:lnTo>
                    <a:pt x="31757" y="23195"/>
                  </a:lnTo>
                  <a:cubicBezTo>
                    <a:pt x="31460" y="23198"/>
                    <a:pt x="31162" y="23200"/>
                    <a:pt x="30865" y="23200"/>
                  </a:cubicBezTo>
                  <a:cubicBezTo>
                    <a:pt x="29576" y="23200"/>
                    <a:pt x="28287" y="23172"/>
                    <a:pt x="26990" y="23116"/>
                  </a:cubicBezTo>
                  <a:cubicBezTo>
                    <a:pt x="27074" y="23088"/>
                    <a:pt x="26377" y="23088"/>
                    <a:pt x="26294" y="23061"/>
                  </a:cubicBezTo>
                  <a:cubicBezTo>
                    <a:pt x="26251" y="23062"/>
                    <a:pt x="26208" y="23062"/>
                    <a:pt x="26165" y="23062"/>
                  </a:cubicBezTo>
                  <a:cubicBezTo>
                    <a:pt x="26152" y="23062"/>
                    <a:pt x="26139" y="23062"/>
                    <a:pt x="26125" y="23062"/>
                  </a:cubicBezTo>
                  <a:lnTo>
                    <a:pt x="26125" y="23062"/>
                  </a:lnTo>
                  <a:cubicBezTo>
                    <a:pt x="26367" y="21728"/>
                    <a:pt x="26249" y="19825"/>
                    <a:pt x="27353" y="18963"/>
                  </a:cubicBezTo>
                  <a:close/>
                  <a:moveTo>
                    <a:pt x="29539" y="23367"/>
                  </a:moveTo>
                  <a:cubicBezTo>
                    <a:pt x="29543" y="23367"/>
                    <a:pt x="29548" y="23367"/>
                    <a:pt x="29555" y="23367"/>
                  </a:cubicBezTo>
                  <a:cubicBezTo>
                    <a:pt x="29550" y="23367"/>
                    <a:pt x="29544" y="23367"/>
                    <a:pt x="29539" y="23367"/>
                  </a:cubicBezTo>
                  <a:close/>
                  <a:moveTo>
                    <a:pt x="26346" y="23122"/>
                  </a:moveTo>
                  <a:cubicBezTo>
                    <a:pt x="26831" y="23122"/>
                    <a:pt x="27292" y="23168"/>
                    <a:pt x="27855" y="23228"/>
                  </a:cubicBezTo>
                  <a:cubicBezTo>
                    <a:pt x="27409" y="23228"/>
                    <a:pt x="27074" y="23200"/>
                    <a:pt x="26656" y="23200"/>
                  </a:cubicBezTo>
                  <a:cubicBezTo>
                    <a:pt x="26593" y="23162"/>
                    <a:pt x="26519" y="23147"/>
                    <a:pt x="26446" y="23147"/>
                  </a:cubicBezTo>
                  <a:cubicBezTo>
                    <a:pt x="26357" y="23147"/>
                    <a:pt x="26271" y="23169"/>
                    <a:pt x="26210" y="23200"/>
                  </a:cubicBezTo>
                  <a:cubicBezTo>
                    <a:pt x="27347" y="23283"/>
                    <a:pt x="28429" y="23339"/>
                    <a:pt x="29539" y="23367"/>
                  </a:cubicBezTo>
                  <a:lnTo>
                    <a:pt x="29539" y="23367"/>
                  </a:lnTo>
                  <a:cubicBezTo>
                    <a:pt x="29525" y="23365"/>
                    <a:pt x="29520" y="23360"/>
                    <a:pt x="29499" y="23339"/>
                  </a:cubicBezTo>
                  <a:lnTo>
                    <a:pt x="30558" y="23339"/>
                  </a:lnTo>
                  <a:cubicBezTo>
                    <a:pt x="30573" y="23325"/>
                    <a:pt x="30593" y="23320"/>
                    <a:pt x="30616" y="23320"/>
                  </a:cubicBezTo>
                  <a:cubicBezTo>
                    <a:pt x="30667" y="23320"/>
                    <a:pt x="30728" y="23345"/>
                    <a:pt x="30762" y="23345"/>
                  </a:cubicBezTo>
                  <a:cubicBezTo>
                    <a:pt x="30771" y="23345"/>
                    <a:pt x="30777" y="23343"/>
                    <a:pt x="30782" y="23339"/>
                  </a:cubicBezTo>
                  <a:cubicBezTo>
                    <a:pt x="31128" y="23317"/>
                    <a:pt x="31484" y="23313"/>
                    <a:pt x="31841" y="23312"/>
                  </a:cubicBezTo>
                  <a:lnTo>
                    <a:pt x="31841" y="23312"/>
                  </a:lnTo>
                  <a:cubicBezTo>
                    <a:pt x="31866" y="23347"/>
                    <a:pt x="31892" y="23382"/>
                    <a:pt x="31917" y="23417"/>
                  </a:cubicBezTo>
                  <a:lnTo>
                    <a:pt x="31917" y="23417"/>
                  </a:lnTo>
                  <a:cubicBezTo>
                    <a:pt x="29993" y="23410"/>
                    <a:pt x="28039" y="23434"/>
                    <a:pt x="26101" y="23189"/>
                  </a:cubicBezTo>
                  <a:lnTo>
                    <a:pt x="26101" y="23189"/>
                  </a:lnTo>
                  <a:cubicBezTo>
                    <a:pt x="26105" y="23168"/>
                    <a:pt x="26109" y="23147"/>
                    <a:pt x="26113" y="23125"/>
                  </a:cubicBezTo>
                  <a:lnTo>
                    <a:pt x="26113" y="23125"/>
                  </a:lnTo>
                  <a:cubicBezTo>
                    <a:pt x="26192" y="23123"/>
                    <a:pt x="26269" y="23122"/>
                    <a:pt x="26346" y="23122"/>
                  </a:cubicBezTo>
                  <a:close/>
                  <a:moveTo>
                    <a:pt x="48727" y="25764"/>
                  </a:moveTo>
                  <a:cubicBezTo>
                    <a:pt x="48729" y="25773"/>
                    <a:pt x="48731" y="25783"/>
                    <a:pt x="48733" y="25792"/>
                  </a:cubicBezTo>
                  <a:cubicBezTo>
                    <a:pt x="48733" y="25781"/>
                    <a:pt x="48731" y="25772"/>
                    <a:pt x="48727" y="25764"/>
                  </a:cubicBezTo>
                  <a:close/>
                  <a:moveTo>
                    <a:pt x="7533" y="26266"/>
                  </a:moveTo>
                  <a:cubicBezTo>
                    <a:pt x="7546" y="26275"/>
                    <a:pt x="7559" y="26285"/>
                    <a:pt x="7572" y="26294"/>
                  </a:cubicBezTo>
                  <a:lnTo>
                    <a:pt x="7617" y="26294"/>
                  </a:lnTo>
                  <a:cubicBezTo>
                    <a:pt x="7561" y="26294"/>
                    <a:pt x="7561" y="26266"/>
                    <a:pt x="7533" y="26266"/>
                  </a:cubicBezTo>
                  <a:close/>
                  <a:moveTo>
                    <a:pt x="33607" y="23304"/>
                  </a:moveTo>
                  <a:cubicBezTo>
                    <a:pt x="34018" y="23349"/>
                    <a:pt x="34419" y="23380"/>
                    <a:pt x="34814" y="23396"/>
                  </a:cubicBezTo>
                  <a:lnTo>
                    <a:pt x="34814" y="23396"/>
                  </a:lnTo>
                  <a:cubicBezTo>
                    <a:pt x="35855" y="25196"/>
                    <a:pt x="36802" y="27052"/>
                    <a:pt x="37671" y="28939"/>
                  </a:cubicBezTo>
                  <a:lnTo>
                    <a:pt x="37671" y="28939"/>
                  </a:lnTo>
                  <a:cubicBezTo>
                    <a:pt x="37641" y="28941"/>
                    <a:pt x="37611" y="28942"/>
                    <a:pt x="37583" y="28942"/>
                  </a:cubicBezTo>
                  <a:lnTo>
                    <a:pt x="37673" y="28942"/>
                  </a:lnTo>
                  <a:cubicBezTo>
                    <a:pt x="37676" y="28948"/>
                    <a:pt x="37679" y="28955"/>
                    <a:pt x="37682" y="28961"/>
                  </a:cubicBezTo>
                  <a:lnTo>
                    <a:pt x="37682" y="28961"/>
                  </a:lnTo>
                  <a:cubicBezTo>
                    <a:pt x="37507" y="28999"/>
                    <a:pt x="37389" y="29051"/>
                    <a:pt x="37265" y="29082"/>
                  </a:cubicBezTo>
                  <a:lnTo>
                    <a:pt x="37265" y="29082"/>
                  </a:lnTo>
                  <a:cubicBezTo>
                    <a:pt x="36610" y="27953"/>
                    <a:pt x="35927" y="26839"/>
                    <a:pt x="35214" y="25737"/>
                  </a:cubicBezTo>
                  <a:cubicBezTo>
                    <a:pt x="34724" y="24934"/>
                    <a:pt x="34166" y="24104"/>
                    <a:pt x="33607" y="23304"/>
                  </a:cubicBezTo>
                  <a:close/>
                  <a:moveTo>
                    <a:pt x="18238" y="30197"/>
                  </a:moveTo>
                  <a:cubicBezTo>
                    <a:pt x="18238" y="30224"/>
                    <a:pt x="18293" y="30224"/>
                    <a:pt x="18293" y="30224"/>
                  </a:cubicBezTo>
                  <a:cubicBezTo>
                    <a:pt x="18265" y="30224"/>
                    <a:pt x="18238" y="30224"/>
                    <a:pt x="18238" y="30197"/>
                  </a:cubicBezTo>
                  <a:close/>
                  <a:moveTo>
                    <a:pt x="26087" y="23349"/>
                  </a:moveTo>
                  <a:cubicBezTo>
                    <a:pt x="27532" y="23446"/>
                    <a:pt x="28976" y="23500"/>
                    <a:pt x="30419" y="23500"/>
                  </a:cubicBezTo>
                  <a:cubicBezTo>
                    <a:pt x="30934" y="23500"/>
                    <a:pt x="31448" y="23493"/>
                    <a:pt x="31962" y="23479"/>
                  </a:cubicBezTo>
                  <a:lnTo>
                    <a:pt x="31962" y="23479"/>
                  </a:lnTo>
                  <a:cubicBezTo>
                    <a:pt x="32309" y="23960"/>
                    <a:pt x="32632" y="24410"/>
                    <a:pt x="32928" y="24789"/>
                  </a:cubicBezTo>
                  <a:lnTo>
                    <a:pt x="32984" y="24789"/>
                  </a:lnTo>
                  <a:cubicBezTo>
                    <a:pt x="33977" y="26253"/>
                    <a:pt x="34935" y="27736"/>
                    <a:pt x="35846" y="29245"/>
                  </a:cubicBezTo>
                  <a:lnTo>
                    <a:pt x="35846" y="29245"/>
                  </a:lnTo>
                  <a:cubicBezTo>
                    <a:pt x="35497" y="29272"/>
                    <a:pt x="35144" y="29286"/>
                    <a:pt x="34796" y="29360"/>
                  </a:cubicBezTo>
                  <a:cubicBezTo>
                    <a:pt x="34796" y="29341"/>
                    <a:pt x="34773" y="29334"/>
                    <a:pt x="34738" y="29334"/>
                  </a:cubicBezTo>
                  <a:cubicBezTo>
                    <a:pt x="34619" y="29334"/>
                    <a:pt x="34352" y="29416"/>
                    <a:pt x="34266" y="29416"/>
                  </a:cubicBezTo>
                  <a:cubicBezTo>
                    <a:pt x="34322" y="29388"/>
                    <a:pt x="34405" y="29360"/>
                    <a:pt x="34433" y="29360"/>
                  </a:cubicBezTo>
                  <a:cubicBezTo>
                    <a:pt x="34256" y="29360"/>
                    <a:pt x="33940" y="29452"/>
                    <a:pt x="33696" y="29490"/>
                  </a:cubicBezTo>
                  <a:lnTo>
                    <a:pt x="33696" y="29490"/>
                  </a:lnTo>
                  <a:cubicBezTo>
                    <a:pt x="33737" y="29478"/>
                    <a:pt x="33774" y="29453"/>
                    <a:pt x="33848" y="29416"/>
                  </a:cubicBezTo>
                  <a:lnTo>
                    <a:pt x="33848" y="29416"/>
                  </a:lnTo>
                  <a:cubicBezTo>
                    <a:pt x="33708" y="29472"/>
                    <a:pt x="33597" y="29472"/>
                    <a:pt x="33485" y="29500"/>
                  </a:cubicBezTo>
                  <a:cubicBezTo>
                    <a:pt x="33402" y="29500"/>
                    <a:pt x="33207" y="29528"/>
                    <a:pt x="33123" y="29555"/>
                  </a:cubicBezTo>
                  <a:cubicBezTo>
                    <a:pt x="33059" y="29555"/>
                    <a:pt x="32963" y="29588"/>
                    <a:pt x="32896" y="29603"/>
                  </a:cubicBezTo>
                  <a:lnTo>
                    <a:pt x="32896" y="29603"/>
                  </a:lnTo>
                  <a:cubicBezTo>
                    <a:pt x="32888" y="29591"/>
                    <a:pt x="32880" y="29586"/>
                    <a:pt x="32873" y="29586"/>
                  </a:cubicBezTo>
                  <a:cubicBezTo>
                    <a:pt x="32857" y="29586"/>
                    <a:pt x="32844" y="29611"/>
                    <a:pt x="32844" y="29611"/>
                  </a:cubicBezTo>
                  <a:cubicBezTo>
                    <a:pt x="32857" y="29611"/>
                    <a:pt x="32875" y="29608"/>
                    <a:pt x="32896" y="29603"/>
                  </a:cubicBezTo>
                  <a:lnTo>
                    <a:pt x="32896" y="29603"/>
                  </a:lnTo>
                  <a:cubicBezTo>
                    <a:pt x="32897" y="29606"/>
                    <a:pt x="32899" y="29608"/>
                    <a:pt x="32900" y="29611"/>
                  </a:cubicBezTo>
                  <a:lnTo>
                    <a:pt x="32872" y="29611"/>
                  </a:lnTo>
                  <a:cubicBezTo>
                    <a:pt x="32008" y="29751"/>
                    <a:pt x="31060" y="29834"/>
                    <a:pt x="30196" y="30029"/>
                  </a:cubicBezTo>
                  <a:cubicBezTo>
                    <a:pt x="29694" y="30057"/>
                    <a:pt x="29165" y="30169"/>
                    <a:pt x="28719" y="30197"/>
                  </a:cubicBezTo>
                  <a:cubicBezTo>
                    <a:pt x="27817" y="30309"/>
                    <a:pt x="26915" y="30367"/>
                    <a:pt x="26013" y="30430"/>
                  </a:cubicBezTo>
                  <a:lnTo>
                    <a:pt x="26013" y="30430"/>
                  </a:lnTo>
                  <a:cubicBezTo>
                    <a:pt x="26019" y="29829"/>
                    <a:pt x="26043" y="29225"/>
                    <a:pt x="26043" y="28636"/>
                  </a:cubicBezTo>
                  <a:cubicBezTo>
                    <a:pt x="26016" y="26873"/>
                    <a:pt x="25962" y="25111"/>
                    <a:pt x="26087" y="23349"/>
                  </a:cubicBezTo>
                  <a:close/>
                  <a:moveTo>
                    <a:pt x="6948" y="17896"/>
                  </a:moveTo>
                  <a:cubicBezTo>
                    <a:pt x="9864" y="21493"/>
                    <a:pt x="16833" y="22263"/>
                    <a:pt x="20942" y="22838"/>
                  </a:cubicBezTo>
                  <a:cubicBezTo>
                    <a:pt x="22219" y="23002"/>
                    <a:pt x="23499" y="23142"/>
                    <a:pt x="24781" y="23250"/>
                  </a:cubicBezTo>
                  <a:lnTo>
                    <a:pt x="24781" y="23250"/>
                  </a:lnTo>
                  <a:cubicBezTo>
                    <a:pt x="24762" y="24893"/>
                    <a:pt x="24775" y="26592"/>
                    <a:pt x="24900" y="28245"/>
                  </a:cubicBezTo>
                  <a:cubicBezTo>
                    <a:pt x="24945" y="28967"/>
                    <a:pt x="25027" y="29744"/>
                    <a:pt x="25145" y="30487"/>
                  </a:cubicBezTo>
                  <a:lnTo>
                    <a:pt x="25145" y="30487"/>
                  </a:lnTo>
                  <a:cubicBezTo>
                    <a:pt x="24932" y="30496"/>
                    <a:pt x="24723" y="30499"/>
                    <a:pt x="24517" y="30499"/>
                  </a:cubicBezTo>
                  <a:cubicBezTo>
                    <a:pt x="23894" y="30499"/>
                    <a:pt x="23287" y="30467"/>
                    <a:pt x="22614" y="30447"/>
                  </a:cubicBezTo>
                  <a:lnTo>
                    <a:pt x="22614" y="30447"/>
                  </a:lnTo>
                  <a:cubicBezTo>
                    <a:pt x="22614" y="30475"/>
                    <a:pt x="22698" y="30475"/>
                    <a:pt x="22698" y="30475"/>
                  </a:cubicBezTo>
                  <a:lnTo>
                    <a:pt x="22614" y="30475"/>
                  </a:lnTo>
                  <a:cubicBezTo>
                    <a:pt x="22599" y="30453"/>
                    <a:pt x="22550" y="30447"/>
                    <a:pt x="22485" y="30447"/>
                  </a:cubicBezTo>
                  <a:cubicBezTo>
                    <a:pt x="22400" y="30447"/>
                    <a:pt x="22288" y="30457"/>
                    <a:pt x="22190" y="30457"/>
                  </a:cubicBezTo>
                  <a:cubicBezTo>
                    <a:pt x="22084" y="30457"/>
                    <a:pt x="21994" y="30445"/>
                    <a:pt x="21973" y="30392"/>
                  </a:cubicBezTo>
                  <a:cubicBezTo>
                    <a:pt x="21926" y="30410"/>
                    <a:pt x="21874" y="30417"/>
                    <a:pt x="21819" y="30417"/>
                  </a:cubicBezTo>
                  <a:cubicBezTo>
                    <a:pt x="21710" y="30417"/>
                    <a:pt x="21592" y="30392"/>
                    <a:pt x="21499" y="30392"/>
                  </a:cubicBezTo>
                  <a:cubicBezTo>
                    <a:pt x="21611" y="30447"/>
                    <a:pt x="21722" y="30447"/>
                    <a:pt x="21834" y="30475"/>
                  </a:cubicBezTo>
                  <a:lnTo>
                    <a:pt x="21750" y="30475"/>
                  </a:lnTo>
                  <a:cubicBezTo>
                    <a:pt x="21510" y="30451"/>
                    <a:pt x="21146" y="30386"/>
                    <a:pt x="20801" y="30386"/>
                  </a:cubicBezTo>
                  <a:cubicBezTo>
                    <a:pt x="20745" y="30386"/>
                    <a:pt x="20689" y="30388"/>
                    <a:pt x="20635" y="30392"/>
                  </a:cubicBezTo>
                  <a:cubicBezTo>
                    <a:pt x="20620" y="30384"/>
                    <a:pt x="20603" y="30381"/>
                    <a:pt x="20587" y="30381"/>
                  </a:cubicBezTo>
                  <a:cubicBezTo>
                    <a:pt x="20542" y="30381"/>
                    <a:pt x="20503" y="30407"/>
                    <a:pt x="20523" y="30447"/>
                  </a:cubicBezTo>
                  <a:cubicBezTo>
                    <a:pt x="20589" y="30464"/>
                    <a:pt x="20611" y="30471"/>
                    <a:pt x="20608" y="30471"/>
                  </a:cubicBezTo>
                  <a:cubicBezTo>
                    <a:pt x="20600" y="30471"/>
                    <a:pt x="20443" y="30431"/>
                    <a:pt x="20384" y="30392"/>
                  </a:cubicBezTo>
                  <a:cubicBezTo>
                    <a:pt x="20367" y="30408"/>
                    <a:pt x="20334" y="30413"/>
                    <a:pt x="20298" y="30413"/>
                  </a:cubicBezTo>
                  <a:cubicBezTo>
                    <a:pt x="20260" y="30413"/>
                    <a:pt x="20220" y="30408"/>
                    <a:pt x="20197" y="30408"/>
                  </a:cubicBezTo>
                  <a:cubicBezTo>
                    <a:pt x="20167" y="30408"/>
                    <a:pt x="20163" y="30415"/>
                    <a:pt x="20217" y="30447"/>
                  </a:cubicBezTo>
                  <a:cubicBezTo>
                    <a:pt x="19771" y="30364"/>
                    <a:pt x="19046" y="30308"/>
                    <a:pt x="18544" y="30224"/>
                  </a:cubicBezTo>
                  <a:lnTo>
                    <a:pt x="18544" y="30224"/>
                  </a:lnTo>
                  <a:cubicBezTo>
                    <a:pt x="18572" y="30252"/>
                    <a:pt x="18795" y="30252"/>
                    <a:pt x="18851" y="30308"/>
                  </a:cubicBezTo>
                  <a:cubicBezTo>
                    <a:pt x="18836" y="30311"/>
                    <a:pt x="18820" y="30312"/>
                    <a:pt x="18805" y="30312"/>
                  </a:cubicBezTo>
                  <a:cubicBezTo>
                    <a:pt x="18668" y="30312"/>
                    <a:pt x="18532" y="30221"/>
                    <a:pt x="18395" y="30221"/>
                  </a:cubicBezTo>
                  <a:cubicBezTo>
                    <a:pt x="18380" y="30221"/>
                    <a:pt x="18364" y="30222"/>
                    <a:pt x="18349" y="30224"/>
                  </a:cubicBezTo>
                  <a:cubicBezTo>
                    <a:pt x="18349" y="30197"/>
                    <a:pt x="18265" y="30197"/>
                    <a:pt x="18238" y="30197"/>
                  </a:cubicBezTo>
                  <a:cubicBezTo>
                    <a:pt x="18256" y="30197"/>
                    <a:pt x="18200" y="30184"/>
                    <a:pt x="18153" y="30184"/>
                  </a:cubicBezTo>
                  <a:cubicBezTo>
                    <a:pt x="18129" y="30184"/>
                    <a:pt x="18108" y="30187"/>
                    <a:pt x="18098" y="30197"/>
                  </a:cubicBezTo>
                  <a:cubicBezTo>
                    <a:pt x="18070" y="30169"/>
                    <a:pt x="17987" y="30169"/>
                    <a:pt x="17959" y="30113"/>
                  </a:cubicBezTo>
                  <a:cubicBezTo>
                    <a:pt x="15924" y="29946"/>
                    <a:pt x="13917" y="29332"/>
                    <a:pt x="11994" y="28691"/>
                  </a:cubicBezTo>
                  <a:cubicBezTo>
                    <a:pt x="11938" y="28663"/>
                    <a:pt x="11938" y="28636"/>
                    <a:pt x="11826" y="28636"/>
                  </a:cubicBezTo>
                  <a:cubicBezTo>
                    <a:pt x="11854" y="28636"/>
                    <a:pt x="11854" y="28663"/>
                    <a:pt x="11854" y="28663"/>
                  </a:cubicBezTo>
                  <a:cubicBezTo>
                    <a:pt x="11826" y="28663"/>
                    <a:pt x="11798" y="28663"/>
                    <a:pt x="11798" y="28636"/>
                  </a:cubicBezTo>
                  <a:cubicBezTo>
                    <a:pt x="11575" y="28580"/>
                    <a:pt x="11297" y="28385"/>
                    <a:pt x="11046" y="28301"/>
                  </a:cubicBezTo>
                  <a:cubicBezTo>
                    <a:pt x="10767" y="28106"/>
                    <a:pt x="10293" y="27994"/>
                    <a:pt x="10042" y="27799"/>
                  </a:cubicBezTo>
                  <a:cubicBezTo>
                    <a:pt x="9192" y="27388"/>
                    <a:pt x="8368" y="26868"/>
                    <a:pt x="7572" y="26294"/>
                  </a:cubicBezTo>
                  <a:lnTo>
                    <a:pt x="7561" y="26294"/>
                  </a:lnTo>
                  <a:cubicBezTo>
                    <a:pt x="6304" y="25385"/>
                    <a:pt x="5150" y="24270"/>
                    <a:pt x="4320" y="22901"/>
                  </a:cubicBezTo>
                  <a:lnTo>
                    <a:pt x="4320" y="22901"/>
                  </a:lnTo>
                  <a:cubicBezTo>
                    <a:pt x="4940" y="21132"/>
                    <a:pt x="5853" y="19446"/>
                    <a:pt x="6948" y="17896"/>
                  </a:cubicBezTo>
                  <a:close/>
                  <a:moveTo>
                    <a:pt x="37788" y="29192"/>
                  </a:moveTo>
                  <a:lnTo>
                    <a:pt x="37788" y="29192"/>
                  </a:lnTo>
                  <a:cubicBezTo>
                    <a:pt x="38356" y="30436"/>
                    <a:pt x="38890" y="31694"/>
                    <a:pt x="39395" y="32956"/>
                  </a:cubicBezTo>
                  <a:cubicBezTo>
                    <a:pt x="39408" y="32991"/>
                    <a:pt x="39420" y="33026"/>
                    <a:pt x="39433" y="33061"/>
                  </a:cubicBezTo>
                  <a:lnTo>
                    <a:pt x="39433" y="33061"/>
                  </a:lnTo>
                  <a:cubicBezTo>
                    <a:pt x="39430" y="33054"/>
                    <a:pt x="39426" y="33047"/>
                    <a:pt x="39423" y="33040"/>
                  </a:cubicBezTo>
                  <a:cubicBezTo>
                    <a:pt x="38778" y="31779"/>
                    <a:pt x="38105" y="30539"/>
                    <a:pt x="37401" y="29316"/>
                  </a:cubicBezTo>
                  <a:lnTo>
                    <a:pt x="37401" y="29316"/>
                  </a:lnTo>
                  <a:cubicBezTo>
                    <a:pt x="37530" y="29275"/>
                    <a:pt x="37659" y="29234"/>
                    <a:pt x="37788" y="29192"/>
                  </a:cubicBezTo>
                  <a:close/>
                  <a:moveTo>
                    <a:pt x="46133" y="21945"/>
                  </a:moveTo>
                  <a:lnTo>
                    <a:pt x="46133" y="21945"/>
                  </a:lnTo>
                  <a:cubicBezTo>
                    <a:pt x="47372" y="24024"/>
                    <a:pt x="48227" y="26320"/>
                    <a:pt x="47925" y="28775"/>
                  </a:cubicBezTo>
                  <a:cubicBezTo>
                    <a:pt x="47367" y="31479"/>
                    <a:pt x="44608" y="33040"/>
                    <a:pt x="42238" y="33988"/>
                  </a:cubicBezTo>
                  <a:cubicBezTo>
                    <a:pt x="41873" y="34137"/>
                    <a:pt x="41505" y="34281"/>
                    <a:pt x="41134" y="34419"/>
                  </a:cubicBezTo>
                  <a:lnTo>
                    <a:pt x="41134" y="34419"/>
                  </a:lnTo>
                  <a:cubicBezTo>
                    <a:pt x="40740" y="33489"/>
                    <a:pt x="40341" y="32567"/>
                    <a:pt x="39980" y="31646"/>
                  </a:cubicBezTo>
                  <a:cubicBezTo>
                    <a:pt x="39702" y="30949"/>
                    <a:pt x="39339" y="30197"/>
                    <a:pt x="39116" y="29528"/>
                  </a:cubicBezTo>
                  <a:cubicBezTo>
                    <a:pt x="39017" y="29300"/>
                    <a:pt x="38915" y="29073"/>
                    <a:pt x="38812" y="28846"/>
                  </a:cubicBezTo>
                  <a:lnTo>
                    <a:pt x="38812" y="28846"/>
                  </a:lnTo>
                  <a:cubicBezTo>
                    <a:pt x="38932" y="28804"/>
                    <a:pt x="39052" y="28762"/>
                    <a:pt x="39172" y="28719"/>
                  </a:cubicBezTo>
                  <a:cubicBezTo>
                    <a:pt x="39162" y="28718"/>
                    <a:pt x="39151" y="28717"/>
                    <a:pt x="39138" y="28717"/>
                  </a:cubicBezTo>
                  <a:cubicBezTo>
                    <a:pt x="39053" y="28717"/>
                    <a:pt x="38926" y="28752"/>
                    <a:pt x="38788" y="28794"/>
                  </a:cubicBezTo>
                  <a:lnTo>
                    <a:pt x="38788" y="28794"/>
                  </a:lnTo>
                  <a:cubicBezTo>
                    <a:pt x="38785" y="28787"/>
                    <a:pt x="38782" y="28780"/>
                    <a:pt x="38779" y="28773"/>
                  </a:cubicBezTo>
                  <a:lnTo>
                    <a:pt x="38779" y="28773"/>
                  </a:lnTo>
                  <a:cubicBezTo>
                    <a:pt x="39205" y="28674"/>
                    <a:pt x="40213" y="28357"/>
                    <a:pt x="39813" y="28357"/>
                  </a:cubicBezTo>
                  <a:cubicBezTo>
                    <a:pt x="39551" y="28384"/>
                    <a:pt x="39144" y="28528"/>
                    <a:pt x="38730" y="28667"/>
                  </a:cubicBezTo>
                  <a:lnTo>
                    <a:pt x="38730" y="28667"/>
                  </a:lnTo>
                  <a:cubicBezTo>
                    <a:pt x="37906" y="26871"/>
                    <a:pt x="36979" y="25109"/>
                    <a:pt x="35948" y="23401"/>
                  </a:cubicBezTo>
                  <a:lnTo>
                    <a:pt x="35948" y="23401"/>
                  </a:lnTo>
                  <a:cubicBezTo>
                    <a:pt x="36432" y="23385"/>
                    <a:pt x="36910" y="23346"/>
                    <a:pt x="37388" y="23284"/>
                  </a:cubicBezTo>
                  <a:cubicBezTo>
                    <a:pt x="37527" y="23284"/>
                    <a:pt x="37611" y="23284"/>
                    <a:pt x="37667" y="23339"/>
                  </a:cubicBezTo>
                  <a:cubicBezTo>
                    <a:pt x="37639" y="23339"/>
                    <a:pt x="37583" y="23339"/>
                    <a:pt x="37527" y="23367"/>
                  </a:cubicBezTo>
                  <a:cubicBezTo>
                    <a:pt x="37722" y="23367"/>
                    <a:pt x="37945" y="23367"/>
                    <a:pt x="38168" y="23284"/>
                  </a:cubicBezTo>
                  <a:cubicBezTo>
                    <a:pt x="38921" y="23256"/>
                    <a:pt x="39702" y="23116"/>
                    <a:pt x="40454" y="23088"/>
                  </a:cubicBezTo>
                  <a:lnTo>
                    <a:pt x="40510" y="23061"/>
                  </a:lnTo>
                  <a:cubicBezTo>
                    <a:pt x="40518" y="23065"/>
                    <a:pt x="40531" y="23066"/>
                    <a:pt x="40547" y="23066"/>
                  </a:cubicBezTo>
                  <a:cubicBezTo>
                    <a:pt x="40609" y="23066"/>
                    <a:pt x="40718" y="23041"/>
                    <a:pt x="40796" y="23041"/>
                  </a:cubicBezTo>
                  <a:cubicBezTo>
                    <a:pt x="40830" y="23041"/>
                    <a:pt x="40858" y="23046"/>
                    <a:pt x="40872" y="23061"/>
                  </a:cubicBezTo>
                  <a:cubicBezTo>
                    <a:pt x="39897" y="23228"/>
                    <a:pt x="38921" y="23339"/>
                    <a:pt x="38001" y="23451"/>
                  </a:cubicBezTo>
                  <a:cubicBezTo>
                    <a:pt x="39841" y="23367"/>
                    <a:pt x="41569" y="22949"/>
                    <a:pt x="43381" y="22698"/>
                  </a:cubicBezTo>
                  <a:cubicBezTo>
                    <a:pt x="44271" y="22481"/>
                    <a:pt x="45225" y="22260"/>
                    <a:pt x="46133" y="21945"/>
                  </a:cubicBezTo>
                  <a:close/>
                  <a:moveTo>
                    <a:pt x="3914" y="24229"/>
                  </a:moveTo>
                  <a:lnTo>
                    <a:pt x="3914" y="24229"/>
                  </a:lnTo>
                  <a:cubicBezTo>
                    <a:pt x="5035" y="25793"/>
                    <a:pt x="6596" y="27176"/>
                    <a:pt x="8648" y="28273"/>
                  </a:cubicBezTo>
                  <a:cubicBezTo>
                    <a:pt x="13107" y="30617"/>
                    <a:pt x="18165" y="31594"/>
                    <a:pt x="23273" y="31594"/>
                  </a:cubicBezTo>
                  <a:cubicBezTo>
                    <a:pt x="23978" y="31594"/>
                    <a:pt x="24683" y="31575"/>
                    <a:pt x="25388" y="31539"/>
                  </a:cubicBezTo>
                  <a:lnTo>
                    <a:pt x="25388" y="31539"/>
                  </a:lnTo>
                  <a:cubicBezTo>
                    <a:pt x="25425" y="31728"/>
                    <a:pt x="25459" y="31918"/>
                    <a:pt x="25513" y="32120"/>
                  </a:cubicBezTo>
                  <a:lnTo>
                    <a:pt x="25513" y="31981"/>
                  </a:lnTo>
                  <a:cubicBezTo>
                    <a:pt x="25680" y="32036"/>
                    <a:pt x="25736" y="32733"/>
                    <a:pt x="25792" y="33040"/>
                  </a:cubicBezTo>
                  <a:cubicBezTo>
                    <a:pt x="25875" y="32901"/>
                    <a:pt x="25820" y="32733"/>
                    <a:pt x="25820" y="32566"/>
                  </a:cubicBezTo>
                  <a:lnTo>
                    <a:pt x="25820" y="32566"/>
                  </a:lnTo>
                  <a:cubicBezTo>
                    <a:pt x="25875" y="32622"/>
                    <a:pt x="25875" y="32677"/>
                    <a:pt x="25875" y="32705"/>
                  </a:cubicBezTo>
                  <a:cubicBezTo>
                    <a:pt x="25896" y="32544"/>
                    <a:pt x="25930" y="32427"/>
                    <a:pt x="25969" y="32427"/>
                  </a:cubicBezTo>
                  <a:cubicBezTo>
                    <a:pt x="25984" y="32427"/>
                    <a:pt x="25999" y="32444"/>
                    <a:pt x="26015" y="32482"/>
                  </a:cubicBezTo>
                  <a:cubicBezTo>
                    <a:pt x="26015" y="32441"/>
                    <a:pt x="26029" y="32434"/>
                    <a:pt x="26043" y="32434"/>
                  </a:cubicBezTo>
                  <a:cubicBezTo>
                    <a:pt x="26050" y="32434"/>
                    <a:pt x="26057" y="32435"/>
                    <a:pt x="26062" y="32435"/>
                  </a:cubicBezTo>
                  <a:cubicBezTo>
                    <a:pt x="26067" y="32435"/>
                    <a:pt x="26071" y="32434"/>
                    <a:pt x="26071" y="32427"/>
                  </a:cubicBezTo>
                  <a:cubicBezTo>
                    <a:pt x="26154" y="32594"/>
                    <a:pt x="26098" y="32761"/>
                    <a:pt x="26210" y="32901"/>
                  </a:cubicBezTo>
                  <a:cubicBezTo>
                    <a:pt x="26107" y="32450"/>
                    <a:pt x="26054" y="31980"/>
                    <a:pt x="26030" y="31502"/>
                  </a:cubicBezTo>
                  <a:lnTo>
                    <a:pt x="26030" y="31502"/>
                  </a:lnTo>
                  <a:cubicBezTo>
                    <a:pt x="29470" y="31274"/>
                    <a:pt x="32890" y="30635"/>
                    <a:pt x="36121" y="29703"/>
                  </a:cubicBezTo>
                  <a:lnTo>
                    <a:pt x="36121" y="29703"/>
                  </a:lnTo>
                  <a:cubicBezTo>
                    <a:pt x="37176" y="31476"/>
                    <a:pt x="38165" y="33284"/>
                    <a:pt x="39069" y="35138"/>
                  </a:cubicBezTo>
                  <a:lnTo>
                    <a:pt x="39069" y="35138"/>
                  </a:lnTo>
                  <a:cubicBezTo>
                    <a:pt x="39020" y="35154"/>
                    <a:pt x="38970" y="35170"/>
                    <a:pt x="38921" y="35186"/>
                  </a:cubicBezTo>
                  <a:cubicBezTo>
                    <a:pt x="38726" y="35214"/>
                    <a:pt x="38447" y="35326"/>
                    <a:pt x="38280" y="35354"/>
                  </a:cubicBezTo>
                  <a:cubicBezTo>
                    <a:pt x="37639" y="35521"/>
                    <a:pt x="37081" y="35632"/>
                    <a:pt x="36468" y="35800"/>
                  </a:cubicBezTo>
                  <a:lnTo>
                    <a:pt x="36468" y="35772"/>
                  </a:lnTo>
                  <a:cubicBezTo>
                    <a:pt x="36357" y="35800"/>
                    <a:pt x="36245" y="35800"/>
                    <a:pt x="36245" y="35827"/>
                  </a:cubicBezTo>
                  <a:lnTo>
                    <a:pt x="36329" y="35827"/>
                  </a:lnTo>
                  <a:cubicBezTo>
                    <a:pt x="36292" y="35827"/>
                    <a:pt x="36279" y="35852"/>
                    <a:pt x="36267" y="35852"/>
                  </a:cubicBezTo>
                  <a:cubicBezTo>
                    <a:pt x="36261" y="35852"/>
                    <a:pt x="36254" y="35846"/>
                    <a:pt x="36245" y="35827"/>
                  </a:cubicBezTo>
                  <a:cubicBezTo>
                    <a:pt x="32028" y="36596"/>
                    <a:pt x="27644" y="36960"/>
                    <a:pt x="23271" y="36960"/>
                  </a:cubicBezTo>
                  <a:cubicBezTo>
                    <a:pt x="21457" y="36960"/>
                    <a:pt x="19645" y="36898"/>
                    <a:pt x="17847" y="36775"/>
                  </a:cubicBezTo>
                  <a:cubicBezTo>
                    <a:pt x="17798" y="36780"/>
                    <a:pt x="17744" y="36782"/>
                    <a:pt x="17687" y="36782"/>
                  </a:cubicBezTo>
                  <a:cubicBezTo>
                    <a:pt x="17423" y="36782"/>
                    <a:pt x="17091" y="36732"/>
                    <a:pt x="16816" y="36664"/>
                  </a:cubicBezTo>
                  <a:lnTo>
                    <a:pt x="16760" y="36664"/>
                  </a:lnTo>
                  <a:cubicBezTo>
                    <a:pt x="13889" y="36246"/>
                    <a:pt x="10990" y="35688"/>
                    <a:pt x="8314" y="34434"/>
                  </a:cubicBezTo>
                  <a:lnTo>
                    <a:pt x="8314" y="34434"/>
                  </a:lnTo>
                  <a:lnTo>
                    <a:pt x="8370" y="34517"/>
                  </a:lnTo>
                  <a:cubicBezTo>
                    <a:pt x="7673" y="34155"/>
                    <a:pt x="7004" y="33820"/>
                    <a:pt x="6391" y="33374"/>
                  </a:cubicBezTo>
                  <a:cubicBezTo>
                    <a:pt x="5610" y="32956"/>
                    <a:pt x="5025" y="32259"/>
                    <a:pt x="4495" y="31590"/>
                  </a:cubicBezTo>
                  <a:cubicBezTo>
                    <a:pt x="4328" y="31284"/>
                    <a:pt x="4077" y="30866"/>
                    <a:pt x="3938" y="30531"/>
                  </a:cubicBezTo>
                  <a:cubicBezTo>
                    <a:pt x="3603" y="29751"/>
                    <a:pt x="3492" y="28859"/>
                    <a:pt x="3436" y="27994"/>
                  </a:cubicBezTo>
                  <a:lnTo>
                    <a:pt x="3436" y="28078"/>
                  </a:lnTo>
                  <a:cubicBezTo>
                    <a:pt x="3415" y="26775"/>
                    <a:pt x="3587" y="25486"/>
                    <a:pt x="3914" y="24229"/>
                  </a:cubicBezTo>
                  <a:close/>
                  <a:moveTo>
                    <a:pt x="41229" y="37811"/>
                  </a:moveTo>
                  <a:lnTo>
                    <a:pt x="41229" y="37811"/>
                  </a:lnTo>
                  <a:cubicBezTo>
                    <a:pt x="41231" y="37819"/>
                    <a:pt x="41233" y="37827"/>
                    <a:pt x="41235" y="37834"/>
                  </a:cubicBezTo>
                  <a:cubicBezTo>
                    <a:pt x="41233" y="37836"/>
                    <a:pt x="41232" y="37837"/>
                    <a:pt x="41231" y="37837"/>
                  </a:cubicBezTo>
                  <a:cubicBezTo>
                    <a:pt x="41227" y="37837"/>
                    <a:pt x="41227" y="37827"/>
                    <a:pt x="41229" y="37811"/>
                  </a:cubicBezTo>
                  <a:close/>
                  <a:moveTo>
                    <a:pt x="19177" y="0"/>
                  </a:moveTo>
                  <a:cubicBezTo>
                    <a:pt x="15172" y="0"/>
                    <a:pt x="11178" y="991"/>
                    <a:pt x="8091" y="3631"/>
                  </a:cubicBezTo>
                  <a:cubicBezTo>
                    <a:pt x="7701" y="3966"/>
                    <a:pt x="7255" y="4412"/>
                    <a:pt x="6948" y="4746"/>
                  </a:cubicBezTo>
                  <a:cubicBezTo>
                    <a:pt x="1907" y="9995"/>
                    <a:pt x="0" y="17620"/>
                    <a:pt x="3306" y="23292"/>
                  </a:cubicBezTo>
                  <a:lnTo>
                    <a:pt x="3306" y="23292"/>
                  </a:lnTo>
                  <a:cubicBezTo>
                    <a:pt x="2903" y="24093"/>
                    <a:pt x="2792" y="25054"/>
                    <a:pt x="2627" y="25987"/>
                  </a:cubicBezTo>
                  <a:cubicBezTo>
                    <a:pt x="704" y="35465"/>
                    <a:pt x="11464" y="37305"/>
                    <a:pt x="18544" y="37918"/>
                  </a:cubicBezTo>
                  <a:cubicBezTo>
                    <a:pt x="18535" y="37909"/>
                    <a:pt x="18535" y="37906"/>
                    <a:pt x="18539" y="37906"/>
                  </a:cubicBezTo>
                  <a:cubicBezTo>
                    <a:pt x="18547" y="37906"/>
                    <a:pt x="18572" y="37918"/>
                    <a:pt x="18572" y="37918"/>
                  </a:cubicBezTo>
                  <a:cubicBezTo>
                    <a:pt x="19640" y="38039"/>
                    <a:pt x="21131" y="38119"/>
                    <a:pt x="22419" y="38119"/>
                  </a:cubicBezTo>
                  <a:cubicBezTo>
                    <a:pt x="22610" y="38119"/>
                    <a:pt x="22796" y="38117"/>
                    <a:pt x="22976" y="38113"/>
                  </a:cubicBezTo>
                  <a:lnTo>
                    <a:pt x="22893" y="38113"/>
                  </a:lnTo>
                  <a:cubicBezTo>
                    <a:pt x="23227" y="38113"/>
                    <a:pt x="23729" y="38113"/>
                    <a:pt x="24008" y="38030"/>
                  </a:cubicBezTo>
                  <a:cubicBezTo>
                    <a:pt x="24065" y="38023"/>
                    <a:pt x="24129" y="38021"/>
                    <a:pt x="24195" y="38021"/>
                  </a:cubicBezTo>
                  <a:cubicBezTo>
                    <a:pt x="24314" y="38021"/>
                    <a:pt x="24441" y="38028"/>
                    <a:pt x="24551" y="38028"/>
                  </a:cubicBezTo>
                  <a:cubicBezTo>
                    <a:pt x="24651" y="38028"/>
                    <a:pt x="24737" y="38022"/>
                    <a:pt x="24788" y="38002"/>
                  </a:cubicBezTo>
                  <a:lnTo>
                    <a:pt x="24760" y="38002"/>
                  </a:lnTo>
                  <a:cubicBezTo>
                    <a:pt x="24928" y="37974"/>
                    <a:pt x="25346" y="38002"/>
                    <a:pt x="25374" y="37918"/>
                  </a:cubicBezTo>
                  <a:lnTo>
                    <a:pt x="25597" y="37918"/>
                  </a:lnTo>
                  <a:cubicBezTo>
                    <a:pt x="25694" y="37876"/>
                    <a:pt x="25882" y="37876"/>
                    <a:pt x="26078" y="37876"/>
                  </a:cubicBezTo>
                  <a:cubicBezTo>
                    <a:pt x="26273" y="37876"/>
                    <a:pt x="26475" y="37876"/>
                    <a:pt x="26600" y="37834"/>
                  </a:cubicBezTo>
                  <a:cubicBezTo>
                    <a:pt x="26628" y="37834"/>
                    <a:pt x="26990" y="37834"/>
                    <a:pt x="26879" y="37779"/>
                  </a:cubicBezTo>
                  <a:lnTo>
                    <a:pt x="26907" y="37779"/>
                  </a:lnTo>
                  <a:cubicBezTo>
                    <a:pt x="27604" y="37695"/>
                    <a:pt x="28858" y="37639"/>
                    <a:pt x="29778" y="37611"/>
                  </a:cubicBezTo>
                  <a:cubicBezTo>
                    <a:pt x="30893" y="37500"/>
                    <a:pt x="32008" y="37500"/>
                    <a:pt x="33151" y="37333"/>
                  </a:cubicBezTo>
                  <a:cubicBezTo>
                    <a:pt x="34994" y="37108"/>
                    <a:pt x="37276" y="36731"/>
                    <a:pt x="39524" y="36089"/>
                  </a:cubicBezTo>
                  <a:lnTo>
                    <a:pt x="39524" y="36089"/>
                  </a:lnTo>
                  <a:cubicBezTo>
                    <a:pt x="39669" y="36400"/>
                    <a:pt x="39812" y="36712"/>
                    <a:pt x="39952" y="37026"/>
                  </a:cubicBezTo>
                  <a:cubicBezTo>
                    <a:pt x="40008" y="37221"/>
                    <a:pt x="40398" y="37890"/>
                    <a:pt x="40426" y="38113"/>
                  </a:cubicBezTo>
                  <a:cubicBezTo>
                    <a:pt x="40636" y="38621"/>
                    <a:pt x="41034" y="38845"/>
                    <a:pt x="41417" y="38845"/>
                  </a:cubicBezTo>
                  <a:cubicBezTo>
                    <a:pt x="42001" y="38845"/>
                    <a:pt x="42552" y="38325"/>
                    <a:pt x="42350" y="37500"/>
                  </a:cubicBezTo>
                  <a:cubicBezTo>
                    <a:pt x="42107" y="36800"/>
                    <a:pt x="41836" y="36110"/>
                    <a:pt x="41555" y="35426"/>
                  </a:cubicBezTo>
                  <a:lnTo>
                    <a:pt x="41555" y="35426"/>
                  </a:lnTo>
                  <a:cubicBezTo>
                    <a:pt x="46033" y="33759"/>
                    <a:pt x="49764" y="30841"/>
                    <a:pt x="48679" y="25717"/>
                  </a:cubicBezTo>
                  <a:lnTo>
                    <a:pt x="48679" y="25717"/>
                  </a:lnTo>
                  <a:cubicBezTo>
                    <a:pt x="48686" y="25732"/>
                    <a:pt x="48714" y="25739"/>
                    <a:pt x="48727" y="25764"/>
                  </a:cubicBezTo>
                  <a:lnTo>
                    <a:pt x="48727" y="25764"/>
                  </a:lnTo>
                  <a:cubicBezTo>
                    <a:pt x="48476" y="24631"/>
                    <a:pt x="48115" y="23554"/>
                    <a:pt x="47535" y="22559"/>
                  </a:cubicBezTo>
                  <a:lnTo>
                    <a:pt x="47535" y="22531"/>
                  </a:lnTo>
                  <a:cubicBezTo>
                    <a:pt x="47384" y="22211"/>
                    <a:pt x="47223" y="21895"/>
                    <a:pt x="47053" y="21583"/>
                  </a:cubicBezTo>
                  <a:lnTo>
                    <a:pt x="47053" y="21583"/>
                  </a:lnTo>
                  <a:cubicBezTo>
                    <a:pt x="48110" y="21107"/>
                    <a:pt x="49043" y="20446"/>
                    <a:pt x="49653" y="19437"/>
                  </a:cubicBezTo>
                  <a:cubicBezTo>
                    <a:pt x="50629" y="17290"/>
                    <a:pt x="48956" y="15200"/>
                    <a:pt x="47702" y="13583"/>
                  </a:cubicBezTo>
                  <a:lnTo>
                    <a:pt x="47702" y="13583"/>
                  </a:lnTo>
                  <a:cubicBezTo>
                    <a:pt x="48064" y="13917"/>
                    <a:pt x="48343" y="14280"/>
                    <a:pt x="48650" y="14698"/>
                  </a:cubicBezTo>
                  <a:lnTo>
                    <a:pt x="48399" y="14447"/>
                  </a:lnTo>
                  <a:lnTo>
                    <a:pt x="48399" y="14447"/>
                  </a:lnTo>
                  <a:cubicBezTo>
                    <a:pt x="48674" y="14777"/>
                    <a:pt x="48949" y="15135"/>
                    <a:pt x="49171" y="15519"/>
                  </a:cubicBezTo>
                  <a:lnTo>
                    <a:pt x="49171" y="15519"/>
                  </a:lnTo>
                  <a:cubicBezTo>
                    <a:pt x="47413" y="12461"/>
                    <a:pt x="44213" y="10290"/>
                    <a:pt x="41514" y="8147"/>
                  </a:cubicBezTo>
                  <a:cubicBezTo>
                    <a:pt x="40789" y="7590"/>
                    <a:pt x="40008" y="7060"/>
                    <a:pt x="39200" y="6558"/>
                  </a:cubicBezTo>
                  <a:lnTo>
                    <a:pt x="39200" y="6558"/>
                  </a:lnTo>
                  <a:cubicBezTo>
                    <a:pt x="39395" y="6754"/>
                    <a:pt x="39618" y="6893"/>
                    <a:pt x="39869" y="7032"/>
                  </a:cubicBezTo>
                  <a:lnTo>
                    <a:pt x="39869" y="7060"/>
                  </a:lnTo>
                  <a:cubicBezTo>
                    <a:pt x="40287" y="7395"/>
                    <a:pt x="40733" y="7646"/>
                    <a:pt x="41095" y="8008"/>
                  </a:cubicBezTo>
                  <a:cubicBezTo>
                    <a:pt x="40566" y="7729"/>
                    <a:pt x="40120" y="7311"/>
                    <a:pt x="39590" y="7032"/>
                  </a:cubicBezTo>
                  <a:cubicBezTo>
                    <a:pt x="39590" y="7032"/>
                    <a:pt x="39562" y="7032"/>
                    <a:pt x="39562" y="7060"/>
                  </a:cubicBezTo>
                  <a:cubicBezTo>
                    <a:pt x="39339" y="6949"/>
                    <a:pt x="39200" y="6809"/>
                    <a:pt x="39033" y="6754"/>
                  </a:cubicBezTo>
                  <a:cubicBezTo>
                    <a:pt x="38921" y="6642"/>
                    <a:pt x="38782" y="6558"/>
                    <a:pt x="38698" y="6531"/>
                  </a:cubicBezTo>
                  <a:cubicBezTo>
                    <a:pt x="38642" y="6503"/>
                    <a:pt x="38587" y="6475"/>
                    <a:pt x="38559" y="6475"/>
                  </a:cubicBezTo>
                  <a:cubicBezTo>
                    <a:pt x="35700" y="4651"/>
                    <a:pt x="32602" y="3252"/>
                    <a:pt x="29499" y="2019"/>
                  </a:cubicBezTo>
                  <a:lnTo>
                    <a:pt x="29499" y="2019"/>
                  </a:lnTo>
                  <a:cubicBezTo>
                    <a:pt x="29594" y="2018"/>
                    <a:pt x="29514" y="1951"/>
                    <a:pt x="29443" y="1935"/>
                  </a:cubicBezTo>
                  <a:lnTo>
                    <a:pt x="29443" y="1935"/>
                  </a:lnTo>
                  <a:lnTo>
                    <a:pt x="29443" y="1931"/>
                  </a:lnTo>
                  <a:cubicBezTo>
                    <a:pt x="29806" y="2043"/>
                    <a:pt x="30001" y="2098"/>
                    <a:pt x="30363" y="2210"/>
                  </a:cubicBezTo>
                  <a:cubicBezTo>
                    <a:pt x="29304" y="1792"/>
                    <a:pt x="28273" y="1401"/>
                    <a:pt x="27186" y="1178"/>
                  </a:cubicBezTo>
                  <a:cubicBezTo>
                    <a:pt x="26628" y="955"/>
                    <a:pt x="25959" y="900"/>
                    <a:pt x="25402" y="705"/>
                  </a:cubicBezTo>
                  <a:cubicBezTo>
                    <a:pt x="25095" y="677"/>
                    <a:pt x="24677" y="537"/>
                    <a:pt x="24342" y="509"/>
                  </a:cubicBezTo>
                  <a:cubicBezTo>
                    <a:pt x="22668" y="188"/>
                    <a:pt x="20921" y="0"/>
                    <a:pt x="19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38"/>
          <p:cNvGrpSpPr/>
          <p:nvPr/>
        </p:nvGrpSpPr>
        <p:grpSpPr>
          <a:xfrm rot="7600558">
            <a:off x="1739765" y="-1054266"/>
            <a:ext cx="1682279" cy="2822112"/>
            <a:chOff x="7097620" y="1141641"/>
            <a:chExt cx="497725" cy="834959"/>
          </a:xfrm>
        </p:grpSpPr>
        <p:sp>
          <p:nvSpPr>
            <p:cNvPr id="668" name="Google Shape;668;p38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 rot="3892231" flipH="1">
            <a:off x="6706354" y="3626383"/>
            <a:ext cx="1652302" cy="1744597"/>
            <a:chOff x="1795134" y="3822687"/>
            <a:chExt cx="1051830" cy="1110583"/>
          </a:xfrm>
        </p:grpSpPr>
        <p:sp>
          <p:nvSpPr>
            <p:cNvPr id="675" name="Google Shape;675;p38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7935738" y="975063"/>
            <a:ext cx="442575" cy="419225"/>
            <a:chOff x="4350700" y="2134325"/>
            <a:chExt cx="442575" cy="419225"/>
          </a:xfrm>
        </p:grpSpPr>
        <p:sp>
          <p:nvSpPr>
            <p:cNvPr id="678" name="Google Shape;678;p38"/>
            <p:cNvSpPr/>
            <p:nvPr/>
          </p:nvSpPr>
          <p:spPr>
            <a:xfrm>
              <a:off x="4518675" y="2278950"/>
              <a:ext cx="274600" cy="274600"/>
            </a:xfrm>
            <a:custGeom>
              <a:avLst/>
              <a:gdLst/>
              <a:ahLst/>
              <a:cxnLst/>
              <a:rect l="l" t="t" r="r" b="b"/>
              <a:pathLst>
                <a:path w="10984" h="10984" extrusionOk="0">
                  <a:moveTo>
                    <a:pt x="4015" y="0"/>
                  </a:moveTo>
                  <a:lnTo>
                    <a:pt x="4015" y="4014"/>
                  </a:lnTo>
                  <a:lnTo>
                    <a:pt x="1" y="4014"/>
                  </a:lnTo>
                  <a:lnTo>
                    <a:pt x="1" y="6997"/>
                  </a:lnTo>
                  <a:lnTo>
                    <a:pt x="4015" y="6997"/>
                  </a:lnTo>
                  <a:lnTo>
                    <a:pt x="4015" y="10983"/>
                  </a:lnTo>
                  <a:lnTo>
                    <a:pt x="6970" y="10983"/>
                  </a:lnTo>
                  <a:lnTo>
                    <a:pt x="6970" y="6997"/>
                  </a:lnTo>
                  <a:lnTo>
                    <a:pt x="10984" y="6997"/>
                  </a:lnTo>
                  <a:lnTo>
                    <a:pt x="10984" y="4014"/>
                  </a:lnTo>
                  <a:lnTo>
                    <a:pt x="6970" y="4014"/>
                  </a:lnTo>
                  <a:lnTo>
                    <a:pt x="6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350700" y="2134325"/>
              <a:ext cx="167975" cy="169350"/>
            </a:xfrm>
            <a:custGeom>
              <a:avLst/>
              <a:gdLst/>
              <a:ahLst/>
              <a:cxnLst/>
              <a:rect l="l" t="t" r="r" b="b"/>
              <a:pathLst>
                <a:path w="6719" h="6774" extrusionOk="0">
                  <a:moveTo>
                    <a:pt x="2426" y="0"/>
                  </a:moveTo>
                  <a:lnTo>
                    <a:pt x="2426" y="2481"/>
                  </a:lnTo>
                  <a:lnTo>
                    <a:pt x="1" y="2481"/>
                  </a:lnTo>
                  <a:lnTo>
                    <a:pt x="1" y="4293"/>
                  </a:lnTo>
                  <a:lnTo>
                    <a:pt x="2426" y="4293"/>
                  </a:lnTo>
                  <a:lnTo>
                    <a:pt x="2426" y="6774"/>
                  </a:lnTo>
                  <a:lnTo>
                    <a:pt x="4266" y="6774"/>
                  </a:lnTo>
                  <a:lnTo>
                    <a:pt x="4266" y="4293"/>
                  </a:lnTo>
                  <a:lnTo>
                    <a:pt x="6719" y="4293"/>
                  </a:lnTo>
                  <a:lnTo>
                    <a:pt x="6719" y="2481"/>
                  </a:lnTo>
                  <a:lnTo>
                    <a:pt x="4266" y="2481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8"/>
          <p:cNvSpPr/>
          <p:nvPr/>
        </p:nvSpPr>
        <p:spPr>
          <a:xfrm>
            <a:off x="1399963" y="3824263"/>
            <a:ext cx="274600" cy="274600"/>
          </a:xfrm>
          <a:custGeom>
            <a:avLst/>
            <a:gdLst/>
            <a:ahLst/>
            <a:cxnLst/>
            <a:rect l="l" t="t" r="r" b="b"/>
            <a:pathLst>
              <a:path w="10984" h="10984" extrusionOk="0">
                <a:moveTo>
                  <a:pt x="4015" y="0"/>
                </a:moveTo>
                <a:lnTo>
                  <a:pt x="4015" y="4014"/>
                </a:lnTo>
                <a:lnTo>
                  <a:pt x="1" y="4014"/>
                </a:lnTo>
                <a:lnTo>
                  <a:pt x="1" y="6997"/>
                </a:lnTo>
                <a:lnTo>
                  <a:pt x="4015" y="6997"/>
                </a:lnTo>
                <a:lnTo>
                  <a:pt x="4015" y="10983"/>
                </a:lnTo>
                <a:lnTo>
                  <a:pt x="6970" y="10983"/>
                </a:lnTo>
                <a:lnTo>
                  <a:pt x="6970" y="6997"/>
                </a:lnTo>
                <a:lnTo>
                  <a:pt x="10984" y="6997"/>
                </a:lnTo>
                <a:lnTo>
                  <a:pt x="10984" y="4014"/>
                </a:lnTo>
                <a:lnTo>
                  <a:pt x="6970" y="4014"/>
                </a:lnTo>
                <a:lnTo>
                  <a:pt x="69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13225" y="2192700"/>
            <a:ext cx="4620900" cy="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713225" y="3183513"/>
            <a:ext cx="31845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03250"/>
            <a:ext cx="2590200" cy="13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4897326" y="-89348"/>
            <a:ext cx="6619056" cy="7257998"/>
          </a:xfrm>
          <a:custGeom>
            <a:avLst/>
            <a:gdLst/>
            <a:ahLst/>
            <a:cxnLst/>
            <a:rect l="l" t="t" r="r" b="b"/>
            <a:pathLst>
              <a:path w="161845" h="177468" extrusionOk="0">
                <a:moveTo>
                  <a:pt x="108403" y="0"/>
                </a:moveTo>
                <a:cubicBezTo>
                  <a:pt x="96323" y="0"/>
                  <a:pt x="84130" y="7656"/>
                  <a:pt x="77550" y="17461"/>
                </a:cubicBezTo>
                <a:cubicBezTo>
                  <a:pt x="65870" y="34883"/>
                  <a:pt x="78804" y="48960"/>
                  <a:pt x="68379" y="65825"/>
                </a:cubicBezTo>
                <a:cubicBezTo>
                  <a:pt x="58511" y="81798"/>
                  <a:pt x="42901" y="75721"/>
                  <a:pt x="26705" y="90885"/>
                </a:cubicBezTo>
                <a:cubicBezTo>
                  <a:pt x="8140" y="108279"/>
                  <a:pt x="0" y="143012"/>
                  <a:pt x="12628" y="161326"/>
                </a:cubicBezTo>
                <a:cubicBezTo>
                  <a:pt x="20268" y="172418"/>
                  <a:pt x="35465" y="177468"/>
                  <a:pt x="52826" y="177468"/>
                </a:cubicBezTo>
                <a:cubicBezTo>
                  <a:pt x="74164" y="177468"/>
                  <a:pt x="98770" y="169838"/>
                  <a:pt x="116631" y="156420"/>
                </a:cubicBezTo>
                <a:cubicBezTo>
                  <a:pt x="155796" y="127011"/>
                  <a:pt x="161845" y="70341"/>
                  <a:pt x="146095" y="34688"/>
                </a:cubicBezTo>
                <a:cubicBezTo>
                  <a:pt x="142778" y="27190"/>
                  <a:pt x="131767" y="2297"/>
                  <a:pt x="111307" y="151"/>
                </a:cubicBezTo>
                <a:cubicBezTo>
                  <a:pt x="110341" y="49"/>
                  <a:pt x="109373" y="0"/>
                  <a:pt x="108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4848531">
            <a:off x="6948334" y="2006123"/>
            <a:ext cx="2517029" cy="2584839"/>
          </a:xfrm>
          <a:custGeom>
            <a:avLst/>
            <a:gdLst/>
            <a:ahLst/>
            <a:cxnLst/>
            <a:rect l="l" t="t" r="r" b="b"/>
            <a:pathLst>
              <a:path w="80288" h="82451" extrusionOk="0">
                <a:moveTo>
                  <a:pt x="25596" y="1"/>
                </a:moveTo>
                <a:cubicBezTo>
                  <a:pt x="21430" y="1"/>
                  <a:pt x="17288" y="715"/>
                  <a:pt x="13429" y="2430"/>
                </a:cubicBezTo>
                <a:cubicBezTo>
                  <a:pt x="8560" y="4561"/>
                  <a:pt x="4261" y="8289"/>
                  <a:pt x="2131" y="13234"/>
                </a:cubicBezTo>
                <a:cubicBezTo>
                  <a:pt x="76" y="18028"/>
                  <a:pt x="0" y="23829"/>
                  <a:pt x="2644" y="28413"/>
                </a:cubicBezTo>
                <a:cubicBezTo>
                  <a:pt x="3329" y="29573"/>
                  <a:pt x="4166" y="30619"/>
                  <a:pt x="5079" y="31551"/>
                </a:cubicBezTo>
                <a:cubicBezTo>
                  <a:pt x="5916" y="32807"/>
                  <a:pt x="6867" y="33948"/>
                  <a:pt x="7970" y="34975"/>
                </a:cubicBezTo>
                <a:cubicBezTo>
                  <a:pt x="9701" y="36573"/>
                  <a:pt x="11736" y="37771"/>
                  <a:pt x="13886" y="38760"/>
                </a:cubicBezTo>
                <a:cubicBezTo>
                  <a:pt x="18203" y="40700"/>
                  <a:pt x="22901" y="41727"/>
                  <a:pt x="27371" y="43287"/>
                </a:cubicBezTo>
                <a:cubicBezTo>
                  <a:pt x="31746" y="44847"/>
                  <a:pt x="35969" y="47072"/>
                  <a:pt x="38518" y="51124"/>
                </a:cubicBezTo>
                <a:cubicBezTo>
                  <a:pt x="41085" y="55175"/>
                  <a:pt x="41675" y="60102"/>
                  <a:pt x="42455" y="64743"/>
                </a:cubicBezTo>
                <a:cubicBezTo>
                  <a:pt x="43216" y="69212"/>
                  <a:pt x="44110" y="73968"/>
                  <a:pt x="47077" y="77582"/>
                </a:cubicBezTo>
                <a:cubicBezTo>
                  <a:pt x="49809" y="80899"/>
                  <a:pt x="53931" y="82451"/>
                  <a:pt x="58124" y="82451"/>
                </a:cubicBezTo>
                <a:cubicBezTo>
                  <a:pt x="58836" y="82451"/>
                  <a:pt x="59549" y="82406"/>
                  <a:pt x="60258" y="82318"/>
                </a:cubicBezTo>
                <a:cubicBezTo>
                  <a:pt x="65451" y="81652"/>
                  <a:pt x="69902" y="78647"/>
                  <a:pt x="73059" y="74557"/>
                </a:cubicBezTo>
                <a:cubicBezTo>
                  <a:pt x="76388" y="70259"/>
                  <a:pt x="78385" y="64971"/>
                  <a:pt x="79317" y="59645"/>
                </a:cubicBezTo>
                <a:cubicBezTo>
                  <a:pt x="80287" y="54015"/>
                  <a:pt x="80116" y="48214"/>
                  <a:pt x="78918" y="42678"/>
                </a:cubicBezTo>
                <a:cubicBezTo>
                  <a:pt x="77719" y="37048"/>
                  <a:pt x="75532" y="31646"/>
                  <a:pt x="72489" y="26777"/>
                </a:cubicBezTo>
                <a:cubicBezTo>
                  <a:pt x="69598" y="22136"/>
                  <a:pt x="65908" y="17989"/>
                  <a:pt x="61742" y="14452"/>
                </a:cubicBezTo>
                <a:cubicBezTo>
                  <a:pt x="57557" y="10895"/>
                  <a:pt x="52878" y="7908"/>
                  <a:pt x="47914" y="5588"/>
                </a:cubicBezTo>
                <a:cubicBezTo>
                  <a:pt x="42531" y="3058"/>
                  <a:pt x="36730" y="1137"/>
                  <a:pt x="30833" y="357"/>
                </a:cubicBezTo>
                <a:cubicBezTo>
                  <a:pt x="29096" y="127"/>
                  <a:pt x="27344" y="1"/>
                  <a:pt x="255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677788" flipH="1">
            <a:off x="-1371659" y="-1907267"/>
            <a:ext cx="3111191" cy="3626745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 rot="8100000">
            <a:off x="2192115" y="-932767"/>
            <a:ext cx="1495553" cy="2508869"/>
            <a:chOff x="7097620" y="1141641"/>
            <a:chExt cx="497725" cy="834959"/>
          </a:xfrm>
        </p:grpSpPr>
        <p:sp>
          <p:nvSpPr>
            <p:cNvPr id="38" name="Google Shape;38;p3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516400" y="381000"/>
            <a:ext cx="4774575" cy="4381500"/>
            <a:chOff x="516400" y="381000"/>
            <a:chExt cx="4774575" cy="4381500"/>
          </a:xfrm>
        </p:grpSpPr>
        <p:sp>
          <p:nvSpPr>
            <p:cNvPr id="45" name="Google Shape;45;p3"/>
            <p:cNvSpPr/>
            <p:nvPr/>
          </p:nvSpPr>
          <p:spPr>
            <a:xfrm>
              <a:off x="4897325" y="38100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16400" y="437235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751475" y="829175"/>
            <a:ext cx="274600" cy="274600"/>
          </a:xfrm>
          <a:custGeom>
            <a:avLst/>
            <a:gdLst/>
            <a:ahLst/>
            <a:cxnLst/>
            <a:rect l="l" t="t" r="r" b="b"/>
            <a:pathLst>
              <a:path w="10984" h="10984" extrusionOk="0">
                <a:moveTo>
                  <a:pt x="4015" y="0"/>
                </a:moveTo>
                <a:lnTo>
                  <a:pt x="4015" y="4014"/>
                </a:lnTo>
                <a:lnTo>
                  <a:pt x="1" y="4014"/>
                </a:lnTo>
                <a:lnTo>
                  <a:pt x="1" y="6997"/>
                </a:lnTo>
                <a:lnTo>
                  <a:pt x="4015" y="6997"/>
                </a:lnTo>
                <a:lnTo>
                  <a:pt x="4015" y="10983"/>
                </a:lnTo>
                <a:lnTo>
                  <a:pt x="6970" y="10983"/>
                </a:lnTo>
                <a:lnTo>
                  <a:pt x="6970" y="6997"/>
                </a:lnTo>
                <a:lnTo>
                  <a:pt x="10984" y="6997"/>
                </a:lnTo>
                <a:lnTo>
                  <a:pt x="10984" y="4014"/>
                </a:lnTo>
                <a:lnTo>
                  <a:pt x="6970" y="4014"/>
                </a:lnTo>
                <a:lnTo>
                  <a:pt x="69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2700450" y="4387538"/>
            <a:ext cx="478900" cy="359775"/>
            <a:chOff x="2700450" y="4387538"/>
            <a:chExt cx="478900" cy="359775"/>
          </a:xfrm>
        </p:grpSpPr>
        <p:sp>
          <p:nvSpPr>
            <p:cNvPr id="49" name="Google Shape;49;p3"/>
            <p:cNvSpPr/>
            <p:nvPr/>
          </p:nvSpPr>
          <p:spPr>
            <a:xfrm>
              <a:off x="2904750" y="4472713"/>
              <a:ext cx="274600" cy="274600"/>
            </a:xfrm>
            <a:custGeom>
              <a:avLst/>
              <a:gdLst/>
              <a:ahLst/>
              <a:cxnLst/>
              <a:rect l="l" t="t" r="r" b="b"/>
              <a:pathLst>
                <a:path w="10984" h="10984" extrusionOk="0">
                  <a:moveTo>
                    <a:pt x="4015" y="0"/>
                  </a:moveTo>
                  <a:lnTo>
                    <a:pt x="4015" y="4014"/>
                  </a:lnTo>
                  <a:lnTo>
                    <a:pt x="1" y="4014"/>
                  </a:lnTo>
                  <a:lnTo>
                    <a:pt x="1" y="6997"/>
                  </a:lnTo>
                  <a:lnTo>
                    <a:pt x="4015" y="6997"/>
                  </a:lnTo>
                  <a:lnTo>
                    <a:pt x="4015" y="10983"/>
                  </a:lnTo>
                  <a:lnTo>
                    <a:pt x="6970" y="10983"/>
                  </a:lnTo>
                  <a:lnTo>
                    <a:pt x="6970" y="6997"/>
                  </a:lnTo>
                  <a:lnTo>
                    <a:pt x="10984" y="6997"/>
                  </a:lnTo>
                  <a:lnTo>
                    <a:pt x="10984" y="4014"/>
                  </a:lnTo>
                  <a:lnTo>
                    <a:pt x="6970" y="4014"/>
                  </a:lnTo>
                  <a:lnTo>
                    <a:pt x="6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700450" y="4387538"/>
              <a:ext cx="167975" cy="169350"/>
            </a:xfrm>
            <a:custGeom>
              <a:avLst/>
              <a:gdLst/>
              <a:ahLst/>
              <a:cxnLst/>
              <a:rect l="l" t="t" r="r" b="b"/>
              <a:pathLst>
                <a:path w="6719" h="6774" extrusionOk="0">
                  <a:moveTo>
                    <a:pt x="2426" y="0"/>
                  </a:moveTo>
                  <a:lnTo>
                    <a:pt x="2426" y="2481"/>
                  </a:lnTo>
                  <a:lnTo>
                    <a:pt x="1" y="2481"/>
                  </a:lnTo>
                  <a:lnTo>
                    <a:pt x="1" y="4293"/>
                  </a:lnTo>
                  <a:lnTo>
                    <a:pt x="2426" y="4293"/>
                  </a:lnTo>
                  <a:lnTo>
                    <a:pt x="2426" y="6774"/>
                  </a:lnTo>
                  <a:lnTo>
                    <a:pt x="4266" y="6774"/>
                  </a:lnTo>
                  <a:lnTo>
                    <a:pt x="4266" y="4293"/>
                  </a:lnTo>
                  <a:lnTo>
                    <a:pt x="6719" y="4293"/>
                  </a:lnTo>
                  <a:lnTo>
                    <a:pt x="6719" y="2481"/>
                  </a:lnTo>
                  <a:lnTo>
                    <a:pt x="4266" y="2481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 rot="6468374">
            <a:off x="8051157" y="2334155"/>
            <a:ext cx="1265730" cy="971129"/>
          </a:xfrm>
          <a:custGeom>
            <a:avLst/>
            <a:gdLst/>
            <a:ahLst/>
            <a:cxnLst/>
            <a:rect l="l" t="t" r="r" b="b"/>
            <a:pathLst>
              <a:path w="50629" h="38845" extrusionOk="0">
                <a:moveTo>
                  <a:pt x="20063" y="1038"/>
                </a:moveTo>
                <a:lnTo>
                  <a:pt x="20063" y="1038"/>
                </a:lnTo>
                <a:cubicBezTo>
                  <a:pt x="20067" y="1039"/>
                  <a:pt x="20072" y="1039"/>
                  <a:pt x="20077" y="1039"/>
                </a:cubicBezTo>
                <a:cubicBezTo>
                  <a:pt x="20073" y="1039"/>
                  <a:pt x="20068" y="1038"/>
                  <a:pt x="20063" y="1038"/>
                </a:cubicBezTo>
                <a:close/>
                <a:moveTo>
                  <a:pt x="29304" y="1903"/>
                </a:moveTo>
                <a:cubicBezTo>
                  <a:pt x="29350" y="1903"/>
                  <a:pt x="29377" y="1903"/>
                  <a:pt x="29385" y="1919"/>
                </a:cubicBezTo>
                <a:lnTo>
                  <a:pt x="29385" y="1919"/>
                </a:lnTo>
                <a:cubicBezTo>
                  <a:pt x="29364" y="1911"/>
                  <a:pt x="29334" y="1903"/>
                  <a:pt x="29304" y="1903"/>
                </a:cubicBezTo>
                <a:close/>
                <a:moveTo>
                  <a:pt x="29248" y="1903"/>
                </a:moveTo>
                <a:cubicBezTo>
                  <a:pt x="29276" y="1903"/>
                  <a:pt x="29304" y="1903"/>
                  <a:pt x="29304" y="1931"/>
                </a:cubicBezTo>
                <a:cubicBezTo>
                  <a:pt x="29296" y="1931"/>
                  <a:pt x="29305" y="1939"/>
                  <a:pt x="29322" y="1949"/>
                </a:cubicBezTo>
                <a:lnTo>
                  <a:pt x="29322" y="1949"/>
                </a:lnTo>
                <a:cubicBezTo>
                  <a:pt x="29307" y="1943"/>
                  <a:pt x="29291" y="1937"/>
                  <a:pt x="29276" y="1931"/>
                </a:cubicBezTo>
                <a:cubicBezTo>
                  <a:pt x="29248" y="1931"/>
                  <a:pt x="29248" y="1903"/>
                  <a:pt x="29248" y="1903"/>
                </a:cubicBezTo>
                <a:close/>
                <a:moveTo>
                  <a:pt x="30579" y="3398"/>
                </a:moveTo>
                <a:lnTo>
                  <a:pt x="30579" y="3398"/>
                </a:lnTo>
                <a:cubicBezTo>
                  <a:pt x="30587" y="3404"/>
                  <a:pt x="30598" y="3408"/>
                  <a:pt x="30614" y="3408"/>
                </a:cubicBezTo>
                <a:cubicBezTo>
                  <a:pt x="30602" y="3405"/>
                  <a:pt x="30591" y="3401"/>
                  <a:pt x="30579" y="3398"/>
                </a:cubicBezTo>
                <a:close/>
                <a:moveTo>
                  <a:pt x="31353" y="3505"/>
                </a:moveTo>
                <a:lnTo>
                  <a:pt x="31353" y="3505"/>
                </a:lnTo>
                <a:cubicBezTo>
                  <a:pt x="31404" y="3548"/>
                  <a:pt x="31451" y="3548"/>
                  <a:pt x="31451" y="3548"/>
                </a:cubicBezTo>
                <a:cubicBezTo>
                  <a:pt x="31417" y="3531"/>
                  <a:pt x="31383" y="3517"/>
                  <a:pt x="31353" y="3505"/>
                </a:cubicBezTo>
                <a:close/>
                <a:moveTo>
                  <a:pt x="25349" y="5011"/>
                </a:moveTo>
                <a:cubicBezTo>
                  <a:pt x="25357" y="5025"/>
                  <a:pt x="25379" y="5025"/>
                  <a:pt x="25402" y="5025"/>
                </a:cubicBezTo>
                <a:cubicBezTo>
                  <a:pt x="25384" y="5020"/>
                  <a:pt x="25366" y="5016"/>
                  <a:pt x="25349" y="5011"/>
                </a:cubicBezTo>
                <a:close/>
                <a:moveTo>
                  <a:pt x="35647" y="5413"/>
                </a:moveTo>
                <a:cubicBezTo>
                  <a:pt x="35650" y="5415"/>
                  <a:pt x="35655" y="5415"/>
                  <a:pt x="35660" y="5415"/>
                </a:cubicBezTo>
                <a:cubicBezTo>
                  <a:pt x="35655" y="5415"/>
                  <a:pt x="35651" y="5414"/>
                  <a:pt x="35647" y="5413"/>
                </a:cubicBezTo>
                <a:close/>
                <a:moveTo>
                  <a:pt x="17026" y="9747"/>
                </a:moveTo>
                <a:cubicBezTo>
                  <a:pt x="17007" y="9752"/>
                  <a:pt x="16989" y="9757"/>
                  <a:pt x="16970" y="9762"/>
                </a:cubicBezTo>
                <a:lnTo>
                  <a:pt x="16970" y="9762"/>
                </a:lnTo>
                <a:cubicBezTo>
                  <a:pt x="16988" y="9758"/>
                  <a:pt x="17007" y="9753"/>
                  <a:pt x="17026" y="9747"/>
                </a:cubicBezTo>
                <a:close/>
                <a:moveTo>
                  <a:pt x="16970" y="9762"/>
                </a:moveTo>
                <a:cubicBezTo>
                  <a:pt x="16799" y="9803"/>
                  <a:pt x="16642" y="9801"/>
                  <a:pt x="16454" y="9903"/>
                </a:cubicBezTo>
                <a:cubicBezTo>
                  <a:pt x="16622" y="9859"/>
                  <a:pt x="16795" y="9809"/>
                  <a:pt x="16970" y="9762"/>
                </a:cubicBezTo>
                <a:close/>
                <a:moveTo>
                  <a:pt x="3519" y="12133"/>
                </a:moveTo>
                <a:cubicBezTo>
                  <a:pt x="3519" y="12133"/>
                  <a:pt x="3519" y="12133"/>
                  <a:pt x="3519" y="12133"/>
                </a:cubicBezTo>
                <a:lnTo>
                  <a:pt x="3519" y="12133"/>
                </a:lnTo>
                <a:cubicBezTo>
                  <a:pt x="3517" y="12139"/>
                  <a:pt x="3515" y="12142"/>
                  <a:pt x="3515" y="12142"/>
                </a:cubicBezTo>
                <a:cubicBezTo>
                  <a:pt x="3515" y="12142"/>
                  <a:pt x="3516" y="12140"/>
                  <a:pt x="3519" y="12133"/>
                </a:cubicBezTo>
                <a:close/>
                <a:moveTo>
                  <a:pt x="3519" y="12189"/>
                </a:moveTo>
                <a:lnTo>
                  <a:pt x="3519" y="12189"/>
                </a:lnTo>
                <a:cubicBezTo>
                  <a:pt x="3519" y="12191"/>
                  <a:pt x="3519" y="12194"/>
                  <a:pt x="3519" y="12196"/>
                </a:cubicBezTo>
                <a:lnTo>
                  <a:pt x="3519" y="12196"/>
                </a:lnTo>
                <a:cubicBezTo>
                  <a:pt x="3519" y="12194"/>
                  <a:pt x="3519" y="12192"/>
                  <a:pt x="3519" y="12189"/>
                </a:cubicBezTo>
                <a:close/>
                <a:moveTo>
                  <a:pt x="3296" y="13165"/>
                </a:moveTo>
                <a:cubicBezTo>
                  <a:pt x="3296" y="13168"/>
                  <a:pt x="3295" y="13171"/>
                  <a:pt x="3294" y="13175"/>
                </a:cubicBezTo>
                <a:lnTo>
                  <a:pt x="3294" y="13175"/>
                </a:lnTo>
                <a:cubicBezTo>
                  <a:pt x="3295" y="13172"/>
                  <a:pt x="3296" y="13169"/>
                  <a:pt x="3296" y="13165"/>
                </a:cubicBezTo>
                <a:close/>
                <a:moveTo>
                  <a:pt x="49171" y="15519"/>
                </a:moveTo>
                <a:cubicBezTo>
                  <a:pt x="49174" y="15524"/>
                  <a:pt x="49176" y="15529"/>
                  <a:pt x="49179" y="15534"/>
                </a:cubicBezTo>
                <a:cubicBezTo>
                  <a:pt x="49176" y="15529"/>
                  <a:pt x="49174" y="15524"/>
                  <a:pt x="49171" y="15519"/>
                </a:cubicBezTo>
                <a:close/>
                <a:moveTo>
                  <a:pt x="13523" y="20900"/>
                </a:moveTo>
                <a:cubicBezTo>
                  <a:pt x="13518" y="20900"/>
                  <a:pt x="13513" y="20900"/>
                  <a:pt x="13508" y="20900"/>
                </a:cubicBezTo>
                <a:lnTo>
                  <a:pt x="13508" y="20900"/>
                </a:lnTo>
                <a:cubicBezTo>
                  <a:pt x="13519" y="20904"/>
                  <a:pt x="13530" y="20908"/>
                  <a:pt x="13541" y="20912"/>
                </a:cubicBezTo>
                <a:lnTo>
                  <a:pt x="13541" y="20912"/>
                </a:lnTo>
                <a:cubicBezTo>
                  <a:pt x="13545" y="20913"/>
                  <a:pt x="13550" y="20914"/>
                  <a:pt x="13555" y="20914"/>
                </a:cubicBezTo>
                <a:cubicBezTo>
                  <a:pt x="13543" y="20908"/>
                  <a:pt x="13532" y="20904"/>
                  <a:pt x="13523" y="20900"/>
                </a:cubicBezTo>
                <a:close/>
                <a:moveTo>
                  <a:pt x="14321" y="21106"/>
                </a:moveTo>
                <a:cubicBezTo>
                  <a:pt x="14327" y="21108"/>
                  <a:pt x="14332" y="21109"/>
                  <a:pt x="14335" y="21109"/>
                </a:cubicBezTo>
                <a:cubicBezTo>
                  <a:pt x="14330" y="21108"/>
                  <a:pt x="14326" y="21107"/>
                  <a:pt x="14321" y="21106"/>
                </a:cubicBezTo>
                <a:close/>
                <a:moveTo>
                  <a:pt x="19975" y="984"/>
                </a:moveTo>
                <a:cubicBezTo>
                  <a:pt x="20892" y="1039"/>
                  <a:pt x="21781" y="1095"/>
                  <a:pt x="22670" y="1206"/>
                </a:cubicBezTo>
                <a:cubicBezTo>
                  <a:pt x="24147" y="1374"/>
                  <a:pt x="25541" y="1736"/>
                  <a:pt x="26935" y="2154"/>
                </a:cubicBezTo>
                <a:cubicBezTo>
                  <a:pt x="28094" y="2513"/>
                  <a:pt x="29417" y="3035"/>
                  <a:pt x="30579" y="3398"/>
                </a:cubicBezTo>
                <a:lnTo>
                  <a:pt x="30579" y="3398"/>
                </a:lnTo>
                <a:cubicBezTo>
                  <a:pt x="30558" y="3381"/>
                  <a:pt x="30558" y="3353"/>
                  <a:pt x="30558" y="3353"/>
                </a:cubicBezTo>
                <a:cubicBezTo>
                  <a:pt x="30614" y="3353"/>
                  <a:pt x="30642" y="3353"/>
                  <a:pt x="30642" y="3408"/>
                </a:cubicBezTo>
                <a:cubicBezTo>
                  <a:pt x="31813" y="3827"/>
                  <a:pt x="33151" y="4468"/>
                  <a:pt x="34322" y="4997"/>
                </a:cubicBezTo>
                <a:cubicBezTo>
                  <a:pt x="33430" y="4468"/>
                  <a:pt x="32370" y="4105"/>
                  <a:pt x="31451" y="3604"/>
                </a:cubicBezTo>
                <a:cubicBezTo>
                  <a:pt x="31367" y="3604"/>
                  <a:pt x="31228" y="3548"/>
                  <a:pt x="31172" y="3492"/>
                </a:cubicBezTo>
                <a:cubicBezTo>
                  <a:pt x="31172" y="3464"/>
                  <a:pt x="31088" y="3436"/>
                  <a:pt x="31088" y="3436"/>
                </a:cubicBezTo>
                <a:cubicBezTo>
                  <a:pt x="31116" y="3436"/>
                  <a:pt x="31172" y="3436"/>
                  <a:pt x="31172" y="3464"/>
                </a:cubicBezTo>
                <a:cubicBezTo>
                  <a:pt x="31218" y="3474"/>
                  <a:pt x="31243" y="3477"/>
                  <a:pt x="31254" y="3477"/>
                </a:cubicBezTo>
                <a:cubicBezTo>
                  <a:pt x="31277" y="3477"/>
                  <a:pt x="31246" y="3464"/>
                  <a:pt x="31228" y="3464"/>
                </a:cubicBezTo>
                <a:cubicBezTo>
                  <a:pt x="31200" y="3464"/>
                  <a:pt x="31200" y="3436"/>
                  <a:pt x="31200" y="3436"/>
                </a:cubicBezTo>
                <a:cubicBezTo>
                  <a:pt x="31228" y="3436"/>
                  <a:pt x="31255" y="3436"/>
                  <a:pt x="31255" y="3464"/>
                </a:cubicBezTo>
                <a:cubicBezTo>
                  <a:pt x="31236" y="3464"/>
                  <a:pt x="31284" y="3478"/>
                  <a:pt x="31353" y="3505"/>
                </a:cubicBezTo>
                <a:lnTo>
                  <a:pt x="31353" y="3505"/>
                </a:lnTo>
                <a:cubicBezTo>
                  <a:pt x="31348" y="3501"/>
                  <a:pt x="31344" y="3497"/>
                  <a:pt x="31339" y="3492"/>
                </a:cubicBezTo>
                <a:cubicBezTo>
                  <a:pt x="31367" y="3492"/>
                  <a:pt x="31478" y="3548"/>
                  <a:pt x="31451" y="3548"/>
                </a:cubicBezTo>
                <a:cubicBezTo>
                  <a:pt x="31367" y="3548"/>
                  <a:pt x="31506" y="3604"/>
                  <a:pt x="31534" y="3604"/>
                </a:cubicBezTo>
                <a:cubicBezTo>
                  <a:pt x="31580" y="3627"/>
                  <a:pt x="31835" y="3764"/>
                  <a:pt x="31923" y="3764"/>
                </a:cubicBezTo>
                <a:cubicBezTo>
                  <a:pt x="31941" y="3764"/>
                  <a:pt x="31952" y="3758"/>
                  <a:pt x="31952" y="3743"/>
                </a:cubicBezTo>
                <a:cubicBezTo>
                  <a:pt x="31924" y="3715"/>
                  <a:pt x="31897" y="3715"/>
                  <a:pt x="31813" y="3715"/>
                </a:cubicBezTo>
                <a:cubicBezTo>
                  <a:pt x="31804" y="3706"/>
                  <a:pt x="31807" y="3703"/>
                  <a:pt x="31815" y="3703"/>
                </a:cubicBezTo>
                <a:cubicBezTo>
                  <a:pt x="31831" y="3703"/>
                  <a:pt x="31869" y="3715"/>
                  <a:pt x="31869" y="3715"/>
                </a:cubicBezTo>
                <a:lnTo>
                  <a:pt x="31924" y="3715"/>
                </a:lnTo>
                <a:cubicBezTo>
                  <a:pt x="32733" y="4022"/>
                  <a:pt x="33485" y="4412"/>
                  <a:pt x="34266" y="4746"/>
                </a:cubicBezTo>
                <a:cubicBezTo>
                  <a:pt x="34377" y="4830"/>
                  <a:pt x="34517" y="4886"/>
                  <a:pt x="34600" y="4886"/>
                </a:cubicBezTo>
                <a:lnTo>
                  <a:pt x="34684" y="4969"/>
                </a:lnTo>
                <a:cubicBezTo>
                  <a:pt x="35014" y="4997"/>
                  <a:pt x="35344" y="5350"/>
                  <a:pt x="35647" y="5413"/>
                </a:cubicBezTo>
                <a:lnTo>
                  <a:pt x="35647" y="5413"/>
                </a:lnTo>
                <a:cubicBezTo>
                  <a:pt x="35632" y="5406"/>
                  <a:pt x="35632" y="5388"/>
                  <a:pt x="35632" y="5388"/>
                </a:cubicBezTo>
                <a:cubicBezTo>
                  <a:pt x="35660" y="5388"/>
                  <a:pt x="35688" y="5415"/>
                  <a:pt x="35688" y="5415"/>
                </a:cubicBezTo>
                <a:cubicBezTo>
                  <a:pt x="35911" y="5527"/>
                  <a:pt x="36384" y="5806"/>
                  <a:pt x="36663" y="5945"/>
                </a:cubicBezTo>
                <a:cubicBezTo>
                  <a:pt x="36684" y="5966"/>
                  <a:pt x="36770" y="6020"/>
                  <a:pt x="36798" y="6020"/>
                </a:cubicBezTo>
                <a:cubicBezTo>
                  <a:pt x="36806" y="6020"/>
                  <a:pt x="36809" y="6014"/>
                  <a:pt x="36803" y="6001"/>
                </a:cubicBezTo>
                <a:cubicBezTo>
                  <a:pt x="36775" y="6001"/>
                  <a:pt x="36775" y="5973"/>
                  <a:pt x="36775" y="5973"/>
                </a:cubicBezTo>
                <a:cubicBezTo>
                  <a:pt x="36803" y="5973"/>
                  <a:pt x="36803" y="6001"/>
                  <a:pt x="36830" y="6001"/>
                </a:cubicBezTo>
                <a:cubicBezTo>
                  <a:pt x="36803" y="6001"/>
                  <a:pt x="37081" y="6112"/>
                  <a:pt x="37053" y="6140"/>
                </a:cubicBezTo>
                <a:cubicBezTo>
                  <a:pt x="38224" y="6809"/>
                  <a:pt x="39618" y="7618"/>
                  <a:pt x="40566" y="8454"/>
                </a:cubicBezTo>
                <a:cubicBezTo>
                  <a:pt x="43623" y="10988"/>
                  <a:pt x="48557" y="13821"/>
                  <a:pt x="49294" y="18055"/>
                </a:cubicBezTo>
                <a:lnTo>
                  <a:pt x="49294" y="18055"/>
                </a:lnTo>
                <a:cubicBezTo>
                  <a:pt x="49281" y="18252"/>
                  <a:pt x="49235" y="18434"/>
                  <a:pt x="49235" y="18600"/>
                </a:cubicBezTo>
                <a:cubicBezTo>
                  <a:pt x="49207" y="18628"/>
                  <a:pt x="49179" y="18768"/>
                  <a:pt x="49179" y="18768"/>
                </a:cubicBezTo>
                <a:cubicBezTo>
                  <a:pt x="49068" y="19046"/>
                  <a:pt x="48900" y="19214"/>
                  <a:pt x="48733" y="19465"/>
                </a:cubicBezTo>
                <a:cubicBezTo>
                  <a:pt x="48733" y="19437"/>
                  <a:pt x="48761" y="19437"/>
                  <a:pt x="48761" y="19381"/>
                </a:cubicBezTo>
                <a:lnTo>
                  <a:pt x="48761" y="19381"/>
                </a:lnTo>
                <a:cubicBezTo>
                  <a:pt x="48231" y="19911"/>
                  <a:pt x="47507" y="20412"/>
                  <a:pt x="46810" y="20691"/>
                </a:cubicBezTo>
                <a:cubicBezTo>
                  <a:pt x="46838" y="20635"/>
                  <a:pt x="46921" y="20608"/>
                  <a:pt x="47005" y="20552"/>
                </a:cubicBezTo>
                <a:lnTo>
                  <a:pt x="47005" y="20552"/>
                </a:lnTo>
                <a:cubicBezTo>
                  <a:pt x="46861" y="20624"/>
                  <a:pt x="46719" y="20693"/>
                  <a:pt x="46578" y="20758"/>
                </a:cubicBezTo>
                <a:lnTo>
                  <a:pt x="46578" y="20758"/>
                </a:lnTo>
                <a:cubicBezTo>
                  <a:pt x="45833" y="19531"/>
                  <a:pt x="44961" y="18372"/>
                  <a:pt x="44050" y="17290"/>
                </a:cubicBezTo>
                <a:lnTo>
                  <a:pt x="44022" y="17262"/>
                </a:lnTo>
                <a:cubicBezTo>
                  <a:pt x="43186" y="16259"/>
                  <a:pt x="41848" y="14893"/>
                  <a:pt x="40733" y="13890"/>
                </a:cubicBezTo>
                <a:cubicBezTo>
                  <a:pt x="39479" y="12802"/>
                  <a:pt x="38168" y="11576"/>
                  <a:pt x="36747" y="10656"/>
                </a:cubicBezTo>
                <a:lnTo>
                  <a:pt x="36691" y="10656"/>
                </a:lnTo>
                <a:cubicBezTo>
                  <a:pt x="31542" y="6862"/>
                  <a:pt x="24720" y="2659"/>
                  <a:pt x="18324" y="2659"/>
                </a:cubicBezTo>
                <a:cubicBezTo>
                  <a:pt x="14851" y="2659"/>
                  <a:pt x="11505" y="3898"/>
                  <a:pt x="8621" y="7116"/>
                </a:cubicBezTo>
                <a:cubicBezTo>
                  <a:pt x="7115" y="8928"/>
                  <a:pt x="5666" y="11241"/>
                  <a:pt x="5610" y="13667"/>
                </a:cubicBezTo>
                <a:cubicBezTo>
                  <a:pt x="5546" y="15067"/>
                  <a:pt x="5870" y="16239"/>
                  <a:pt x="6473" y="17225"/>
                </a:cubicBezTo>
                <a:lnTo>
                  <a:pt x="6473" y="17225"/>
                </a:lnTo>
                <a:cubicBezTo>
                  <a:pt x="5959" y="17949"/>
                  <a:pt x="5485" y="18698"/>
                  <a:pt x="5053" y="19465"/>
                </a:cubicBezTo>
                <a:cubicBezTo>
                  <a:pt x="5025" y="19493"/>
                  <a:pt x="4997" y="19604"/>
                  <a:pt x="4969" y="19632"/>
                </a:cubicBezTo>
                <a:cubicBezTo>
                  <a:pt x="4545" y="20387"/>
                  <a:pt x="4146" y="21179"/>
                  <a:pt x="3803" y="21992"/>
                </a:cubicBezTo>
                <a:lnTo>
                  <a:pt x="3803" y="21992"/>
                </a:lnTo>
                <a:cubicBezTo>
                  <a:pt x="3437" y="21276"/>
                  <a:pt x="2986" y="20025"/>
                  <a:pt x="2915" y="19264"/>
                </a:cubicBezTo>
                <a:lnTo>
                  <a:pt x="2915" y="19264"/>
                </a:lnTo>
                <a:cubicBezTo>
                  <a:pt x="2921" y="19300"/>
                  <a:pt x="2927" y="19325"/>
                  <a:pt x="2934" y="19325"/>
                </a:cubicBezTo>
                <a:cubicBezTo>
                  <a:pt x="2906" y="19074"/>
                  <a:pt x="2906" y="18768"/>
                  <a:pt x="2823" y="18489"/>
                </a:cubicBezTo>
                <a:lnTo>
                  <a:pt x="2823" y="18489"/>
                </a:lnTo>
                <a:cubicBezTo>
                  <a:pt x="2795" y="18600"/>
                  <a:pt x="2878" y="18768"/>
                  <a:pt x="2823" y="18907"/>
                </a:cubicBezTo>
                <a:cubicBezTo>
                  <a:pt x="2767" y="18238"/>
                  <a:pt x="2683" y="17569"/>
                  <a:pt x="2739" y="16956"/>
                </a:cubicBezTo>
                <a:cubicBezTo>
                  <a:pt x="2683" y="15677"/>
                  <a:pt x="2960" y="14371"/>
                  <a:pt x="3294" y="13175"/>
                </a:cubicBezTo>
                <a:lnTo>
                  <a:pt x="3294" y="13175"/>
                </a:lnTo>
                <a:cubicBezTo>
                  <a:pt x="3283" y="13193"/>
                  <a:pt x="3241" y="13193"/>
                  <a:pt x="3241" y="13193"/>
                </a:cubicBezTo>
                <a:cubicBezTo>
                  <a:pt x="3241" y="13165"/>
                  <a:pt x="3241" y="13109"/>
                  <a:pt x="3296" y="13109"/>
                </a:cubicBezTo>
                <a:cubicBezTo>
                  <a:pt x="3324" y="12915"/>
                  <a:pt x="3489" y="12502"/>
                  <a:pt x="3519" y="12196"/>
                </a:cubicBezTo>
                <a:lnTo>
                  <a:pt x="3519" y="12196"/>
                </a:lnTo>
                <a:cubicBezTo>
                  <a:pt x="3515" y="12217"/>
                  <a:pt x="3492" y="12217"/>
                  <a:pt x="3492" y="12217"/>
                </a:cubicBezTo>
                <a:cubicBezTo>
                  <a:pt x="3492" y="12189"/>
                  <a:pt x="3492" y="12134"/>
                  <a:pt x="3519" y="12133"/>
                </a:cubicBezTo>
                <a:lnTo>
                  <a:pt x="3519" y="12133"/>
                </a:lnTo>
                <a:cubicBezTo>
                  <a:pt x="3535" y="12101"/>
                  <a:pt x="3587" y="11992"/>
                  <a:pt x="3579" y="11992"/>
                </a:cubicBezTo>
                <a:lnTo>
                  <a:pt x="3579" y="11992"/>
                </a:lnTo>
                <a:cubicBezTo>
                  <a:pt x="3578" y="11992"/>
                  <a:pt x="3577" y="11992"/>
                  <a:pt x="3575" y="11994"/>
                </a:cubicBezTo>
                <a:cubicBezTo>
                  <a:pt x="3575" y="12050"/>
                  <a:pt x="3519" y="12050"/>
                  <a:pt x="3519" y="12050"/>
                </a:cubicBezTo>
                <a:cubicBezTo>
                  <a:pt x="3519" y="11994"/>
                  <a:pt x="3519" y="11966"/>
                  <a:pt x="3575" y="11966"/>
                </a:cubicBezTo>
                <a:cubicBezTo>
                  <a:pt x="3770" y="11102"/>
                  <a:pt x="4300" y="9848"/>
                  <a:pt x="4857" y="9039"/>
                </a:cubicBezTo>
                <a:lnTo>
                  <a:pt x="4857" y="9039"/>
                </a:lnTo>
                <a:cubicBezTo>
                  <a:pt x="4857" y="9040"/>
                  <a:pt x="4776" y="9162"/>
                  <a:pt x="4805" y="9162"/>
                </a:cubicBezTo>
                <a:cubicBezTo>
                  <a:pt x="4810" y="9162"/>
                  <a:pt x="4818" y="9159"/>
                  <a:pt x="4830" y="9151"/>
                </a:cubicBezTo>
                <a:cubicBezTo>
                  <a:pt x="4997" y="8733"/>
                  <a:pt x="5331" y="8342"/>
                  <a:pt x="5526" y="7952"/>
                </a:cubicBezTo>
                <a:lnTo>
                  <a:pt x="5526" y="7952"/>
                </a:lnTo>
                <a:cubicBezTo>
                  <a:pt x="5248" y="8315"/>
                  <a:pt x="5025" y="8733"/>
                  <a:pt x="4774" y="9067"/>
                </a:cubicBezTo>
                <a:cubicBezTo>
                  <a:pt x="5025" y="8454"/>
                  <a:pt x="5526" y="7952"/>
                  <a:pt x="5861" y="7395"/>
                </a:cubicBezTo>
                <a:cubicBezTo>
                  <a:pt x="5972" y="7172"/>
                  <a:pt x="6251" y="6893"/>
                  <a:pt x="6446" y="6670"/>
                </a:cubicBezTo>
                <a:lnTo>
                  <a:pt x="6446" y="6670"/>
                </a:lnTo>
                <a:cubicBezTo>
                  <a:pt x="6418" y="6754"/>
                  <a:pt x="6391" y="6781"/>
                  <a:pt x="6307" y="6893"/>
                </a:cubicBezTo>
                <a:cubicBezTo>
                  <a:pt x="6502" y="6670"/>
                  <a:pt x="6586" y="6558"/>
                  <a:pt x="6669" y="6391"/>
                </a:cubicBezTo>
                <a:cubicBezTo>
                  <a:pt x="9290" y="3046"/>
                  <a:pt x="13415" y="1318"/>
                  <a:pt x="17541" y="1067"/>
                </a:cubicBezTo>
                <a:cubicBezTo>
                  <a:pt x="18043" y="1018"/>
                  <a:pt x="18526" y="989"/>
                  <a:pt x="19013" y="989"/>
                </a:cubicBezTo>
                <a:cubicBezTo>
                  <a:pt x="19359" y="989"/>
                  <a:pt x="19706" y="1004"/>
                  <a:pt x="20063" y="1038"/>
                </a:cubicBezTo>
                <a:lnTo>
                  <a:pt x="20063" y="1038"/>
                </a:lnTo>
                <a:cubicBezTo>
                  <a:pt x="20024" y="1030"/>
                  <a:pt x="20017" y="989"/>
                  <a:pt x="19975" y="984"/>
                </a:cubicBezTo>
                <a:close/>
                <a:moveTo>
                  <a:pt x="42406" y="22001"/>
                </a:moveTo>
                <a:cubicBezTo>
                  <a:pt x="42387" y="22001"/>
                  <a:pt x="42381" y="22014"/>
                  <a:pt x="42370" y="22014"/>
                </a:cubicBezTo>
                <a:cubicBezTo>
                  <a:pt x="42366" y="22014"/>
                  <a:pt x="42360" y="22011"/>
                  <a:pt x="42351" y="22003"/>
                </a:cubicBezTo>
                <a:lnTo>
                  <a:pt x="42351" y="22003"/>
                </a:lnTo>
                <a:cubicBezTo>
                  <a:pt x="42344" y="22005"/>
                  <a:pt x="42311" y="22011"/>
                  <a:pt x="42276" y="22017"/>
                </a:cubicBezTo>
                <a:lnTo>
                  <a:pt x="42276" y="22017"/>
                </a:lnTo>
                <a:cubicBezTo>
                  <a:pt x="42292" y="22012"/>
                  <a:pt x="42308" y="22006"/>
                  <a:pt x="42322" y="22001"/>
                </a:cubicBezTo>
                <a:lnTo>
                  <a:pt x="42350" y="22001"/>
                </a:lnTo>
                <a:cubicBezTo>
                  <a:pt x="42350" y="22002"/>
                  <a:pt x="42351" y="22002"/>
                  <a:pt x="42351" y="22003"/>
                </a:cubicBezTo>
                <a:lnTo>
                  <a:pt x="42351" y="22003"/>
                </a:lnTo>
                <a:cubicBezTo>
                  <a:pt x="42354" y="22002"/>
                  <a:pt x="42354" y="22001"/>
                  <a:pt x="42350" y="22001"/>
                </a:cubicBezTo>
                <a:close/>
                <a:moveTo>
                  <a:pt x="18137" y="22136"/>
                </a:moveTo>
                <a:cubicBezTo>
                  <a:pt x="18139" y="22136"/>
                  <a:pt x="18145" y="22138"/>
                  <a:pt x="18154" y="22141"/>
                </a:cubicBezTo>
                <a:cubicBezTo>
                  <a:pt x="18147" y="22141"/>
                  <a:pt x="18143" y="22141"/>
                  <a:pt x="18141" y="22141"/>
                </a:cubicBezTo>
                <a:lnTo>
                  <a:pt x="18141" y="22141"/>
                </a:lnTo>
                <a:cubicBezTo>
                  <a:pt x="18136" y="22138"/>
                  <a:pt x="18134" y="22136"/>
                  <a:pt x="18137" y="22136"/>
                </a:cubicBezTo>
                <a:close/>
                <a:moveTo>
                  <a:pt x="4262" y="22782"/>
                </a:moveTo>
                <a:lnTo>
                  <a:pt x="4262" y="22782"/>
                </a:lnTo>
                <a:cubicBezTo>
                  <a:pt x="4268" y="22792"/>
                  <a:pt x="4272" y="22802"/>
                  <a:pt x="4272" y="22810"/>
                </a:cubicBezTo>
                <a:cubicBezTo>
                  <a:pt x="4272" y="22810"/>
                  <a:pt x="4267" y="22807"/>
                  <a:pt x="4262" y="22804"/>
                </a:cubicBezTo>
                <a:lnTo>
                  <a:pt x="4262" y="22804"/>
                </a:lnTo>
                <a:cubicBezTo>
                  <a:pt x="4258" y="22797"/>
                  <a:pt x="4254" y="22791"/>
                  <a:pt x="4250" y="22785"/>
                </a:cubicBezTo>
                <a:lnTo>
                  <a:pt x="4250" y="22785"/>
                </a:lnTo>
                <a:cubicBezTo>
                  <a:pt x="4253" y="22784"/>
                  <a:pt x="4256" y="22783"/>
                  <a:pt x="4262" y="22782"/>
                </a:cubicBezTo>
                <a:close/>
                <a:moveTo>
                  <a:pt x="18330" y="3527"/>
                </a:moveTo>
                <a:cubicBezTo>
                  <a:pt x="19429" y="3527"/>
                  <a:pt x="20537" y="3644"/>
                  <a:pt x="21622" y="3862"/>
                </a:cubicBezTo>
                <a:lnTo>
                  <a:pt x="21622" y="3862"/>
                </a:lnTo>
                <a:cubicBezTo>
                  <a:pt x="21656" y="3879"/>
                  <a:pt x="21741" y="3894"/>
                  <a:pt x="21792" y="3894"/>
                </a:cubicBezTo>
                <a:cubicBezTo>
                  <a:pt x="21804" y="3894"/>
                  <a:pt x="21813" y="3893"/>
                  <a:pt x="21820" y="3892"/>
                </a:cubicBezTo>
                <a:lnTo>
                  <a:pt x="21820" y="3892"/>
                </a:lnTo>
                <a:cubicBezTo>
                  <a:pt x="21828" y="3896"/>
                  <a:pt x="21834" y="3902"/>
                  <a:pt x="21834" y="3910"/>
                </a:cubicBezTo>
                <a:cubicBezTo>
                  <a:pt x="22391" y="4050"/>
                  <a:pt x="23088" y="4245"/>
                  <a:pt x="23645" y="4440"/>
                </a:cubicBezTo>
                <a:cubicBezTo>
                  <a:pt x="24241" y="4602"/>
                  <a:pt x="24758" y="4844"/>
                  <a:pt x="25349" y="5011"/>
                </a:cubicBezTo>
                <a:lnTo>
                  <a:pt x="25349" y="5011"/>
                </a:lnTo>
                <a:cubicBezTo>
                  <a:pt x="25347" y="5007"/>
                  <a:pt x="25346" y="5003"/>
                  <a:pt x="25346" y="4997"/>
                </a:cubicBezTo>
                <a:lnTo>
                  <a:pt x="25346" y="4997"/>
                </a:lnTo>
                <a:cubicBezTo>
                  <a:pt x="26294" y="5443"/>
                  <a:pt x="27464" y="5945"/>
                  <a:pt x="28440" y="6419"/>
                </a:cubicBezTo>
                <a:cubicBezTo>
                  <a:pt x="28719" y="6642"/>
                  <a:pt x="29025" y="6754"/>
                  <a:pt x="29388" y="6949"/>
                </a:cubicBezTo>
                <a:cubicBezTo>
                  <a:pt x="31674" y="8147"/>
                  <a:pt x="33848" y="9680"/>
                  <a:pt x="35938" y="11214"/>
                </a:cubicBezTo>
                <a:cubicBezTo>
                  <a:pt x="36384" y="11576"/>
                  <a:pt x="36886" y="11938"/>
                  <a:pt x="37332" y="12329"/>
                </a:cubicBezTo>
                <a:lnTo>
                  <a:pt x="37360" y="12329"/>
                </a:lnTo>
                <a:cubicBezTo>
                  <a:pt x="39618" y="14196"/>
                  <a:pt x="41904" y="16175"/>
                  <a:pt x="43716" y="18489"/>
                </a:cubicBezTo>
                <a:cubicBezTo>
                  <a:pt x="43744" y="18517"/>
                  <a:pt x="43771" y="18545"/>
                  <a:pt x="43799" y="18628"/>
                </a:cubicBezTo>
                <a:cubicBezTo>
                  <a:pt x="44423" y="19423"/>
                  <a:pt x="45057" y="20266"/>
                  <a:pt x="45637" y="21152"/>
                </a:cubicBezTo>
                <a:lnTo>
                  <a:pt x="45637" y="21152"/>
                </a:lnTo>
                <a:cubicBezTo>
                  <a:pt x="45286" y="21280"/>
                  <a:pt x="44930" y="21386"/>
                  <a:pt x="44552" y="21472"/>
                </a:cubicBezTo>
                <a:cubicBezTo>
                  <a:pt x="43771" y="21723"/>
                  <a:pt x="43019" y="21890"/>
                  <a:pt x="42210" y="22001"/>
                </a:cubicBezTo>
                <a:cubicBezTo>
                  <a:pt x="42193" y="22014"/>
                  <a:pt x="42182" y="22024"/>
                  <a:pt x="42176" y="22031"/>
                </a:cubicBezTo>
                <a:lnTo>
                  <a:pt x="42176" y="22031"/>
                </a:lnTo>
                <a:cubicBezTo>
                  <a:pt x="41648" y="22141"/>
                  <a:pt x="41121" y="22225"/>
                  <a:pt x="40594" y="22308"/>
                </a:cubicBezTo>
                <a:cubicBezTo>
                  <a:pt x="38990" y="22571"/>
                  <a:pt x="37288" y="22685"/>
                  <a:pt x="35603" y="22837"/>
                </a:cubicBezTo>
                <a:lnTo>
                  <a:pt x="35603" y="22837"/>
                </a:lnTo>
                <a:cubicBezTo>
                  <a:pt x="35493" y="22660"/>
                  <a:pt x="35382" y="22484"/>
                  <a:pt x="35269" y="22308"/>
                </a:cubicBezTo>
                <a:cubicBezTo>
                  <a:pt x="31918" y="16653"/>
                  <a:pt x="26565" y="9210"/>
                  <a:pt x="19650" y="9210"/>
                </a:cubicBezTo>
                <a:cubicBezTo>
                  <a:pt x="18282" y="9210"/>
                  <a:pt x="16853" y="9501"/>
                  <a:pt x="15366" y="10154"/>
                </a:cubicBezTo>
                <a:cubicBezTo>
                  <a:pt x="16063" y="9903"/>
                  <a:pt x="16677" y="9708"/>
                  <a:pt x="17318" y="9597"/>
                </a:cubicBezTo>
                <a:lnTo>
                  <a:pt x="17318" y="9597"/>
                </a:lnTo>
                <a:cubicBezTo>
                  <a:pt x="17211" y="9677"/>
                  <a:pt x="17116" y="9720"/>
                  <a:pt x="17026" y="9747"/>
                </a:cubicBezTo>
                <a:lnTo>
                  <a:pt x="17026" y="9747"/>
                </a:lnTo>
                <a:cubicBezTo>
                  <a:pt x="17384" y="9651"/>
                  <a:pt x="17745" y="9569"/>
                  <a:pt x="18070" y="9569"/>
                </a:cubicBezTo>
                <a:cubicBezTo>
                  <a:pt x="14948" y="10099"/>
                  <a:pt x="12161" y="11799"/>
                  <a:pt x="9875" y="13890"/>
                </a:cubicBezTo>
                <a:cubicBezTo>
                  <a:pt x="9875" y="13887"/>
                  <a:pt x="9874" y="13886"/>
                  <a:pt x="9872" y="13886"/>
                </a:cubicBezTo>
                <a:cubicBezTo>
                  <a:pt x="9850" y="13886"/>
                  <a:pt x="9723" y="14008"/>
                  <a:pt x="9596" y="14085"/>
                </a:cubicBezTo>
                <a:cubicBezTo>
                  <a:pt x="10739" y="13025"/>
                  <a:pt x="11854" y="12106"/>
                  <a:pt x="13192" y="11269"/>
                </a:cubicBezTo>
                <a:cubicBezTo>
                  <a:pt x="13215" y="11246"/>
                  <a:pt x="13222" y="11236"/>
                  <a:pt x="13214" y="11236"/>
                </a:cubicBezTo>
                <a:cubicBezTo>
                  <a:pt x="13162" y="11236"/>
                  <a:pt x="12401" y="11772"/>
                  <a:pt x="12253" y="11772"/>
                </a:cubicBezTo>
                <a:cubicBezTo>
                  <a:pt x="12250" y="11772"/>
                  <a:pt x="12247" y="11772"/>
                  <a:pt x="12244" y="11771"/>
                </a:cubicBezTo>
                <a:cubicBezTo>
                  <a:pt x="12718" y="11409"/>
                  <a:pt x="13192" y="11158"/>
                  <a:pt x="13666" y="10879"/>
                </a:cubicBezTo>
                <a:cubicBezTo>
                  <a:pt x="13664" y="10877"/>
                  <a:pt x="13659" y="10875"/>
                  <a:pt x="13653" y="10875"/>
                </a:cubicBezTo>
                <a:cubicBezTo>
                  <a:pt x="13595" y="10875"/>
                  <a:pt x="13382" y="10993"/>
                  <a:pt x="13332" y="11018"/>
                </a:cubicBezTo>
                <a:cubicBezTo>
                  <a:pt x="10873" y="12316"/>
                  <a:pt x="8777" y="14218"/>
                  <a:pt x="7073" y="16417"/>
                </a:cubicBezTo>
                <a:lnTo>
                  <a:pt x="7073" y="16417"/>
                </a:lnTo>
                <a:cubicBezTo>
                  <a:pt x="6638" y="15548"/>
                  <a:pt x="6450" y="14560"/>
                  <a:pt x="6502" y="13583"/>
                </a:cubicBezTo>
                <a:cubicBezTo>
                  <a:pt x="6558" y="13388"/>
                  <a:pt x="6558" y="13109"/>
                  <a:pt x="6641" y="12914"/>
                </a:cubicBezTo>
                <a:cubicBezTo>
                  <a:pt x="6641" y="12691"/>
                  <a:pt x="6725" y="12496"/>
                  <a:pt x="6781" y="12245"/>
                </a:cubicBezTo>
                <a:cubicBezTo>
                  <a:pt x="7561" y="9541"/>
                  <a:pt x="9485" y="7116"/>
                  <a:pt x="11743" y="5527"/>
                </a:cubicBezTo>
                <a:cubicBezTo>
                  <a:pt x="12663" y="4858"/>
                  <a:pt x="13666" y="4328"/>
                  <a:pt x="14753" y="4022"/>
                </a:cubicBezTo>
                <a:cubicBezTo>
                  <a:pt x="14781" y="3994"/>
                  <a:pt x="14920" y="3994"/>
                  <a:pt x="14948" y="3966"/>
                </a:cubicBezTo>
                <a:cubicBezTo>
                  <a:pt x="15562" y="3771"/>
                  <a:pt x="16203" y="3687"/>
                  <a:pt x="16816" y="3604"/>
                </a:cubicBezTo>
                <a:cubicBezTo>
                  <a:pt x="17316" y="3552"/>
                  <a:pt x="17822" y="3527"/>
                  <a:pt x="18330" y="3527"/>
                </a:cubicBezTo>
                <a:close/>
                <a:moveTo>
                  <a:pt x="34322" y="22977"/>
                </a:moveTo>
                <a:lnTo>
                  <a:pt x="34322" y="22977"/>
                </a:lnTo>
                <a:cubicBezTo>
                  <a:pt x="34318" y="22981"/>
                  <a:pt x="34311" y="22984"/>
                  <a:pt x="34302" y="22986"/>
                </a:cubicBezTo>
                <a:lnTo>
                  <a:pt x="34302" y="22986"/>
                </a:lnTo>
                <a:cubicBezTo>
                  <a:pt x="34313" y="22985"/>
                  <a:pt x="34325" y="22983"/>
                  <a:pt x="34336" y="22982"/>
                </a:cubicBezTo>
                <a:lnTo>
                  <a:pt x="34336" y="22982"/>
                </a:lnTo>
                <a:cubicBezTo>
                  <a:pt x="34332" y="22980"/>
                  <a:pt x="34327" y="22979"/>
                  <a:pt x="34322" y="22977"/>
                </a:cubicBezTo>
                <a:close/>
                <a:moveTo>
                  <a:pt x="34302" y="22986"/>
                </a:moveTo>
                <a:cubicBezTo>
                  <a:pt x="34288" y="22987"/>
                  <a:pt x="34275" y="22989"/>
                  <a:pt x="34261" y="22990"/>
                </a:cubicBezTo>
                <a:lnTo>
                  <a:pt x="34261" y="22990"/>
                </a:lnTo>
                <a:cubicBezTo>
                  <a:pt x="34277" y="22990"/>
                  <a:pt x="34291" y="22988"/>
                  <a:pt x="34302" y="22986"/>
                </a:cubicBezTo>
                <a:close/>
                <a:moveTo>
                  <a:pt x="30057" y="22977"/>
                </a:moveTo>
                <a:lnTo>
                  <a:pt x="30057" y="22977"/>
                </a:lnTo>
                <a:cubicBezTo>
                  <a:pt x="30071" y="22991"/>
                  <a:pt x="30119" y="22991"/>
                  <a:pt x="30168" y="22991"/>
                </a:cubicBezTo>
                <a:cubicBezTo>
                  <a:pt x="30170" y="22991"/>
                  <a:pt x="30172" y="22991"/>
                  <a:pt x="30174" y="22991"/>
                </a:cubicBezTo>
                <a:lnTo>
                  <a:pt x="30174" y="22991"/>
                </a:lnTo>
                <a:cubicBezTo>
                  <a:pt x="30134" y="22987"/>
                  <a:pt x="30095" y="22982"/>
                  <a:pt x="30057" y="22977"/>
                </a:cubicBezTo>
                <a:close/>
                <a:moveTo>
                  <a:pt x="30174" y="22991"/>
                </a:moveTo>
                <a:cubicBezTo>
                  <a:pt x="30207" y="22994"/>
                  <a:pt x="30240" y="22998"/>
                  <a:pt x="30274" y="23001"/>
                </a:cubicBezTo>
                <a:lnTo>
                  <a:pt x="30274" y="23001"/>
                </a:lnTo>
                <a:cubicBezTo>
                  <a:pt x="30256" y="22991"/>
                  <a:pt x="30215" y="22991"/>
                  <a:pt x="30174" y="22991"/>
                </a:cubicBezTo>
                <a:close/>
                <a:moveTo>
                  <a:pt x="34261" y="22990"/>
                </a:moveTo>
                <a:cubicBezTo>
                  <a:pt x="34245" y="22991"/>
                  <a:pt x="34228" y="22991"/>
                  <a:pt x="34210" y="22991"/>
                </a:cubicBezTo>
                <a:cubicBezTo>
                  <a:pt x="34161" y="22991"/>
                  <a:pt x="34113" y="22991"/>
                  <a:pt x="34099" y="23005"/>
                </a:cubicBezTo>
                <a:cubicBezTo>
                  <a:pt x="33960" y="22999"/>
                  <a:pt x="33818" y="22995"/>
                  <a:pt x="33672" y="22994"/>
                </a:cubicBezTo>
                <a:lnTo>
                  <a:pt x="33672" y="22994"/>
                </a:lnTo>
                <a:cubicBezTo>
                  <a:pt x="33748" y="23008"/>
                  <a:pt x="33828" y="23013"/>
                  <a:pt x="33910" y="23013"/>
                </a:cubicBezTo>
                <a:cubicBezTo>
                  <a:pt x="34023" y="23013"/>
                  <a:pt x="34142" y="23003"/>
                  <a:pt x="34261" y="22990"/>
                </a:cubicBezTo>
                <a:close/>
                <a:moveTo>
                  <a:pt x="36775" y="22921"/>
                </a:moveTo>
                <a:cubicBezTo>
                  <a:pt x="36524" y="22949"/>
                  <a:pt x="36830" y="22949"/>
                  <a:pt x="36803" y="22949"/>
                </a:cubicBezTo>
                <a:cubicBezTo>
                  <a:pt x="36533" y="22974"/>
                  <a:pt x="36111" y="22998"/>
                  <a:pt x="35729" y="23042"/>
                </a:cubicBezTo>
                <a:lnTo>
                  <a:pt x="35729" y="23042"/>
                </a:lnTo>
                <a:cubicBezTo>
                  <a:pt x="35722" y="23031"/>
                  <a:pt x="35716" y="23020"/>
                  <a:pt x="35709" y="23008"/>
                </a:cubicBezTo>
                <a:lnTo>
                  <a:pt x="35709" y="23008"/>
                </a:lnTo>
                <a:cubicBezTo>
                  <a:pt x="36070" y="22985"/>
                  <a:pt x="36430" y="22956"/>
                  <a:pt x="36775" y="22921"/>
                </a:cubicBezTo>
                <a:close/>
                <a:moveTo>
                  <a:pt x="19539" y="9865"/>
                </a:moveTo>
                <a:cubicBezTo>
                  <a:pt x="20672" y="9865"/>
                  <a:pt x="21792" y="10108"/>
                  <a:pt x="22837" y="10517"/>
                </a:cubicBezTo>
                <a:cubicBezTo>
                  <a:pt x="24677" y="11214"/>
                  <a:pt x="26238" y="12468"/>
                  <a:pt x="27632" y="13778"/>
                </a:cubicBezTo>
                <a:cubicBezTo>
                  <a:pt x="30325" y="16528"/>
                  <a:pt x="32601" y="19639"/>
                  <a:pt x="34553" y="22949"/>
                </a:cubicBezTo>
                <a:lnTo>
                  <a:pt x="34553" y="22949"/>
                </a:lnTo>
                <a:cubicBezTo>
                  <a:pt x="34550" y="22949"/>
                  <a:pt x="34547" y="22949"/>
                  <a:pt x="34545" y="22949"/>
                </a:cubicBezTo>
                <a:lnTo>
                  <a:pt x="34553" y="22949"/>
                </a:lnTo>
                <a:cubicBezTo>
                  <a:pt x="34555" y="22952"/>
                  <a:pt x="34557" y="22955"/>
                  <a:pt x="34558" y="22958"/>
                </a:cubicBezTo>
                <a:lnTo>
                  <a:pt x="34558" y="22958"/>
                </a:lnTo>
                <a:cubicBezTo>
                  <a:pt x="34485" y="22965"/>
                  <a:pt x="34410" y="22974"/>
                  <a:pt x="34336" y="22982"/>
                </a:cubicBezTo>
                <a:lnTo>
                  <a:pt x="34336" y="22982"/>
                </a:lnTo>
                <a:cubicBezTo>
                  <a:pt x="34394" y="23005"/>
                  <a:pt x="34313" y="23008"/>
                  <a:pt x="34182" y="23061"/>
                </a:cubicBezTo>
                <a:cubicBezTo>
                  <a:pt x="34325" y="23061"/>
                  <a:pt x="34470" y="23059"/>
                  <a:pt x="34616" y="23056"/>
                </a:cubicBezTo>
                <a:lnTo>
                  <a:pt x="34616" y="23056"/>
                </a:lnTo>
                <a:cubicBezTo>
                  <a:pt x="34629" y="23077"/>
                  <a:pt x="34641" y="23099"/>
                  <a:pt x="34654" y="23120"/>
                </a:cubicBezTo>
                <a:lnTo>
                  <a:pt x="34654" y="23120"/>
                </a:lnTo>
                <a:cubicBezTo>
                  <a:pt x="34271" y="23136"/>
                  <a:pt x="33888" y="23150"/>
                  <a:pt x="33506" y="23161"/>
                </a:cubicBezTo>
                <a:lnTo>
                  <a:pt x="33506" y="23161"/>
                </a:lnTo>
                <a:cubicBezTo>
                  <a:pt x="33467" y="23105"/>
                  <a:pt x="33428" y="23049"/>
                  <a:pt x="33388" y="22993"/>
                </a:cubicBezTo>
                <a:lnTo>
                  <a:pt x="33388" y="22993"/>
                </a:lnTo>
                <a:cubicBezTo>
                  <a:pt x="33418" y="22993"/>
                  <a:pt x="33447" y="22993"/>
                  <a:pt x="33477" y="22993"/>
                </a:cubicBezTo>
                <a:cubicBezTo>
                  <a:pt x="33542" y="22993"/>
                  <a:pt x="33608" y="22993"/>
                  <a:pt x="33672" y="22994"/>
                </a:cubicBezTo>
                <a:lnTo>
                  <a:pt x="33672" y="22994"/>
                </a:lnTo>
                <a:cubicBezTo>
                  <a:pt x="33647" y="22989"/>
                  <a:pt x="33622" y="22984"/>
                  <a:pt x="33597" y="22977"/>
                </a:cubicBezTo>
                <a:cubicBezTo>
                  <a:pt x="33820" y="22949"/>
                  <a:pt x="34127" y="22977"/>
                  <a:pt x="34322" y="22921"/>
                </a:cubicBezTo>
                <a:lnTo>
                  <a:pt x="34322" y="22921"/>
                </a:lnTo>
                <a:cubicBezTo>
                  <a:pt x="34003" y="22935"/>
                  <a:pt x="33680" y="22942"/>
                  <a:pt x="33354" y="22945"/>
                </a:cubicBezTo>
                <a:lnTo>
                  <a:pt x="33354" y="22945"/>
                </a:lnTo>
                <a:cubicBezTo>
                  <a:pt x="33202" y="22729"/>
                  <a:pt x="33050" y="22517"/>
                  <a:pt x="32900" y="22308"/>
                </a:cubicBezTo>
                <a:cubicBezTo>
                  <a:pt x="31120" y="19684"/>
                  <a:pt x="29002" y="17559"/>
                  <a:pt x="27370" y="17559"/>
                </a:cubicBezTo>
                <a:cubicBezTo>
                  <a:pt x="26036" y="17559"/>
                  <a:pt x="25026" y="18976"/>
                  <a:pt x="24788" y="22698"/>
                </a:cubicBezTo>
                <a:cubicBezTo>
                  <a:pt x="24787" y="22778"/>
                  <a:pt x="24786" y="22858"/>
                  <a:pt x="24785" y="22938"/>
                </a:cubicBezTo>
                <a:lnTo>
                  <a:pt x="24785" y="22938"/>
                </a:lnTo>
                <a:cubicBezTo>
                  <a:pt x="24304" y="22873"/>
                  <a:pt x="23825" y="22808"/>
                  <a:pt x="23380" y="22808"/>
                </a:cubicBezTo>
                <a:cubicBezTo>
                  <a:pt x="23338" y="22808"/>
                  <a:pt x="23296" y="22808"/>
                  <a:pt x="23255" y="22810"/>
                </a:cubicBezTo>
                <a:cubicBezTo>
                  <a:pt x="23590" y="22838"/>
                  <a:pt x="23952" y="22838"/>
                  <a:pt x="24259" y="22921"/>
                </a:cubicBezTo>
                <a:cubicBezTo>
                  <a:pt x="22475" y="22838"/>
                  <a:pt x="20719" y="22642"/>
                  <a:pt x="18934" y="22364"/>
                </a:cubicBezTo>
                <a:cubicBezTo>
                  <a:pt x="18684" y="22308"/>
                  <a:pt x="18767" y="22224"/>
                  <a:pt x="18433" y="22224"/>
                </a:cubicBezTo>
                <a:lnTo>
                  <a:pt x="18405" y="22224"/>
                </a:lnTo>
                <a:cubicBezTo>
                  <a:pt x="18323" y="22224"/>
                  <a:pt x="18182" y="22165"/>
                  <a:pt x="18145" y="22143"/>
                </a:cubicBezTo>
                <a:lnTo>
                  <a:pt x="18145" y="22143"/>
                </a:lnTo>
                <a:cubicBezTo>
                  <a:pt x="18180" y="22151"/>
                  <a:pt x="18382" y="22169"/>
                  <a:pt x="18405" y="22169"/>
                </a:cubicBezTo>
                <a:cubicBezTo>
                  <a:pt x="18349" y="22141"/>
                  <a:pt x="18210" y="22141"/>
                  <a:pt x="18154" y="22113"/>
                </a:cubicBezTo>
                <a:cubicBezTo>
                  <a:pt x="16561" y="21838"/>
                  <a:pt x="15077" y="21482"/>
                  <a:pt x="13541" y="20912"/>
                </a:cubicBezTo>
                <a:lnTo>
                  <a:pt x="13541" y="20912"/>
                </a:lnTo>
                <a:cubicBezTo>
                  <a:pt x="13444" y="20900"/>
                  <a:pt x="13458" y="20900"/>
                  <a:pt x="13492" y="20900"/>
                </a:cubicBezTo>
                <a:cubicBezTo>
                  <a:pt x="13497" y="20900"/>
                  <a:pt x="13502" y="20900"/>
                  <a:pt x="13508" y="20900"/>
                </a:cubicBezTo>
                <a:lnTo>
                  <a:pt x="13508" y="20900"/>
                </a:lnTo>
                <a:cubicBezTo>
                  <a:pt x="13496" y="20896"/>
                  <a:pt x="13483" y="20891"/>
                  <a:pt x="13471" y="20886"/>
                </a:cubicBezTo>
                <a:lnTo>
                  <a:pt x="13471" y="20886"/>
                </a:lnTo>
                <a:cubicBezTo>
                  <a:pt x="13471" y="20886"/>
                  <a:pt x="13488" y="20886"/>
                  <a:pt x="13523" y="20900"/>
                </a:cubicBezTo>
                <a:lnTo>
                  <a:pt x="13523" y="20900"/>
                </a:lnTo>
                <a:cubicBezTo>
                  <a:pt x="13551" y="20899"/>
                  <a:pt x="13575" y="20896"/>
                  <a:pt x="13555" y="20886"/>
                </a:cubicBezTo>
                <a:lnTo>
                  <a:pt x="13555" y="20886"/>
                </a:lnTo>
                <a:cubicBezTo>
                  <a:pt x="13828" y="20968"/>
                  <a:pt x="14075" y="21050"/>
                  <a:pt x="14321" y="21106"/>
                </a:cubicBezTo>
                <a:lnTo>
                  <a:pt x="14321" y="21106"/>
                </a:lnTo>
                <a:cubicBezTo>
                  <a:pt x="14276" y="21091"/>
                  <a:pt x="14161" y="21026"/>
                  <a:pt x="14112" y="21026"/>
                </a:cubicBezTo>
                <a:cubicBezTo>
                  <a:pt x="12969" y="20691"/>
                  <a:pt x="11826" y="20301"/>
                  <a:pt x="10767" y="19771"/>
                </a:cubicBezTo>
                <a:cubicBezTo>
                  <a:pt x="10600" y="19743"/>
                  <a:pt x="9764" y="19242"/>
                  <a:pt x="9457" y="19019"/>
                </a:cubicBezTo>
                <a:lnTo>
                  <a:pt x="9457" y="19019"/>
                </a:lnTo>
                <a:cubicBezTo>
                  <a:pt x="10042" y="19242"/>
                  <a:pt x="10488" y="19520"/>
                  <a:pt x="11046" y="19743"/>
                </a:cubicBezTo>
                <a:cubicBezTo>
                  <a:pt x="9987" y="19186"/>
                  <a:pt x="8955" y="18684"/>
                  <a:pt x="8119" y="17820"/>
                </a:cubicBezTo>
                <a:cubicBezTo>
                  <a:pt x="7892" y="17609"/>
                  <a:pt x="7688" y="17379"/>
                  <a:pt x="7509" y="17134"/>
                </a:cubicBezTo>
                <a:lnTo>
                  <a:pt x="7509" y="17134"/>
                </a:lnTo>
                <a:cubicBezTo>
                  <a:pt x="8339" y="16053"/>
                  <a:pt x="9252" y="15048"/>
                  <a:pt x="10210" y="14140"/>
                </a:cubicBezTo>
                <a:cubicBezTo>
                  <a:pt x="12300" y="12217"/>
                  <a:pt x="14865" y="10656"/>
                  <a:pt x="17680" y="10043"/>
                </a:cubicBezTo>
                <a:cubicBezTo>
                  <a:pt x="17847" y="9987"/>
                  <a:pt x="18126" y="9987"/>
                  <a:pt x="18293" y="9959"/>
                </a:cubicBezTo>
                <a:cubicBezTo>
                  <a:pt x="18413" y="9959"/>
                  <a:pt x="18532" y="9898"/>
                  <a:pt x="18687" y="9898"/>
                </a:cubicBezTo>
                <a:cubicBezTo>
                  <a:pt x="18713" y="9898"/>
                  <a:pt x="18739" y="9899"/>
                  <a:pt x="18767" y="9903"/>
                </a:cubicBezTo>
                <a:cubicBezTo>
                  <a:pt x="19025" y="9878"/>
                  <a:pt x="19282" y="9865"/>
                  <a:pt x="19539" y="9865"/>
                </a:cubicBezTo>
                <a:close/>
                <a:moveTo>
                  <a:pt x="27353" y="18963"/>
                </a:moveTo>
                <a:cubicBezTo>
                  <a:pt x="28900" y="19439"/>
                  <a:pt x="30362" y="21283"/>
                  <a:pt x="31579" y="22950"/>
                </a:cubicBezTo>
                <a:lnTo>
                  <a:pt x="31579" y="22950"/>
                </a:lnTo>
                <a:cubicBezTo>
                  <a:pt x="31157" y="22953"/>
                  <a:pt x="30741" y="22959"/>
                  <a:pt x="30335" y="22977"/>
                </a:cubicBezTo>
                <a:lnTo>
                  <a:pt x="30286" y="23002"/>
                </a:lnTo>
                <a:lnTo>
                  <a:pt x="30286" y="23002"/>
                </a:lnTo>
                <a:cubicBezTo>
                  <a:pt x="30282" y="23001"/>
                  <a:pt x="30278" y="23001"/>
                  <a:pt x="30274" y="23001"/>
                </a:cubicBezTo>
                <a:lnTo>
                  <a:pt x="30274" y="23001"/>
                </a:lnTo>
                <a:cubicBezTo>
                  <a:pt x="30276" y="23002"/>
                  <a:pt x="30278" y="23003"/>
                  <a:pt x="30280" y="23005"/>
                </a:cubicBezTo>
                <a:lnTo>
                  <a:pt x="30286" y="23002"/>
                </a:lnTo>
                <a:lnTo>
                  <a:pt x="30286" y="23002"/>
                </a:lnTo>
                <a:cubicBezTo>
                  <a:pt x="30561" y="23026"/>
                  <a:pt x="30867" y="23034"/>
                  <a:pt x="31192" y="23034"/>
                </a:cubicBezTo>
                <a:cubicBezTo>
                  <a:pt x="31337" y="23034"/>
                  <a:pt x="31485" y="23032"/>
                  <a:pt x="31636" y="23030"/>
                </a:cubicBezTo>
                <a:lnTo>
                  <a:pt x="31636" y="23030"/>
                </a:lnTo>
                <a:cubicBezTo>
                  <a:pt x="31677" y="23085"/>
                  <a:pt x="31717" y="23140"/>
                  <a:pt x="31757" y="23195"/>
                </a:cubicBezTo>
                <a:lnTo>
                  <a:pt x="31757" y="23195"/>
                </a:lnTo>
                <a:cubicBezTo>
                  <a:pt x="31460" y="23198"/>
                  <a:pt x="31162" y="23200"/>
                  <a:pt x="30865" y="23200"/>
                </a:cubicBezTo>
                <a:cubicBezTo>
                  <a:pt x="29576" y="23200"/>
                  <a:pt x="28287" y="23172"/>
                  <a:pt x="26990" y="23116"/>
                </a:cubicBezTo>
                <a:cubicBezTo>
                  <a:pt x="27074" y="23088"/>
                  <a:pt x="26377" y="23088"/>
                  <a:pt x="26294" y="23061"/>
                </a:cubicBezTo>
                <a:cubicBezTo>
                  <a:pt x="26251" y="23062"/>
                  <a:pt x="26208" y="23062"/>
                  <a:pt x="26165" y="23062"/>
                </a:cubicBezTo>
                <a:cubicBezTo>
                  <a:pt x="26152" y="23062"/>
                  <a:pt x="26139" y="23062"/>
                  <a:pt x="26125" y="23062"/>
                </a:cubicBezTo>
                <a:lnTo>
                  <a:pt x="26125" y="23062"/>
                </a:lnTo>
                <a:cubicBezTo>
                  <a:pt x="26367" y="21728"/>
                  <a:pt x="26249" y="19825"/>
                  <a:pt x="27353" y="18963"/>
                </a:cubicBezTo>
                <a:close/>
                <a:moveTo>
                  <a:pt x="29539" y="23367"/>
                </a:moveTo>
                <a:cubicBezTo>
                  <a:pt x="29543" y="23367"/>
                  <a:pt x="29548" y="23367"/>
                  <a:pt x="29555" y="23367"/>
                </a:cubicBezTo>
                <a:cubicBezTo>
                  <a:pt x="29550" y="23367"/>
                  <a:pt x="29544" y="23367"/>
                  <a:pt x="29539" y="23367"/>
                </a:cubicBezTo>
                <a:close/>
                <a:moveTo>
                  <a:pt x="26346" y="23122"/>
                </a:moveTo>
                <a:cubicBezTo>
                  <a:pt x="26831" y="23122"/>
                  <a:pt x="27292" y="23168"/>
                  <a:pt x="27855" y="23228"/>
                </a:cubicBezTo>
                <a:cubicBezTo>
                  <a:pt x="27409" y="23228"/>
                  <a:pt x="27074" y="23200"/>
                  <a:pt x="26656" y="23200"/>
                </a:cubicBezTo>
                <a:cubicBezTo>
                  <a:pt x="26593" y="23162"/>
                  <a:pt x="26519" y="23147"/>
                  <a:pt x="26446" y="23147"/>
                </a:cubicBezTo>
                <a:cubicBezTo>
                  <a:pt x="26357" y="23147"/>
                  <a:pt x="26271" y="23169"/>
                  <a:pt x="26210" y="23200"/>
                </a:cubicBezTo>
                <a:cubicBezTo>
                  <a:pt x="27347" y="23283"/>
                  <a:pt x="28429" y="23339"/>
                  <a:pt x="29539" y="23367"/>
                </a:cubicBezTo>
                <a:lnTo>
                  <a:pt x="29539" y="23367"/>
                </a:lnTo>
                <a:cubicBezTo>
                  <a:pt x="29525" y="23365"/>
                  <a:pt x="29520" y="23360"/>
                  <a:pt x="29499" y="23339"/>
                </a:cubicBezTo>
                <a:lnTo>
                  <a:pt x="30558" y="23339"/>
                </a:lnTo>
                <a:cubicBezTo>
                  <a:pt x="30573" y="23325"/>
                  <a:pt x="30593" y="23320"/>
                  <a:pt x="30616" y="23320"/>
                </a:cubicBezTo>
                <a:cubicBezTo>
                  <a:pt x="30667" y="23320"/>
                  <a:pt x="30728" y="23345"/>
                  <a:pt x="30762" y="23345"/>
                </a:cubicBezTo>
                <a:cubicBezTo>
                  <a:pt x="30771" y="23345"/>
                  <a:pt x="30777" y="23343"/>
                  <a:pt x="30782" y="23339"/>
                </a:cubicBezTo>
                <a:cubicBezTo>
                  <a:pt x="31128" y="23317"/>
                  <a:pt x="31484" y="23313"/>
                  <a:pt x="31841" y="23312"/>
                </a:cubicBezTo>
                <a:lnTo>
                  <a:pt x="31841" y="23312"/>
                </a:lnTo>
                <a:cubicBezTo>
                  <a:pt x="31866" y="23347"/>
                  <a:pt x="31892" y="23382"/>
                  <a:pt x="31917" y="23417"/>
                </a:cubicBezTo>
                <a:lnTo>
                  <a:pt x="31917" y="23417"/>
                </a:lnTo>
                <a:cubicBezTo>
                  <a:pt x="29993" y="23410"/>
                  <a:pt x="28039" y="23434"/>
                  <a:pt x="26101" y="23189"/>
                </a:cubicBezTo>
                <a:lnTo>
                  <a:pt x="26101" y="23189"/>
                </a:lnTo>
                <a:cubicBezTo>
                  <a:pt x="26105" y="23168"/>
                  <a:pt x="26109" y="23147"/>
                  <a:pt x="26113" y="23125"/>
                </a:cubicBezTo>
                <a:lnTo>
                  <a:pt x="26113" y="23125"/>
                </a:lnTo>
                <a:cubicBezTo>
                  <a:pt x="26192" y="23123"/>
                  <a:pt x="26269" y="23122"/>
                  <a:pt x="26346" y="23122"/>
                </a:cubicBezTo>
                <a:close/>
                <a:moveTo>
                  <a:pt x="48727" y="25764"/>
                </a:moveTo>
                <a:cubicBezTo>
                  <a:pt x="48729" y="25773"/>
                  <a:pt x="48731" y="25783"/>
                  <a:pt x="48733" y="25792"/>
                </a:cubicBezTo>
                <a:cubicBezTo>
                  <a:pt x="48733" y="25781"/>
                  <a:pt x="48731" y="25772"/>
                  <a:pt x="48727" y="25764"/>
                </a:cubicBezTo>
                <a:close/>
                <a:moveTo>
                  <a:pt x="7533" y="26266"/>
                </a:moveTo>
                <a:cubicBezTo>
                  <a:pt x="7546" y="26275"/>
                  <a:pt x="7559" y="26285"/>
                  <a:pt x="7572" y="26294"/>
                </a:cubicBezTo>
                <a:lnTo>
                  <a:pt x="7617" y="26294"/>
                </a:lnTo>
                <a:cubicBezTo>
                  <a:pt x="7561" y="26294"/>
                  <a:pt x="7561" y="26266"/>
                  <a:pt x="7533" y="26266"/>
                </a:cubicBezTo>
                <a:close/>
                <a:moveTo>
                  <a:pt x="33607" y="23304"/>
                </a:moveTo>
                <a:cubicBezTo>
                  <a:pt x="34018" y="23349"/>
                  <a:pt x="34419" y="23380"/>
                  <a:pt x="34814" y="23396"/>
                </a:cubicBezTo>
                <a:lnTo>
                  <a:pt x="34814" y="23396"/>
                </a:lnTo>
                <a:cubicBezTo>
                  <a:pt x="35855" y="25196"/>
                  <a:pt x="36802" y="27052"/>
                  <a:pt x="37671" y="28939"/>
                </a:cubicBezTo>
                <a:lnTo>
                  <a:pt x="37671" y="28939"/>
                </a:lnTo>
                <a:cubicBezTo>
                  <a:pt x="37641" y="28941"/>
                  <a:pt x="37611" y="28942"/>
                  <a:pt x="37583" y="28942"/>
                </a:cubicBezTo>
                <a:lnTo>
                  <a:pt x="37673" y="28942"/>
                </a:lnTo>
                <a:cubicBezTo>
                  <a:pt x="37676" y="28948"/>
                  <a:pt x="37679" y="28955"/>
                  <a:pt x="37682" y="28961"/>
                </a:cubicBezTo>
                <a:lnTo>
                  <a:pt x="37682" y="28961"/>
                </a:lnTo>
                <a:cubicBezTo>
                  <a:pt x="37507" y="28999"/>
                  <a:pt x="37389" y="29051"/>
                  <a:pt x="37265" y="29082"/>
                </a:cubicBezTo>
                <a:lnTo>
                  <a:pt x="37265" y="29082"/>
                </a:lnTo>
                <a:cubicBezTo>
                  <a:pt x="36610" y="27953"/>
                  <a:pt x="35927" y="26839"/>
                  <a:pt x="35214" y="25737"/>
                </a:cubicBezTo>
                <a:cubicBezTo>
                  <a:pt x="34724" y="24934"/>
                  <a:pt x="34166" y="24104"/>
                  <a:pt x="33607" y="23304"/>
                </a:cubicBezTo>
                <a:close/>
                <a:moveTo>
                  <a:pt x="18238" y="30197"/>
                </a:moveTo>
                <a:cubicBezTo>
                  <a:pt x="18238" y="30224"/>
                  <a:pt x="18293" y="30224"/>
                  <a:pt x="18293" y="30224"/>
                </a:cubicBezTo>
                <a:cubicBezTo>
                  <a:pt x="18265" y="30224"/>
                  <a:pt x="18238" y="30224"/>
                  <a:pt x="18238" y="30197"/>
                </a:cubicBezTo>
                <a:close/>
                <a:moveTo>
                  <a:pt x="26087" y="23349"/>
                </a:moveTo>
                <a:cubicBezTo>
                  <a:pt x="27532" y="23446"/>
                  <a:pt x="28976" y="23500"/>
                  <a:pt x="30419" y="23500"/>
                </a:cubicBezTo>
                <a:cubicBezTo>
                  <a:pt x="30934" y="23500"/>
                  <a:pt x="31448" y="23493"/>
                  <a:pt x="31962" y="23479"/>
                </a:cubicBezTo>
                <a:lnTo>
                  <a:pt x="31962" y="23479"/>
                </a:lnTo>
                <a:cubicBezTo>
                  <a:pt x="32309" y="23960"/>
                  <a:pt x="32632" y="24410"/>
                  <a:pt x="32928" y="24789"/>
                </a:cubicBezTo>
                <a:lnTo>
                  <a:pt x="32984" y="24789"/>
                </a:lnTo>
                <a:cubicBezTo>
                  <a:pt x="33977" y="26253"/>
                  <a:pt x="34935" y="27736"/>
                  <a:pt x="35846" y="29245"/>
                </a:cubicBezTo>
                <a:lnTo>
                  <a:pt x="35846" y="29245"/>
                </a:lnTo>
                <a:cubicBezTo>
                  <a:pt x="35497" y="29272"/>
                  <a:pt x="35144" y="29286"/>
                  <a:pt x="34796" y="29360"/>
                </a:cubicBezTo>
                <a:cubicBezTo>
                  <a:pt x="34796" y="29341"/>
                  <a:pt x="34773" y="29334"/>
                  <a:pt x="34738" y="29334"/>
                </a:cubicBezTo>
                <a:cubicBezTo>
                  <a:pt x="34619" y="29334"/>
                  <a:pt x="34352" y="29416"/>
                  <a:pt x="34266" y="29416"/>
                </a:cubicBezTo>
                <a:cubicBezTo>
                  <a:pt x="34322" y="29388"/>
                  <a:pt x="34405" y="29360"/>
                  <a:pt x="34433" y="29360"/>
                </a:cubicBezTo>
                <a:cubicBezTo>
                  <a:pt x="34256" y="29360"/>
                  <a:pt x="33940" y="29452"/>
                  <a:pt x="33696" y="29490"/>
                </a:cubicBezTo>
                <a:lnTo>
                  <a:pt x="33696" y="29490"/>
                </a:lnTo>
                <a:cubicBezTo>
                  <a:pt x="33737" y="29478"/>
                  <a:pt x="33774" y="29453"/>
                  <a:pt x="33848" y="29416"/>
                </a:cubicBezTo>
                <a:lnTo>
                  <a:pt x="33848" y="29416"/>
                </a:lnTo>
                <a:cubicBezTo>
                  <a:pt x="33708" y="29472"/>
                  <a:pt x="33597" y="29472"/>
                  <a:pt x="33485" y="29500"/>
                </a:cubicBezTo>
                <a:cubicBezTo>
                  <a:pt x="33402" y="29500"/>
                  <a:pt x="33207" y="29528"/>
                  <a:pt x="33123" y="29555"/>
                </a:cubicBezTo>
                <a:cubicBezTo>
                  <a:pt x="33059" y="29555"/>
                  <a:pt x="32963" y="29588"/>
                  <a:pt x="32896" y="29603"/>
                </a:cubicBezTo>
                <a:lnTo>
                  <a:pt x="32896" y="29603"/>
                </a:lnTo>
                <a:cubicBezTo>
                  <a:pt x="32888" y="29591"/>
                  <a:pt x="32880" y="29586"/>
                  <a:pt x="32873" y="29586"/>
                </a:cubicBezTo>
                <a:cubicBezTo>
                  <a:pt x="32857" y="29586"/>
                  <a:pt x="32844" y="29611"/>
                  <a:pt x="32844" y="29611"/>
                </a:cubicBezTo>
                <a:cubicBezTo>
                  <a:pt x="32857" y="29611"/>
                  <a:pt x="32875" y="29608"/>
                  <a:pt x="32896" y="29603"/>
                </a:cubicBezTo>
                <a:lnTo>
                  <a:pt x="32896" y="29603"/>
                </a:lnTo>
                <a:cubicBezTo>
                  <a:pt x="32897" y="29606"/>
                  <a:pt x="32899" y="29608"/>
                  <a:pt x="32900" y="29611"/>
                </a:cubicBezTo>
                <a:lnTo>
                  <a:pt x="32872" y="29611"/>
                </a:lnTo>
                <a:cubicBezTo>
                  <a:pt x="32008" y="29751"/>
                  <a:pt x="31060" y="29834"/>
                  <a:pt x="30196" y="30029"/>
                </a:cubicBezTo>
                <a:cubicBezTo>
                  <a:pt x="29694" y="30057"/>
                  <a:pt x="29165" y="30169"/>
                  <a:pt x="28719" y="30197"/>
                </a:cubicBezTo>
                <a:cubicBezTo>
                  <a:pt x="27817" y="30309"/>
                  <a:pt x="26915" y="30367"/>
                  <a:pt x="26013" y="30430"/>
                </a:cubicBezTo>
                <a:lnTo>
                  <a:pt x="26013" y="30430"/>
                </a:lnTo>
                <a:cubicBezTo>
                  <a:pt x="26019" y="29829"/>
                  <a:pt x="26043" y="29225"/>
                  <a:pt x="26043" y="28636"/>
                </a:cubicBezTo>
                <a:cubicBezTo>
                  <a:pt x="26016" y="26873"/>
                  <a:pt x="25962" y="25111"/>
                  <a:pt x="26087" y="23349"/>
                </a:cubicBezTo>
                <a:close/>
                <a:moveTo>
                  <a:pt x="6948" y="17896"/>
                </a:moveTo>
                <a:cubicBezTo>
                  <a:pt x="9864" y="21493"/>
                  <a:pt x="16833" y="22263"/>
                  <a:pt x="20942" y="22838"/>
                </a:cubicBezTo>
                <a:cubicBezTo>
                  <a:pt x="22219" y="23002"/>
                  <a:pt x="23499" y="23142"/>
                  <a:pt x="24781" y="23250"/>
                </a:cubicBezTo>
                <a:lnTo>
                  <a:pt x="24781" y="23250"/>
                </a:lnTo>
                <a:cubicBezTo>
                  <a:pt x="24762" y="24893"/>
                  <a:pt x="24775" y="26592"/>
                  <a:pt x="24900" y="28245"/>
                </a:cubicBezTo>
                <a:cubicBezTo>
                  <a:pt x="24945" y="28967"/>
                  <a:pt x="25027" y="29744"/>
                  <a:pt x="25145" y="30487"/>
                </a:cubicBezTo>
                <a:lnTo>
                  <a:pt x="25145" y="30487"/>
                </a:lnTo>
                <a:cubicBezTo>
                  <a:pt x="24932" y="30496"/>
                  <a:pt x="24723" y="30499"/>
                  <a:pt x="24517" y="30499"/>
                </a:cubicBezTo>
                <a:cubicBezTo>
                  <a:pt x="23894" y="30499"/>
                  <a:pt x="23287" y="30467"/>
                  <a:pt x="22614" y="30447"/>
                </a:cubicBezTo>
                <a:lnTo>
                  <a:pt x="22614" y="30447"/>
                </a:lnTo>
                <a:cubicBezTo>
                  <a:pt x="22614" y="30475"/>
                  <a:pt x="22698" y="30475"/>
                  <a:pt x="22698" y="30475"/>
                </a:cubicBezTo>
                <a:lnTo>
                  <a:pt x="22614" y="30475"/>
                </a:lnTo>
                <a:cubicBezTo>
                  <a:pt x="22599" y="30453"/>
                  <a:pt x="22550" y="30447"/>
                  <a:pt x="22485" y="30447"/>
                </a:cubicBezTo>
                <a:cubicBezTo>
                  <a:pt x="22400" y="30447"/>
                  <a:pt x="22288" y="30457"/>
                  <a:pt x="22190" y="30457"/>
                </a:cubicBezTo>
                <a:cubicBezTo>
                  <a:pt x="22084" y="30457"/>
                  <a:pt x="21994" y="30445"/>
                  <a:pt x="21973" y="30392"/>
                </a:cubicBezTo>
                <a:cubicBezTo>
                  <a:pt x="21926" y="30410"/>
                  <a:pt x="21874" y="30417"/>
                  <a:pt x="21819" y="30417"/>
                </a:cubicBezTo>
                <a:cubicBezTo>
                  <a:pt x="21710" y="30417"/>
                  <a:pt x="21592" y="30392"/>
                  <a:pt x="21499" y="30392"/>
                </a:cubicBezTo>
                <a:cubicBezTo>
                  <a:pt x="21611" y="30447"/>
                  <a:pt x="21722" y="30447"/>
                  <a:pt x="21834" y="30475"/>
                </a:cubicBezTo>
                <a:lnTo>
                  <a:pt x="21750" y="30475"/>
                </a:lnTo>
                <a:cubicBezTo>
                  <a:pt x="21510" y="30451"/>
                  <a:pt x="21146" y="30386"/>
                  <a:pt x="20801" y="30386"/>
                </a:cubicBezTo>
                <a:cubicBezTo>
                  <a:pt x="20745" y="30386"/>
                  <a:pt x="20689" y="30388"/>
                  <a:pt x="20635" y="30392"/>
                </a:cubicBezTo>
                <a:cubicBezTo>
                  <a:pt x="20620" y="30384"/>
                  <a:pt x="20603" y="30381"/>
                  <a:pt x="20587" y="30381"/>
                </a:cubicBezTo>
                <a:cubicBezTo>
                  <a:pt x="20542" y="30381"/>
                  <a:pt x="20503" y="30407"/>
                  <a:pt x="20523" y="30447"/>
                </a:cubicBezTo>
                <a:cubicBezTo>
                  <a:pt x="20589" y="30464"/>
                  <a:pt x="20611" y="30471"/>
                  <a:pt x="20608" y="30471"/>
                </a:cubicBezTo>
                <a:cubicBezTo>
                  <a:pt x="20600" y="30471"/>
                  <a:pt x="20443" y="30431"/>
                  <a:pt x="20384" y="30392"/>
                </a:cubicBezTo>
                <a:cubicBezTo>
                  <a:pt x="20367" y="30408"/>
                  <a:pt x="20334" y="30413"/>
                  <a:pt x="20298" y="30413"/>
                </a:cubicBezTo>
                <a:cubicBezTo>
                  <a:pt x="20260" y="30413"/>
                  <a:pt x="20220" y="30408"/>
                  <a:pt x="20197" y="30408"/>
                </a:cubicBezTo>
                <a:cubicBezTo>
                  <a:pt x="20167" y="30408"/>
                  <a:pt x="20163" y="30415"/>
                  <a:pt x="20217" y="30447"/>
                </a:cubicBezTo>
                <a:cubicBezTo>
                  <a:pt x="19771" y="30364"/>
                  <a:pt x="19046" y="30308"/>
                  <a:pt x="18544" y="30224"/>
                </a:cubicBezTo>
                <a:lnTo>
                  <a:pt x="18544" y="30224"/>
                </a:lnTo>
                <a:cubicBezTo>
                  <a:pt x="18572" y="30252"/>
                  <a:pt x="18795" y="30252"/>
                  <a:pt x="18851" y="30308"/>
                </a:cubicBezTo>
                <a:cubicBezTo>
                  <a:pt x="18836" y="30311"/>
                  <a:pt x="18820" y="30312"/>
                  <a:pt x="18805" y="30312"/>
                </a:cubicBezTo>
                <a:cubicBezTo>
                  <a:pt x="18668" y="30312"/>
                  <a:pt x="18532" y="30221"/>
                  <a:pt x="18395" y="30221"/>
                </a:cubicBezTo>
                <a:cubicBezTo>
                  <a:pt x="18380" y="30221"/>
                  <a:pt x="18364" y="30222"/>
                  <a:pt x="18349" y="30224"/>
                </a:cubicBezTo>
                <a:cubicBezTo>
                  <a:pt x="18349" y="30197"/>
                  <a:pt x="18265" y="30197"/>
                  <a:pt x="18238" y="30197"/>
                </a:cubicBezTo>
                <a:cubicBezTo>
                  <a:pt x="18256" y="30197"/>
                  <a:pt x="18200" y="30184"/>
                  <a:pt x="18153" y="30184"/>
                </a:cubicBezTo>
                <a:cubicBezTo>
                  <a:pt x="18129" y="30184"/>
                  <a:pt x="18108" y="30187"/>
                  <a:pt x="18098" y="30197"/>
                </a:cubicBezTo>
                <a:cubicBezTo>
                  <a:pt x="18070" y="30169"/>
                  <a:pt x="17987" y="30169"/>
                  <a:pt x="17959" y="30113"/>
                </a:cubicBezTo>
                <a:cubicBezTo>
                  <a:pt x="15924" y="29946"/>
                  <a:pt x="13917" y="29332"/>
                  <a:pt x="11994" y="28691"/>
                </a:cubicBezTo>
                <a:cubicBezTo>
                  <a:pt x="11938" y="28663"/>
                  <a:pt x="11938" y="28636"/>
                  <a:pt x="11826" y="28636"/>
                </a:cubicBezTo>
                <a:cubicBezTo>
                  <a:pt x="11854" y="28636"/>
                  <a:pt x="11854" y="28663"/>
                  <a:pt x="11854" y="28663"/>
                </a:cubicBezTo>
                <a:cubicBezTo>
                  <a:pt x="11826" y="28663"/>
                  <a:pt x="11798" y="28663"/>
                  <a:pt x="11798" y="28636"/>
                </a:cubicBezTo>
                <a:cubicBezTo>
                  <a:pt x="11575" y="28580"/>
                  <a:pt x="11297" y="28385"/>
                  <a:pt x="11046" y="28301"/>
                </a:cubicBezTo>
                <a:cubicBezTo>
                  <a:pt x="10767" y="28106"/>
                  <a:pt x="10293" y="27994"/>
                  <a:pt x="10042" y="27799"/>
                </a:cubicBezTo>
                <a:cubicBezTo>
                  <a:pt x="9192" y="27388"/>
                  <a:pt x="8368" y="26868"/>
                  <a:pt x="7572" y="26294"/>
                </a:cubicBezTo>
                <a:lnTo>
                  <a:pt x="7561" y="26294"/>
                </a:lnTo>
                <a:cubicBezTo>
                  <a:pt x="6304" y="25385"/>
                  <a:pt x="5150" y="24270"/>
                  <a:pt x="4320" y="22901"/>
                </a:cubicBezTo>
                <a:lnTo>
                  <a:pt x="4320" y="22901"/>
                </a:lnTo>
                <a:cubicBezTo>
                  <a:pt x="4940" y="21132"/>
                  <a:pt x="5853" y="19446"/>
                  <a:pt x="6948" y="17896"/>
                </a:cubicBezTo>
                <a:close/>
                <a:moveTo>
                  <a:pt x="37788" y="29192"/>
                </a:moveTo>
                <a:lnTo>
                  <a:pt x="37788" y="29192"/>
                </a:lnTo>
                <a:cubicBezTo>
                  <a:pt x="38356" y="30436"/>
                  <a:pt x="38890" y="31694"/>
                  <a:pt x="39395" y="32956"/>
                </a:cubicBezTo>
                <a:cubicBezTo>
                  <a:pt x="39408" y="32991"/>
                  <a:pt x="39420" y="33026"/>
                  <a:pt x="39433" y="33061"/>
                </a:cubicBezTo>
                <a:lnTo>
                  <a:pt x="39433" y="33061"/>
                </a:lnTo>
                <a:cubicBezTo>
                  <a:pt x="39430" y="33054"/>
                  <a:pt x="39426" y="33047"/>
                  <a:pt x="39423" y="33040"/>
                </a:cubicBezTo>
                <a:cubicBezTo>
                  <a:pt x="38778" y="31779"/>
                  <a:pt x="38105" y="30539"/>
                  <a:pt x="37401" y="29316"/>
                </a:cubicBezTo>
                <a:lnTo>
                  <a:pt x="37401" y="29316"/>
                </a:lnTo>
                <a:cubicBezTo>
                  <a:pt x="37530" y="29275"/>
                  <a:pt x="37659" y="29234"/>
                  <a:pt x="37788" y="29192"/>
                </a:cubicBezTo>
                <a:close/>
                <a:moveTo>
                  <a:pt x="46133" y="21945"/>
                </a:moveTo>
                <a:lnTo>
                  <a:pt x="46133" y="21945"/>
                </a:lnTo>
                <a:cubicBezTo>
                  <a:pt x="47372" y="24024"/>
                  <a:pt x="48227" y="26320"/>
                  <a:pt x="47925" y="28775"/>
                </a:cubicBezTo>
                <a:cubicBezTo>
                  <a:pt x="47367" y="31479"/>
                  <a:pt x="44608" y="33040"/>
                  <a:pt x="42238" y="33988"/>
                </a:cubicBezTo>
                <a:cubicBezTo>
                  <a:pt x="41873" y="34137"/>
                  <a:pt x="41505" y="34281"/>
                  <a:pt x="41134" y="34419"/>
                </a:cubicBezTo>
                <a:lnTo>
                  <a:pt x="41134" y="34419"/>
                </a:lnTo>
                <a:cubicBezTo>
                  <a:pt x="40740" y="33489"/>
                  <a:pt x="40341" y="32567"/>
                  <a:pt x="39980" y="31646"/>
                </a:cubicBezTo>
                <a:cubicBezTo>
                  <a:pt x="39702" y="30949"/>
                  <a:pt x="39339" y="30197"/>
                  <a:pt x="39116" y="29528"/>
                </a:cubicBezTo>
                <a:cubicBezTo>
                  <a:pt x="39017" y="29300"/>
                  <a:pt x="38915" y="29073"/>
                  <a:pt x="38812" y="28846"/>
                </a:cubicBezTo>
                <a:lnTo>
                  <a:pt x="38812" y="28846"/>
                </a:lnTo>
                <a:cubicBezTo>
                  <a:pt x="38932" y="28804"/>
                  <a:pt x="39052" y="28762"/>
                  <a:pt x="39172" y="28719"/>
                </a:cubicBezTo>
                <a:cubicBezTo>
                  <a:pt x="39162" y="28718"/>
                  <a:pt x="39151" y="28717"/>
                  <a:pt x="39138" y="28717"/>
                </a:cubicBezTo>
                <a:cubicBezTo>
                  <a:pt x="39053" y="28717"/>
                  <a:pt x="38926" y="28752"/>
                  <a:pt x="38788" y="28794"/>
                </a:cubicBezTo>
                <a:lnTo>
                  <a:pt x="38788" y="28794"/>
                </a:lnTo>
                <a:cubicBezTo>
                  <a:pt x="38785" y="28787"/>
                  <a:pt x="38782" y="28780"/>
                  <a:pt x="38779" y="28773"/>
                </a:cubicBezTo>
                <a:lnTo>
                  <a:pt x="38779" y="28773"/>
                </a:lnTo>
                <a:cubicBezTo>
                  <a:pt x="39205" y="28674"/>
                  <a:pt x="40213" y="28357"/>
                  <a:pt x="39813" y="28357"/>
                </a:cubicBezTo>
                <a:cubicBezTo>
                  <a:pt x="39551" y="28384"/>
                  <a:pt x="39144" y="28528"/>
                  <a:pt x="38730" y="28667"/>
                </a:cubicBezTo>
                <a:lnTo>
                  <a:pt x="38730" y="28667"/>
                </a:lnTo>
                <a:cubicBezTo>
                  <a:pt x="37906" y="26871"/>
                  <a:pt x="36979" y="25109"/>
                  <a:pt x="35948" y="23401"/>
                </a:cubicBezTo>
                <a:lnTo>
                  <a:pt x="35948" y="23401"/>
                </a:lnTo>
                <a:cubicBezTo>
                  <a:pt x="36432" y="23385"/>
                  <a:pt x="36910" y="23346"/>
                  <a:pt x="37388" y="23284"/>
                </a:cubicBezTo>
                <a:cubicBezTo>
                  <a:pt x="37527" y="23284"/>
                  <a:pt x="37611" y="23284"/>
                  <a:pt x="37667" y="23339"/>
                </a:cubicBezTo>
                <a:cubicBezTo>
                  <a:pt x="37639" y="23339"/>
                  <a:pt x="37583" y="23339"/>
                  <a:pt x="37527" y="23367"/>
                </a:cubicBezTo>
                <a:cubicBezTo>
                  <a:pt x="37722" y="23367"/>
                  <a:pt x="37945" y="23367"/>
                  <a:pt x="38168" y="23284"/>
                </a:cubicBezTo>
                <a:cubicBezTo>
                  <a:pt x="38921" y="23256"/>
                  <a:pt x="39702" y="23116"/>
                  <a:pt x="40454" y="23088"/>
                </a:cubicBezTo>
                <a:lnTo>
                  <a:pt x="40510" y="23061"/>
                </a:lnTo>
                <a:cubicBezTo>
                  <a:pt x="40518" y="23065"/>
                  <a:pt x="40531" y="23066"/>
                  <a:pt x="40547" y="23066"/>
                </a:cubicBezTo>
                <a:cubicBezTo>
                  <a:pt x="40609" y="23066"/>
                  <a:pt x="40718" y="23041"/>
                  <a:pt x="40796" y="23041"/>
                </a:cubicBezTo>
                <a:cubicBezTo>
                  <a:pt x="40830" y="23041"/>
                  <a:pt x="40858" y="23046"/>
                  <a:pt x="40872" y="23061"/>
                </a:cubicBezTo>
                <a:cubicBezTo>
                  <a:pt x="39897" y="23228"/>
                  <a:pt x="38921" y="23339"/>
                  <a:pt x="38001" y="23451"/>
                </a:cubicBezTo>
                <a:cubicBezTo>
                  <a:pt x="39841" y="23367"/>
                  <a:pt x="41569" y="22949"/>
                  <a:pt x="43381" y="22698"/>
                </a:cubicBezTo>
                <a:cubicBezTo>
                  <a:pt x="44271" y="22481"/>
                  <a:pt x="45225" y="22260"/>
                  <a:pt x="46133" y="21945"/>
                </a:cubicBezTo>
                <a:close/>
                <a:moveTo>
                  <a:pt x="3914" y="24229"/>
                </a:moveTo>
                <a:lnTo>
                  <a:pt x="3914" y="24229"/>
                </a:lnTo>
                <a:cubicBezTo>
                  <a:pt x="5035" y="25793"/>
                  <a:pt x="6596" y="27176"/>
                  <a:pt x="8648" y="28273"/>
                </a:cubicBezTo>
                <a:cubicBezTo>
                  <a:pt x="13107" y="30617"/>
                  <a:pt x="18165" y="31594"/>
                  <a:pt x="23273" y="31594"/>
                </a:cubicBezTo>
                <a:cubicBezTo>
                  <a:pt x="23978" y="31594"/>
                  <a:pt x="24683" y="31575"/>
                  <a:pt x="25388" y="31539"/>
                </a:cubicBezTo>
                <a:lnTo>
                  <a:pt x="25388" y="31539"/>
                </a:lnTo>
                <a:cubicBezTo>
                  <a:pt x="25425" y="31728"/>
                  <a:pt x="25459" y="31918"/>
                  <a:pt x="25513" y="32120"/>
                </a:cubicBezTo>
                <a:lnTo>
                  <a:pt x="25513" y="31981"/>
                </a:lnTo>
                <a:cubicBezTo>
                  <a:pt x="25680" y="32036"/>
                  <a:pt x="25736" y="32733"/>
                  <a:pt x="25792" y="33040"/>
                </a:cubicBezTo>
                <a:cubicBezTo>
                  <a:pt x="25875" y="32901"/>
                  <a:pt x="25820" y="32733"/>
                  <a:pt x="25820" y="32566"/>
                </a:cubicBezTo>
                <a:lnTo>
                  <a:pt x="25820" y="32566"/>
                </a:lnTo>
                <a:cubicBezTo>
                  <a:pt x="25875" y="32622"/>
                  <a:pt x="25875" y="32677"/>
                  <a:pt x="25875" y="32705"/>
                </a:cubicBezTo>
                <a:cubicBezTo>
                  <a:pt x="25896" y="32544"/>
                  <a:pt x="25930" y="32427"/>
                  <a:pt x="25969" y="32427"/>
                </a:cubicBezTo>
                <a:cubicBezTo>
                  <a:pt x="25984" y="32427"/>
                  <a:pt x="25999" y="32444"/>
                  <a:pt x="26015" y="32482"/>
                </a:cubicBezTo>
                <a:cubicBezTo>
                  <a:pt x="26015" y="32441"/>
                  <a:pt x="26029" y="32434"/>
                  <a:pt x="26043" y="32434"/>
                </a:cubicBezTo>
                <a:cubicBezTo>
                  <a:pt x="26050" y="32434"/>
                  <a:pt x="26057" y="32435"/>
                  <a:pt x="26062" y="32435"/>
                </a:cubicBezTo>
                <a:cubicBezTo>
                  <a:pt x="26067" y="32435"/>
                  <a:pt x="26071" y="32434"/>
                  <a:pt x="26071" y="32427"/>
                </a:cubicBezTo>
                <a:cubicBezTo>
                  <a:pt x="26154" y="32594"/>
                  <a:pt x="26098" y="32761"/>
                  <a:pt x="26210" y="32901"/>
                </a:cubicBezTo>
                <a:cubicBezTo>
                  <a:pt x="26107" y="32450"/>
                  <a:pt x="26054" y="31980"/>
                  <a:pt x="26030" y="31502"/>
                </a:cubicBezTo>
                <a:lnTo>
                  <a:pt x="26030" y="31502"/>
                </a:lnTo>
                <a:cubicBezTo>
                  <a:pt x="29470" y="31274"/>
                  <a:pt x="32890" y="30635"/>
                  <a:pt x="36121" y="29703"/>
                </a:cubicBezTo>
                <a:lnTo>
                  <a:pt x="36121" y="29703"/>
                </a:lnTo>
                <a:cubicBezTo>
                  <a:pt x="37176" y="31476"/>
                  <a:pt x="38165" y="33284"/>
                  <a:pt x="39069" y="35138"/>
                </a:cubicBezTo>
                <a:lnTo>
                  <a:pt x="39069" y="35138"/>
                </a:lnTo>
                <a:cubicBezTo>
                  <a:pt x="39020" y="35154"/>
                  <a:pt x="38970" y="35170"/>
                  <a:pt x="38921" y="35186"/>
                </a:cubicBezTo>
                <a:cubicBezTo>
                  <a:pt x="38726" y="35214"/>
                  <a:pt x="38447" y="35326"/>
                  <a:pt x="38280" y="35354"/>
                </a:cubicBezTo>
                <a:cubicBezTo>
                  <a:pt x="37639" y="35521"/>
                  <a:pt x="37081" y="35632"/>
                  <a:pt x="36468" y="35800"/>
                </a:cubicBezTo>
                <a:lnTo>
                  <a:pt x="36468" y="35772"/>
                </a:lnTo>
                <a:cubicBezTo>
                  <a:pt x="36357" y="35800"/>
                  <a:pt x="36245" y="35800"/>
                  <a:pt x="36245" y="35827"/>
                </a:cubicBezTo>
                <a:lnTo>
                  <a:pt x="36329" y="35827"/>
                </a:lnTo>
                <a:cubicBezTo>
                  <a:pt x="36292" y="35827"/>
                  <a:pt x="36279" y="35852"/>
                  <a:pt x="36267" y="35852"/>
                </a:cubicBezTo>
                <a:cubicBezTo>
                  <a:pt x="36261" y="35852"/>
                  <a:pt x="36254" y="35846"/>
                  <a:pt x="36245" y="35827"/>
                </a:cubicBezTo>
                <a:cubicBezTo>
                  <a:pt x="32028" y="36596"/>
                  <a:pt x="27644" y="36960"/>
                  <a:pt x="23271" y="36960"/>
                </a:cubicBezTo>
                <a:cubicBezTo>
                  <a:pt x="21457" y="36960"/>
                  <a:pt x="19645" y="36898"/>
                  <a:pt x="17847" y="36775"/>
                </a:cubicBezTo>
                <a:cubicBezTo>
                  <a:pt x="17798" y="36780"/>
                  <a:pt x="17744" y="36782"/>
                  <a:pt x="17687" y="36782"/>
                </a:cubicBezTo>
                <a:cubicBezTo>
                  <a:pt x="17423" y="36782"/>
                  <a:pt x="17091" y="36732"/>
                  <a:pt x="16816" y="36664"/>
                </a:cubicBezTo>
                <a:lnTo>
                  <a:pt x="16760" y="36664"/>
                </a:lnTo>
                <a:cubicBezTo>
                  <a:pt x="13889" y="36246"/>
                  <a:pt x="10990" y="35688"/>
                  <a:pt x="8314" y="34434"/>
                </a:cubicBezTo>
                <a:lnTo>
                  <a:pt x="8314" y="34434"/>
                </a:lnTo>
                <a:lnTo>
                  <a:pt x="8370" y="34517"/>
                </a:lnTo>
                <a:cubicBezTo>
                  <a:pt x="7673" y="34155"/>
                  <a:pt x="7004" y="33820"/>
                  <a:pt x="6391" y="33374"/>
                </a:cubicBezTo>
                <a:cubicBezTo>
                  <a:pt x="5610" y="32956"/>
                  <a:pt x="5025" y="32259"/>
                  <a:pt x="4495" y="31590"/>
                </a:cubicBezTo>
                <a:cubicBezTo>
                  <a:pt x="4328" y="31284"/>
                  <a:pt x="4077" y="30866"/>
                  <a:pt x="3938" y="30531"/>
                </a:cubicBezTo>
                <a:cubicBezTo>
                  <a:pt x="3603" y="29751"/>
                  <a:pt x="3492" y="28859"/>
                  <a:pt x="3436" y="27994"/>
                </a:cubicBezTo>
                <a:lnTo>
                  <a:pt x="3436" y="28078"/>
                </a:lnTo>
                <a:cubicBezTo>
                  <a:pt x="3415" y="26775"/>
                  <a:pt x="3587" y="25486"/>
                  <a:pt x="3914" y="24229"/>
                </a:cubicBezTo>
                <a:close/>
                <a:moveTo>
                  <a:pt x="41229" y="37811"/>
                </a:moveTo>
                <a:lnTo>
                  <a:pt x="41229" y="37811"/>
                </a:lnTo>
                <a:cubicBezTo>
                  <a:pt x="41231" y="37819"/>
                  <a:pt x="41233" y="37827"/>
                  <a:pt x="41235" y="37834"/>
                </a:cubicBezTo>
                <a:cubicBezTo>
                  <a:pt x="41233" y="37836"/>
                  <a:pt x="41232" y="37837"/>
                  <a:pt x="41231" y="37837"/>
                </a:cubicBezTo>
                <a:cubicBezTo>
                  <a:pt x="41227" y="37837"/>
                  <a:pt x="41227" y="37827"/>
                  <a:pt x="41229" y="37811"/>
                </a:cubicBezTo>
                <a:close/>
                <a:moveTo>
                  <a:pt x="19177" y="0"/>
                </a:moveTo>
                <a:cubicBezTo>
                  <a:pt x="15172" y="0"/>
                  <a:pt x="11178" y="991"/>
                  <a:pt x="8091" y="3631"/>
                </a:cubicBezTo>
                <a:cubicBezTo>
                  <a:pt x="7701" y="3966"/>
                  <a:pt x="7255" y="4412"/>
                  <a:pt x="6948" y="4746"/>
                </a:cubicBezTo>
                <a:cubicBezTo>
                  <a:pt x="1907" y="9995"/>
                  <a:pt x="0" y="17620"/>
                  <a:pt x="3306" y="23292"/>
                </a:cubicBezTo>
                <a:lnTo>
                  <a:pt x="3306" y="23292"/>
                </a:lnTo>
                <a:cubicBezTo>
                  <a:pt x="2903" y="24093"/>
                  <a:pt x="2792" y="25054"/>
                  <a:pt x="2627" y="25987"/>
                </a:cubicBezTo>
                <a:cubicBezTo>
                  <a:pt x="704" y="35465"/>
                  <a:pt x="11464" y="37305"/>
                  <a:pt x="18544" y="37918"/>
                </a:cubicBezTo>
                <a:cubicBezTo>
                  <a:pt x="18535" y="37909"/>
                  <a:pt x="18535" y="37906"/>
                  <a:pt x="18539" y="37906"/>
                </a:cubicBezTo>
                <a:cubicBezTo>
                  <a:pt x="18547" y="37906"/>
                  <a:pt x="18572" y="37918"/>
                  <a:pt x="18572" y="37918"/>
                </a:cubicBezTo>
                <a:cubicBezTo>
                  <a:pt x="19640" y="38039"/>
                  <a:pt x="21131" y="38119"/>
                  <a:pt x="22419" y="38119"/>
                </a:cubicBezTo>
                <a:cubicBezTo>
                  <a:pt x="22610" y="38119"/>
                  <a:pt x="22796" y="38117"/>
                  <a:pt x="22976" y="38113"/>
                </a:cubicBezTo>
                <a:lnTo>
                  <a:pt x="22893" y="38113"/>
                </a:lnTo>
                <a:cubicBezTo>
                  <a:pt x="23227" y="38113"/>
                  <a:pt x="23729" y="38113"/>
                  <a:pt x="24008" y="38030"/>
                </a:cubicBezTo>
                <a:cubicBezTo>
                  <a:pt x="24065" y="38023"/>
                  <a:pt x="24129" y="38021"/>
                  <a:pt x="24195" y="38021"/>
                </a:cubicBezTo>
                <a:cubicBezTo>
                  <a:pt x="24314" y="38021"/>
                  <a:pt x="24441" y="38028"/>
                  <a:pt x="24551" y="38028"/>
                </a:cubicBezTo>
                <a:cubicBezTo>
                  <a:pt x="24651" y="38028"/>
                  <a:pt x="24737" y="38022"/>
                  <a:pt x="24788" y="38002"/>
                </a:cubicBezTo>
                <a:lnTo>
                  <a:pt x="24760" y="38002"/>
                </a:lnTo>
                <a:cubicBezTo>
                  <a:pt x="24928" y="37974"/>
                  <a:pt x="25346" y="38002"/>
                  <a:pt x="25374" y="37918"/>
                </a:cubicBezTo>
                <a:lnTo>
                  <a:pt x="25597" y="37918"/>
                </a:lnTo>
                <a:cubicBezTo>
                  <a:pt x="25694" y="37876"/>
                  <a:pt x="25882" y="37876"/>
                  <a:pt x="26078" y="37876"/>
                </a:cubicBezTo>
                <a:cubicBezTo>
                  <a:pt x="26273" y="37876"/>
                  <a:pt x="26475" y="37876"/>
                  <a:pt x="26600" y="37834"/>
                </a:cubicBezTo>
                <a:cubicBezTo>
                  <a:pt x="26628" y="37834"/>
                  <a:pt x="26990" y="37834"/>
                  <a:pt x="26879" y="37779"/>
                </a:cubicBezTo>
                <a:lnTo>
                  <a:pt x="26907" y="37779"/>
                </a:lnTo>
                <a:cubicBezTo>
                  <a:pt x="27604" y="37695"/>
                  <a:pt x="28858" y="37639"/>
                  <a:pt x="29778" y="37611"/>
                </a:cubicBezTo>
                <a:cubicBezTo>
                  <a:pt x="30893" y="37500"/>
                  <a:pt x="32008" y="37500"/>
                  <a:pt x="33151" y="37333"/>
                </a:cubicBezTo>
                <a:cubicBezTo>
                  <a:pt x="34994" y="37108"/>
                  <a:pt x="37276" y="36731"/>
                  <a:pt x="39524" y="36089"/>
                </a:cubicBezTo>
                <a:lnTo>
                  <a:pt x="39524" y="36089"/>
                </a:lnTo>
                <a:cubicBezTo>
                  <a:pt x="39669" y="36400"/>
                  <a:pt x="39812" y="36712"/>
                  <a:pt x="39952" y="37026"/>
                </a:cubicBezTo>
                <a:cubicBezTo>
                  <a:pt x="40008" y="37221"/>
                  <a:pt x="40398" y="37890"/>
                  <a:pt x="40426" y="38113"/>
                </a:cubicBezTo>
                <a:cubicBezTo>
                  <a:pt x="40636" y="38621"/>
                  <a:pt x="41034" y="38845"/>
                  <a:pt x="41417" y="38845"/>
                </a:cubicBezTo>
                <a:cubicBezTo>
                  <a:pt x="42001" y="38845"/>
                  <a:pt x="42552" y="38325"/>
                  <a:pt x="42350" y="37500"/>
                </a:cubicBezTo>
                <a:cubicBezTo>
                  <a:pt x="42107" y="36800"/>
                  <a:pt x="41836" y="36110"/>
                  <a:pt x="41555" y="35426"/>
                </a:cubicBezTo>
                <a:lnTo>
                  <a:pt x="41555" y="35426"/>
                </a:lnTo>
                <a:cubicBezTo>
                  <a:pt x="46033" y="33759"/>
                  <a:pt x="49764" y="30841"/>
                  <a:pt x="48679" y="25717"/>
                </a:cubicBezTo>
                <a:lnTo>
                  <a:pt x="48679" y="25717"/>
                </a:lnTo>
                <a:cubicBezTo>
                  <a:pt x="48686" y="25732"/>
                  <a:pt x="48714" y="25739"/>
                  <a:pt x="48727" y="25764"/>
                </a:cubicBezTo>
                <a:lnTo>
                  <a:pt x="48727" y="25764"/>
                </a:lnTo>
                <a:cubicBezTo>
                  <a:pt x="48476" y="24631"/>
                  <a:pt x="48115" y="23554"/>
                  <a:pt x="47535" y="22559"/>
                </a:cubicBezTo>
                <a:lnTo>
                  <a:pt x="47535" y="22531"/>
                </a:lnTo>
                <a:cubicBezTo>
                  <a:pt x="47384" y="22211"/>
                  <a:pt x="47223" y="21895"/>
                  <a:pt x="47053" y="21583"/>
                </a:cubicBezTo>
                <a:lnTo>
                  <a:pt x="47053" y="21583"/>
                </a:lnTo>
                <a:cubicBezTo>
                  <a:pt x="48110" y="21107"/>
                  <a:pt x="49043" y="20446"/>
                  <a:pt x="49653" y="19437"/>
                </a:cubicBezTo>
                <a:cubicBezTo>
                  <a:pt x="50629" y="17290"/>
                  <a:pt x="48956" y="15200"/>
                  <a:pt x="47702" y="13583"/>
                </a:cubicBezTo>
                <a:lnTo>
                  <a:pt x="47702" y="13583"/>
                </a:lnTo>
                <a:cubicBezTo>
                  <a:pt x="48064" y="13917"/>
                  <a:pt x="48343" y="14280"/>
                  <a:pt x="48650" y="14698"/>
                </a:cubicBezTo>
                <a:lnTo>
                  <a:pt x="48399" y="14447"/>
                </a:lnTo>
                <a:lnTo>
                  <a:pt x="48399" y="14447"/>
                </a:lnTo>
                <a:cubicBezTo>
                  <a:pt x="48674" y="14777"/>
                  <a:pt x="48949" y="15135"/>
                  <a:pt x="49171" y="15519"/>
                </a:cubicBezTo>
                <a:lnTo>
                  <a:pt x="49171" y="15519"/>
                </a:lnTo>
                <a:cubicBezTo>
                  <a:pt x="47413" y="12461"/>
                  <a:pt x="44213" y="10290"/>
                  <a:pt x="41514" y="8147"/>
                </a:cubicBezTo>
                <a:cubicBezTo>
                  <a:pt x="40789" y="7590"/>
                  <a:pt x="40008" y="7060"/>
                  <a:pt x="39200" y="6558"/>
                </a:cubicBezTo>
                <a:lnTo>
                  <a:pt x="39200" y="6558"/>
                </a:lnTo>
                <a:cubicBezTo>
                  <a:pt x="39395" y="6754"/>
                  <a:pt x="39618" y="6893"/>
                  <a:pt x="39869" y="7032"/>
                </a:cubicBezTo>
                <a:lnTo>
                  <a:pt x="39869" y="7060"/>
                </a:lnTo>
                <a:cubicBezTo>
                  <a:pt x="40287" y="7395"/>
                  <a:pt x="40733" y="7646"/>
                  <a:pt x="41095" y="8008"/>
                </a:cubicBezTo>
                <a:cubicBezTo>
                  <a:pt x="40566" y="7729"/>
                  <a:pt x="40120" y="7311"/>
                  <a:pt x="39590" y="7032"/>
                </a:cubicBezTo>
                <a:cubicBezTo>
                  <a:pt x="39590" y="7032"/>
                  <a:pt x="39562" y="7032"/>
                  <a:pt x="39562" y="7060"/>
                </a:cubicBezTo>
                <a:cubicBezTo>
                  <a:pt x="39339" y="6949"/>
                  <a:pt x="39200" y="6809"/>
                  <a:pt x="39033" y="6754"/>
                </a:cubicBezTo>
                <a:cubicBezTo>
                  <a:pt x="38921" y="6642"/>
                  <a:pt x="38782" y="6558"/>
                  <a:pt x="38698" y="6531"/>
                </a:cubicBezTo>
                <a:cubicBezTo>
                  <a:pt x="38642" y="6503"/>
                  <a:pt x="38587" y="6475"/>
                  <a:pt x="38559" y="6475"/>
                </a:cubicBezTo>
                <a:cubicBezTo>
                  <a:pt x="35700" y="4651"/>
                  <a:pt x="32602" y="3252"/>
                  <a:pt x="29499" y="2019"/>
                </a:cubicBezTo>
                <a:lnTo>
                  <a:pt x="29499" y="2019"/>
                </a:lnTo>
                <a:cubicBezTo>
                  <a:pt x="29594" y="2018"/>
                  <a:pt x="29514" y="1951"/>
                  <a:pt x="29443" y="1935"/>
                </a:cubicBezTo>
                <a:lnTo>
                  <a:pt x="29443" y="1935"/>
                </a:lnTo>
                <a:lnTo>
                  <a:pt x="29443" y="1931"/>
                </a:lnTo>
                <a:cubicBezTo>
                  <a:pt x="29806" y="2043"/>
                  <a:pt x="30001" y="2098"/>
                  <a:pt x="30363" y="2210"/>
                </a:cubicBezTo>
                <a:cubicBezTo>
                  <a:pt x="29304" y="1792"/>
                  <a:pt x="28273" y="1401"/>
                  <a:pt x="27186" y="1178"/>
                </a:cubicBezTo>
                <a:cubicBezTo>
                  <a:pt x="26628" y="955"/>
                  <a:pt x="25959" y="900"/>
                  <a:pt x="25402" y="705"/>
                </a:cubicBezTo>
                <a:cubicBezTo>
                  <a:pt x="25095" y="677"/>
                  <a:pt x="24677" y="537"/>
                  <a:pt x="24342" y="509"/>
                </a:cubicBezTo>
                <a:cubicBezTo>
                  <a:pt x="22668" y="188"/>
                  <a:pt x="20921" y="0"/>
                  <a:pt x="19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"/>
          </p:nvPr>
        </p:nvSpPr>
        <p:spPr>
          <a:xfrm>
            <a:off x="1547236" y="1797348"/>
            <a:ext cx="28650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2"/>
          </p:nvPr>
        </p:nvSpPr>
        <p:spPr>
          <a:xfrm>
            <a:off x="4731764" y="1797348"/>
            <a:ext cx="28650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3"/>
          </p:nvPr>
        </p:nvSpPr>
        <p:spPr>
          <a:xfrm>
            <a:off x="1547236" y="3256578"/>
            <a:ext cx="28650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4"/>
          </p:nvPr>
        </p:nvSpPr>
        <p:spPr>
          <a:xfrm>
            <a:off x="4731738" y="3256578"/>
            <a:ext cx="28650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5"/>
          </p:nvPr>
        </p:nvSpPr>
        <p:spPr>
          <a:xfrm>
            <a:off x="1547236" y="2214333"/>
            <a:ext cx="28650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6"/>
          </p:nvPr>
        </p:nvSpPr>
        <p:spPr>
          <a:xfrm>
            <a:off x="4731737" y="2214333"/>
            <a:ext cx="28650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7"/>
          </p:nvPr>
        </p:nvSpPr>
        <p:spPr>
          <a:xfrm>
            <a:off x="1547236" y="3673563"/>
            <a:ext cx="28650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8"/>
          </p:nvPr>
        </p:nvSpPr>
        <p:spPr>
          <a:xfrm>
            <a:off x="4731737" y="3673563"/>
            <a:ext cx="28650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9" hasCustomPrompt="1"/>
          </p:nvPr>
        </p:nvSpPr>
        <p:spPr>
          <a:xfrm>
            <a:off x="2394257" y="1407038"/>
            <a:ext cx="11706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3" hasCustomPrompt="1"/>
          </p:nvPr>
        </p:nvSpPr>
        <p:spPr>
          <a:xfrm>
            <a:off x="5578800" y="1407038"/>
            <a:ext cx="11709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14" hasCustomPrompt="1"/>
          </p:nvPr>
        </p:nvSpPr>
        <p:spPr>
          <a:xfrm>
            <a:off x="2394236" y="2894168"/>
            <a:ext cx="1170600" cy="4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578819" y="2894168"/>
            <a:ext cx="1170900" cy="4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/>
          <p:nvPr/>
        </p:nvSpPr>
        <p:spPr>
          <a:xfrm rot="9706848">
            <a:off x="-1648941" y="2972615"/>
            <a:ext cx="3779706" cy="4430217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475675" y="2142775"/>
            <a:ext cx="318500" cy="488525"/>
            <a:chOff x="475675" y="2142775"/>
            <a:chExt cx="318500" cy="488525"/>
          </a:xfrm>
        </p:grpSpPr>
        <p:sp>
          <p:nvSpPr>
            <p:cNvPr id="196" name="Google Shape;196;p13"/>
            <p:cNvSpPr/>
            <p:nvPr/>
          </p:nvSpPr>
          <p:spPr>
            <a:xfrm>
              <a:off x="519575" y="2142775"/>
              <a:ext cx="274600" cy="274600"/>
            </a:xfrm>
            <a:custGeom>
              <a:avLst/>
              <a:gdLst/>
              <a:ahLst/>
              <a:cxnLst/>
              <a:rect l="l" t="t" r="r" b="b"/>
              <a:pathLst>
                <a:path w="10984" h="10984" extrusionOk="0">
                  <a:moveTo>
                    <a:pt x="4015" y="0"/>
                  </a:moveTo>
                  <a:lnTo>
                    <a:pt x="4015" y="4014"/>
                  </a:lnTo>
                  <a:lnTo>
                    <a:pt x="1" y="4014"/>
                  </a:lnTo>
                  <a:lnTo>
                    <a:pt x="1" y="6997"/>
                  </a:lnTo>
                  <a:lnTo>
                    <a:pt x="4015" y="6997"/>
                  </a:lnTo>
                  <a:lnTo>
                    <a:pt x="4015" y="10983"/>
                  </a:lnTo>
                  <a:lnTo>
                    <a:pt x="6970" y="10983"/>
                  </a:lnTo>
                  <a:lnTo>
                    <a:pt x="6970" y="6997"/>
                  </a:lnTo>
                  <a:lnTo>
                    <a:pt x="10984" y="6997"/>
                  </a:lnTo>
                  <a:lnTo>
                    <a:pt x="10984" y="4014"/>
                  </a:lnTo>
                  <a:lnTo>
                    <a:pt x="6970" y="4014"/>
                  </a:lnTo>
                  <a:lnTo>
                    <a:pt x="6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75675" y="2461950"/>
              <a:ext cx="167975" cy="169350"/>
            </a:xfrm>
            <a:custGeom>
              <a:avLst/>
              <a:gdLst/>
              <a:ahLst/>
              <a:cxnLst/>
              <a:rect l="l" t="t" r="r" b="b"/>
              <a:pathLst>
                <a:path w="6719" h="6774" extrusionOk="0">
                  <a:moveTo>
                    <a:pt x="2426" y="0"/>
                  </a:moveTo>
                  <a:lnTo>
                    <a:pt x="2426" y="2481"/>
                  </a:lnTo>
                  <a:lnTo>
                    <a:pt x="1" y="2481"/>
                  </a:lnTo>
                  <a:lnTo>
                    <a:pt x="1" y="4293"/>
                  </a:lnTo>
                  <a:lnTo>
                    <a:pt x="2426" y="4293"/>
                  </a:lnTo>
                  <a:lnTo>
                    <a:pt x="2426" y="6774"/>
                  </a:lnTo>
                  <a:lnTo>
                    <a:pt x="4266" y="6774"/>
                  </a:lnTo>
                  <a:lnTo>
                    <a:pt x="4266" y="4293"/>
                  </a:lnTo>
                  <a:lnTo>
                    <a:pt x="6719" y="4293"/>
                  </a:lnTo>
                  <a:lnTo>
                    <a:pt x="6719" y="2481"/>
                  </a:lnTo>
                  <a:lnTo>
                    <a:pt x="4266" y="2481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3"/>
          <p:cNvGrpSpPr/>
          <p:nvPr/>
        </p:nvGrpSpPr>
        <p:grpSpPr>
          <a:xfrm>
            <a:off x="516400" y="619275"/>
            <a:ext cx="4252400" cy="4143225"/>
            <a:chOff x="516400" y="619275"/>
            <a:chExt cx="4252400" cy="4143225"/>
          </a:xfrm>
        </p:grpSpPr>
        <p:sp>
          <p:nvSpPr>
            <p:cNvPr id="199" name="Google Shape;199;p13"/>
            <p:cNvSpPr/>
            <p:nvPr/>
          </p:nvSpPr>
          <p:spPr>
            <a:xfrm>
              <a:off x="516400" y="619275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375150" y="437235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3"/>
          <p:cNvGrpSpPr/>
          <p:nvPr/>
        </p:nvGrpSpPr>
        <p:grpSpPr>
          <a:xfrm rot="1558342">
            <a:off x="7828221" y="3224656"/>
            <a:ext cx="1495546" cy="2508857"/>
            <a:chOff x="7097620" y="1141641"/>
            <a:chExt cx="497725" cy="834959"/>
          </a:xfrm>
        </p:grpSpPr>
        <p:sp>
          <p:nvSpPr>
            <p:cNvPr id="202" name="Google Shape;202;p13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4864125" y="1363225"/>
            <a:ext cx="35667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8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1"/>
          </p:nvPr>
        </p:nvSpPr>
        <p:spPr>
          <a:xfrm>
            <a:off x="4571875" y="2676250"/>
            <a:ext cx="385890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95" name="Google Shape;395;p24"/>
          <p:cNvGrpSpPr/>
          <p:nvPr/>
        </p:nvGrpSpPr>
        <p:grpSpPr>
          <a:xfrm>
            <a:off x="2820894" y="4372347"/>
            <a:ext cx="2398424" cy="1255401"/>
            <a:chOff x="2018239" y="4268427"/>
            <a:chExt cx="1302854" cy="681949"/>
          </a:xfrm>
        </p:grpSpPr>
        <p:sp>
          <p:nvSpPr>
            <p:cNvPr id="396" name="Google Shape;396;p24"/>
            <p:cNvSpPr/>
            <p:nvPr/>
          </p:nvSpPr>
          <p:spPr>
            <a:xfrm>
              <a:off x="2018239" y="4438407"/>
              <a:ext cx="1097911" cy="412191"/>
            </a:xfrm>
            <a:custGeom>
              <a:avLst/>
              <a:gdLst/>
              <a:ahLst/>
              <a:cxnLst/>
              <a:rect l="l" t="t" r="r" b="b"/>
              <a:pathLst>
                <a:path w="41933" h="15743" extrusionOk="0">
                  <a:moveTo>
                    <a:pt x="41328" y="1"/>
                  </a:moveTo>
                  <a:cubicBezTo>
                    <a:pt x="41224" y="1"/>
                    <a:pt x="41118" y="38"/>
                    <a:pt x="41029" y="127"/>
                  </a:cubicBezTo>
                  <a:cubicBezTo>
                    <a:pt x="36958" y="4236"/>
                    <a:pt x="32127" y="7622"/>
                    <a:pt x="26896" y="10056"/>
                  </a:cubicBezTo>
                  <a:cubicBezTo>
                    <a:pt x="21703" y="12510"/>
                    <a:pt x="16111" y="14108"/>
                    <a:pt x="10386" y="14697"/>
                  </a:cubicBezTo>
                  <a:cubicBezTo>
                    <a:pt x="8627" y="14871"/>
                    <a:pt x="6873" y="14963"/>
                    <a:pt x="5122" y="14963"/>
                  </a:cubicBezTo>
                  <a:cubicBezTo>
                    <a:pt x="3616" y="14963"/>
                    <a:pt x="2113" y="14895"/>
                    <a:pt x="609" y="14754"/>
                  </a:cubicBezTo>
                  <a:cubicBezTo>
                    <a:pt x="590" y="14752"/>
                    <a:pt x="572" y="14751"/>
                    <a:pt x="555" y="14751"/>
                  </a:cubicBezTo>
                  <a:cubicBezTo>
                    <a:pt x="71" y="14751"/>
                    <a:pt x="0" y="15479"/>
                    <a:pt x="514" y="15534"/>
                  </a:cubicBezTo>
                  <a:cubicBezTo>
                    <a:pt x="2039" y="15673"/>
                    <a:pt x="3572" y="15742"/>
                    <a:pt x="5106" y="15742"/>
                  </a:cubicBezTo>
                  <a:cubicBezTo>
                    <a:pt x="9445" y="15742"/>
                    <a:pt x="13792" y="15190"/>
                    <a:pt x="17994" y="14108"/>
                  </a:cubicBezTo>
                  <a:cubicBezTo>
                    <a:pt x="23701" y="12624"/>
                    <a:pt x="29160" y="10189"/>
                    <a:pt x="34029" y="6899"/>
                  </a:cubicBezTo>
                  <a:cubicBezTo>
                    <a:pt x="36787" y="5054"/>
                    <a:pt x="39336" y="2923"/>
                    <a:pt x="41675" y="584"/>
                  </a:cubicBezTo>
                  <a:cubicBezTo>
                    <a:pt x="41933" y="341"/>
                    <a:pt x="41642" y="1"/>
                    <a:pt x="41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611885" y="4268427"/>
              <a:ext cx="403917" cy="681949"/>
            </a:xfrm>
            <a:custGeom>
              <a:avLst/>
              <a:gdLst/>
              <a:ahLst/>
              <a:cxnLst/>
              <a:rect l="l" t="t" r="r" b="b"/>
              <a:pathLst>
                <a:path w="15427" h="26046" extrusionOk="0">
                  <a:moveTo>
                    <a:pt x="12079" y="0"/>
                  </a:moveTo>
                  <a:lnTo>
                    <a:pt x="12079" y="0"/>
                  </a:lnTo>
                  <a:cubicBezTo>
                    <a:pt x="8313" y="1027"/>
                    <a:pt x="5364" y="4071"/>
                    <a:pt x="3595" y="7513"/>
                  </a:cubicBezTo>
                  <a:cubicBezTo>
                    <a:pt x="1788" y="10975"/>
                    <a:pt x="990" y="14836"/>
                    <a:pt x="229" y="18622"/>
                  </a:cubicBezTo>
                  <a:lnTo>
                    <a:pt x="0" y="18793"/>
                  </a:lnTo>
                  <a:cubicBezTo>
                    <a:pt x="134" y="20904"/>
                    <a:pt x="1446" y="22825"/>
                    <a:pt x="3158" y="24042"/>
                  </a:cubicBezTo>
                  <a:cubicBezTo>
                    <a:pt x="4870" y="25260"/>
                    <a:pt x="6981" y="25830"/>
                    <a:pt x="9111" y="26002"/>
                  </a:cubicBezTo>
                  <a:cubicBezTo>
                    <a:pt x="9599" y="26032"/>
                    <a:pt x="10087" y="26046"/>
                    <a:pt x="10574" y="26046"/>
                  </a:cubicBezTo>
                  <a:cubicBezTo>
                    <a:pt x="12197" y="26046"/>
                    <a:pt x="13817" y="25896"/>
                    <a:pt x="15426" y="25735"/>
                  </a:cubicBezTo>
                  <a:cubicBezTo>
                    <a:pt x="11831" y="21284"/>
                    <a:pt x="6030" y="18983"/>
                    <a:pt x="324" y="18698"/>
                  </a:cubicBezTo>
                  <a:cubicBezTo>
                    <a:pt x="6372" y="14266"/>
                    <a:pt x="10081" y="7228"/>
                    <a:pt x="1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352909" y="4388947"/>
              <a:ext cx="270937" cy="438269"/>
            </a:xfrm>
            <a:custGeom>
              <a:avLst/>
              <a:gdLst/>
              <a:ahLst/>
              <a:cxnLst/>
              <a:rect l="l" t="t" r="r" b="b"/>
              <a:pathLst>
                <a:path w="10348" h="16739" extrusionOk="0">
                  <a:moveTo>
                    <a:pt x="10348" y="0"/>
                  </a:moveTo>
                  <a:lnTo>
                    <a:pt x="10348" y="0"/>
                  </a:lnTo>
                  <a:cubicBezTo>
                    <a:pt x="6981" y="951"/>
                    <a:pt x="4242" y="3576"/>
                    <a:pt x="2606" y="6657"/>
                  </a:cubicBezTo>
                  <a:cubicBezTo>
                    <a:pt x="952" y="9739"/>
                    <a:pt x="286" y="13239"/>
                    <a:pt x="1" y="16739"/>
                  </a:cubicBezTo>
                  <a:cubicBezTo>
                    <a:pt x="3063" y="15369"/>
                    <a:pt x="5307" y="12592"/>
                    <a:pt x="6791" y="9549"/>
                  </a:cubicBezTo>
                  <a:cubicBezTo>
                    <a:pt x="8313" y="6505"/>
                    <a:pt x="9169" y="3177"/>
                    <a:pt x="10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794170" y="4320216"/>
              <a:ext cx="526923" cy="356213"/>
            </a:xfrm>
            <a:custGeom>
              <a:avLst/>
              <a:gdLst/>
              <a:ahLst/>
              <a:cxnLst/>
              <a:rect l="l" t="t" r="r" b="b"/>
              <a:pathLst>
                <a:path w="20125" h="13605" extrusionOk="0">
                  <a:moveTo>
                    <a:pt x="16739" y="0"/>
                  </a:moveTo>
                  <a:cubicBezTo>
                    <a:pt x="15309" y="0"/>
                    <a:pt x="13893" y="144"/>
                    <a:pt x="12554" y="590"/>
                  </a:cubicBezTo>
                  <a:cubicBezTo>
                    <a:pt x="9663" y="1598"/>
                    <a:pt x="7399" y="3881"/>
                    <a:pt x="5535" y="6296"/>
                  </a:cubicBezTo>
                  <a:cubicBezTo>
                    <a:pt x="3709" y="8731"/>
                    <a:pt x="2149" y="11375"/>
                    <a:pt x="0" y="13543"/>
                  </a:cubicBezTo>
                  <a:cubicBezTo>
                    <a:pt x="453" y="13584"/>
                    <a:pt x="907" y="13605"/>
                    <a:pt x="1361" y="13605"/>
                  </a:cubicBezTo>
                  <a:cubicBezTo>
                    <a:pt x="5509" y="13605"/>
                    <a:pt x="9662" y="11908"/>
                    <a:pt x="12611" y="8959"/>
                  </a:cubicBezTo>
                  <a:cubicBezTo>
                    <a:pt x="15331" y="6220"/>
                    <a:pt x="17043" y="2511"/>
                    <a:pt x="20124" y="191"/>
                  </a:cubicBezTo>
                  <a:cubicBezTo>
                    <a:pt x="19007" y="90"/>
                    <a:pt x="17869" y="0"/>
                    <a:pt x="16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4"/>
          <p:cNvSpPr/>
          <p:nvPr/>
        </p:nvSpPr>
        <p:spPr>
          <a:xfrm flipH="1">
            <a:off x="-2412124" y="197177"/>
            <a:ext cx="6619056" cy="7257998"/>
          </a:xfrm>
          <a:custGeom>
            <a:avLst/>
            <a:gdLst/>
            <a:ahLst/>
            <a:cxnLst/>
            <a:rect l="l" t="t" r="r" b="b"/>
            <a:pathLst>
              <a:path w="161845" h="177468" extrusionOk="0">
                <a:moveTo>
                  <a:pt x="108403" y="0"/>
                </a:moveTo>
                <a:cubicBezTo>
                  <a:pt x="96323" y="0"/>
                  <a:pt x="84130" y="7656"/>
                  <a:pt x="77550" y="17461"/>
                </a:cubicBezTo>
                <a:cubicBezTo>
                  <a:pt x="65870" y="34883"/>
                  <a:pt x="78804" y="48960"/>
                  <a:pt x="68379" y="65825"/>
                </a:cubicBezTo>
                <a:cubicBezTo>
                  <a:pt x="58511" y="81798"/>
                  <a:pt x="42901" y="75721"/>
                  <a:pt x="26705" y="90885"/>
                </a:cubicBezTo>
                <a:cubicBezTo>
                  <a:pt x="8140" y="108279"/>
                  <a:pt x="0" y="143012"/>
                  <a:pt x="12628" y="161326"/>
                </a:cubicBezTo>
                <a:cubicBezTo>
                  <a:pt x="20268" y="172418"/>
                  <a:pt x="35465" y="177468"/>
                  <a:pt x="52826" y="177468"/>
                </a:cubicBezTo>
                <a:cubicBezTo>
                  <a:pt x="74164" y="177468"/>
                  <a:pt x="98770" y="169838"/>
                  <a:pt x="116631" y="156420"/>
                </a:cubicBezTo>
                <a:cubicBezTo>
                  <a:pt x="155796" y="127011"/>
                  <a:pt x="161845" y="70341"/>
                  <a:pt x="146095" y="34688"/>
                </a:cubicBezTo>
                <a:cubicBezTo>
                  <a:pt x="142778" y="27190"/>
                  <a:pt x="131767" y="2297"/>
                  <a:pt x="111307" y="151"/>
                </a:cubicBezTo>
                <a:cubicBezTo>
                  <a:pt x="110341" y="49"/>
                  <a:pt x="109373" y="0"/>
                  <a:pt x="108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-741150" y="1855975"/>
            <a:ext cx="2797200" cy="2592150"/>
          </a:xfrm>
          <a:custGeom>
            <a:avLst/>
            <a:gdLst/>
            <a:ahLst/>
            <a:cxnLst/>
            <a:rect l="l" t="t" r="r" b="b"/>
            <a:pathLst>
              <a:path w="111888" h="103686" extrusionOk="0">
                <a:moveTo>
                  <a:pt x="43980" y="0"/>
                </a:moveTo>
                <a:cubicBezTo>
                  <a:pt x="43409" y="0"/>
                  <a:pt x="42833" y="17"/>
                  <a:pt x="42251" y="52"/>
                </a:cubicBezTo>
                <a:cubicBezTo>
                  <a:pt x="19485" y="1419"/>
                  <a:pt x="9150" y="28532"/>
                  <a:pt x="8572" y="29930"/>
                </a:cubicBezTo>
                <a:cubicBezTo>
                  <a:pt x="1" y="51542"/>
                  <a:pt x="6566" y="82028"/>
                  <a:pt x="28269" y="96314"/>
                </a:cubicBezTo>
                <a:cubicBezTo>
                  <a:pt x="37105" y="102119"/>
                  <a:pt x="46376" y="103685"/>
                  <a:pt x="53844" y="103685"/>
                </a:cubicBezTo>
                <a:cubicBezTo>
                  <a:pt x="61276" y="103685"/>
                  <a:pt x="66921" y="102134"/>
                  <a:pt x="68574" y="101664"/>
                </a:cubicBezTo>
                <a:cubicBezTo>
                  <a:pt x="94653" y="94217"/>
                  <a:pt x="111887" y="64612"/>
                  <a:pt x="103924" y="42089"/>
                </a:cubicBezTo>
                <a:cubicBezTo>
                  <a:pt x="99243" y="28897"/>
                  <a:pt x="86933" y="20964"/>
                  <a:pt x="74166" y="12727"/>
                </a:cubicBezTo>
                <a:cubicBezTo>
                  <a:pt x="63242" y="5694"/>
                  <a:pt x="54450" y="0"/>
                  <a:pt x="439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-184400" y="2238575"/>
            <a:ext cx="1265725" cy="971125"/>
          </a:xfrm>
          <a:custGeom>
            <a:avLst/>
            <a:gdLst/>
            <a:ahLst/>
            <a:cxnLst/>
            <a:rect l="l" t="t" r="r" b="b"/>
            <a:pathLst>
              <a:path w="50629" h="38845" extrusionOk="0">
                <a:moveTo>
                  <a:pt x="20063" y="1038"/>
                </a:moveTo>
                <a:lnTo>
                  <a:pt x="20063" y="1038"/>
                </a:lnTo>
                <a:cubicBezTo>
                  <a:pt x="20067" y="1039"/>
                  <a:pt x="20072" y="1039"/>
                  <a:pt x="20077" y="1039"/>
                </a:cubicBezTo>
                <a:cubicBezTo>
                  <a:pt x="20073" y="1039"/>
                  <a:pt x="20068" y="1038"/>
                  <a:pt x="20063" y="1038"/>
                </a:cubicBezTo>
                <a:close/>
                <a:moveTo>
                  <a:pt x="29304" y="1903"/>
                </a:moveTo>
                <a:cubicBezTo>
                  <a:pt x="29350" y="1903"/>
                  <a:pt x="29377" y="1903"/>
                  <a:pt x="29385" y="1919"/>
                </a:cubicBezTo>
                <a:lnTo>
                  <a:pt x="29385" y="1919"/>
                </a:lnTo>
                <a:cubicBezTo>
                  <a:pt x="29364" y="1911"/>
                  <a:pt x="29334" y="1903"/>
                  <a:pt x="29304" y="1903"/>
                </a:cubicBezTo>
                <a:close/>
                <a:moveTo>
                  <a:pt x="29248" y="1903"/>
                </a:moveTo>
                <a:cubicBezTo>
                  <a:pt x="29276" y="1903"/>
                  <a:pt x="29304" y="1903"/>
                  <a:pt x="29304" y="1931"/>
                </a:cubicBezTo>
                <a:cubicBezTo>
                  <a:pt x="29296" y="1931"/>
                  <a:pt x="29305" y="1939"/>
                  <a:pt x="29322" y="1949"/>
                </a:cubicBezTo>
                <a:lnTo>
                  <a:pt x="29322" y="1949"/>
                </a:lnTo>
                <a:cubicBezTo>
                  <a:pt x="29307" y="1943"/>
                  <a:pt x="29291" y="1937"/>
                  <a:pt x="29276" y="1931"/>
                </a:cubicBezTo>
                <a:cubicBezTo>
                  <a:pt x="29248" y="1931"/>
                  <a:pt x="29248" y="1903"/>
                  <a:pt x="29248" y="1903"/>
                </a:cubicBezTo>
                <a:close/>
                <a:moveTo>
                  <a:pt x="30579" y="3398"/>
                </a:moveTo>
                <a:lnTo>
                  <a:pt x="30579" y="3398"/>
                </a:lnTo>
                <a:cubicBezTo>
                  <a:pt x="30587" y="3404"/>
                  <a:pt x="30598" y="3408"/>
                  <a:pt x="30614" y="3408"/>
                </a:cubicBezTo>
                <a:cubicBezTo>
                  <a:pt x="30602" y="3405"/>
                  <a:pt x="30591" y="3401"/>
                  <a:pt x="30579" y="3398"/>
                </a:cubicBezTo>
                <a:close/>
                <a:moveTo>
                  <a:pt x="31353" y="3505"/>
                </a:moveTo>
                <a:lnTo>
                  <a:pt x="31353" y="3505"/>
                </a:lnTo>
                <a:cubicBezTo>
                  <a:pt x="31404" y="3548"/>
                  <a:pt x="31451" y="3548"/>
                  <a:pt x="31451" y="3548"/>
                </a:cubicBezTo>
                <a:cubicBezTo>
                  <a:pt x="31417" y="3531"/>
                  <a:pt x="31383" y="3517"/>
                  <a:pt x="31353" y="3505"/>
                </a:cubicBezTo>
                <a:close/>
                <a:moveTo>
                  <a:pt x="25349" y="5011"/>
                </a:moveTo>
                <a:cubicBezTo>
                  <a:pt x="25357" y="5025"/>
                  <a:pt x="25379" y="5025"/>
                  <a:pt x="25402" y="5025"/>
                </a:cubicBezTo>
                <a:cubicBezTo>
                  <a:pt x="25384" y="5020"/>
                  <a:pt x="25366" y="5016"/>
                  <a:pt x="25349" y="5011"/>
                </a:cubicBezTo>
                <a:close/>
                <a:moveTo>
                  <a:pt x="35647" y="5413"/>
                </a:moveTo>
                <a:cubicBezTo>
                  <a:pt x="35650" y="5415"/>
                  <a:pt x="35655" y="5415"/>
                  <a:pt x="35660" y="5415"/>
                </a:cubicBezTo>
                <a:cubicBezTo>
                  <a:pt x="35655" y="5415"/>
                  <a:pt x="35651" y="5414"/>
                  <a:pt x="35647" y="5413"/>
                </a:cubicBezTo>
                <a:close/>
                <a:moveTo>
                  <a:pt x="17026" y="9747"/>
                </a:moveTo>
                <a:cubicBezTo>
                  <a:pt x="17007" y="9752"/>
                  <a:pt x="16989" y="9757"/>
                  <a:pt x="16970" y="9762"/>
                </a:cubicBezTo>
                <a:lnTo>
                  <a:pt x="16970" y="9762"/>
                </a:lnTo>
                <a:cubicBezTo>
                  <a:pt x="16988" y="9758"/>
                  <a:pt x="17007" y="9753"/>
                  <a:pt x="17026" y="9747"/>
                </a:cubicBezTo>
                <a:close/>
                <a:moveTo>
                  <a:pt x="16970" y="9762"/>
                </a:moveTo>
                <a:cubicBezTo>
                  <a:pt x="16799" y="9803"/>
                  <a:pt x="16642" y="9801"/>
                  <a:pt x="16454" y="9903"/>
                </a:cubicBezTo>
                <a:cubicBezTo>
                  <a:pt x="16622" y="9859"/>
                  <a:pt x="16795" y="9809"/>
                  <a:pt x="16970" y="9762"/>
                </a:cubicBezTo>
                <a:close/>
                <a:moveTo>
                  <a:pt x="3519" y="12133"/>
                </a:moveTo>
                <a:cubicBezTo>
                  <a:pt x="3519" y="12133"/>
                  <a:pt x="3519" y="12133"/>
                  <a:pt x="3519" y="12133"/>
                </a:cubicBezTo>
                <a:lnTo>
                  <a:pt x="3519" y="12133"/>
                </a:lnTo>
                <a:cubicBezTo>
                  <a:pt x="3517" y="12139"/>
                  <a:pt x="3515" y="12142"/>
                  <a:pt x="3515" y="12142"/>
                </a:cubicBezTo>
                <a:cubicBezTo>
                  <a:pt x="3515" y="12142"/>
                  <a:pt x="3516" y="12140"/>
                  <a:pt x="3519" y="12133"/>
                </a:cubicBezTo>
                <a:close/>
                <a:moveTo>
                  <a:pt x="3519" y="12189"/>
                </a:moveTo>
                <a:lnTo>
                  <a:pt x="3519" y="12189"/>
                </a:lnTo>
                <a:cubicBezTo>
                  <a:pt x="3519" y="12191"/>
                  <a:pt x="3519" y="12194"/>
                  <a:pt x="3519" y="12196"/>
                </a:cubicBezTo>
                <a:lnTo>
                  <a:pt x="3519" y="12196"/>
                </a:lnTo>
                <a:cubicBezTo>
                  <a:pt x="3519" y="12194"/>
                  <a:pt x="3519" y="12192"/>
                  <a:pt x="3519" y="12189"/>
                </a:cubicBezTo>
                <a:close/>
                <a:moveTo>
                  <a:pt x="3296" y="13165"/>
                </a:moveTo>
                <a:cubicBezTo>
                  <a:pt x="3296" y="13168"/>
                  <a:pt x="3295" y="13171"/>
                  <a:pt x="3294" y="13175"/>
                </a:cubicBezTo>
                <a:lnTo>
                  <a:pt x="3294" y="13175"/>
                </a:lnTo>
                <a:cubicBezTo>
                  <a:pt x="3295" y="13172"/>
                  <a:pt x="3296" y="13169"/>
                  <a:pt x="3296" y="13165"/>
                </a:cubicBezTo>
                <a:close/>
                <a:moveTo>
                  <a:pt x="49171" y="15519"/>
                </a:moveTo>
                <a:cubicBezTo>
                  <a:pt x="49174" y="15524"/>
                  <a:pt x="49176" y="15529"/>
                  <a:pt x="49179" y="15534"/>
                </a:cubicBezTo>
                <a:cubicBezTo>
                  <a:pt x="49176" y="15529"/>
                  <a:pt x="49174" y="15524"/>
                  <a:pt x="49171" y="15519"/>
                </a:cubicBezTo>
                <a:close/>
                <a:moveTo>
                  <a:pt x="13523" y="20900"/>
                </a:moveTo>
                <a:cubicBezTo>
                  <a:pt x="13518" y="20900"/>
                  <a:pt x="13513" y="20900"/>
                  <a:pt x="13508" y="20900"/>
                </a:cubicBezTo>
                <a:lnTo>
                  <a:pt x="13508" y="20900"/>
                </a:lnTo>
                <a:cubicBezTo>
                  <a:pt x="13519" y="20904"/>
                  <a:pt x="13530" y="20908"/>
                  <a:pt x="13541" y="20912"/>
                </a:cubicBezTo>
                <a:lnTo>
                  <a:pt x="13541" y="20912"/>
                </a:lnTo>
                <a:cubicBezTo>
                  <a:pt x="13545" y="20913"/>
                  <a:pt x="13550" y="20914"/>
                  <a:pt x="13555" y="20914"/>
                </a:cubicBezTo>
                <a:cubicBezTo>
                  <a:pt x="13543" y="20908"/>
                  <a:pt x="13532" y="20904"/>
                  <a:pt x="13523" y="20900"/>
                </a:cubicBezTo>
                <a:close/>
                <a:moveTo>
                  <a:pt x="14321" y="21106"/>
                </a:moveTo>
                <a:cubicBezTo>
                  <a:pt x="14327" y="21108"/>
                  <a:pt x="14332" y="21109"/>
                  <a:pt x="14335" y="21109"/>
                </a:cubicBezTo>
                <a:cubicBezTo>
                  <a:pt x="14330" y="21108"/>
                  <a:pt x="14326" y="21107"/>
                  <a:pt x="14321" y="21106"/>
                </a:cubicBezTo>
                <a:close/>
                <a:moveTo>
                  <a:pt x="19975" y="984"/>
                </a:moveTo>
                <a:cubicBezTo>
                  <a:pt x="20892" y="1039"/>
                  <a:pt x="21781" y="1095"/>
                  <a:pt x="22670" y="1206"/>
                </a:cubicBezTo>
                <a:cubicBezTo>
                  <a:pt x="24147" y="1374"/>
                  <a:pt x="25541" y="1736"/>
                  <a:pt x="26935" y="2154"/>
                </a:cubicBezTo>
                <a:cubicBezTo>
                  <a:pt x="28094" y="2513"/>
                  <a:pt x="29417" y="3035"/>
                  <a:pt x="30579" y="3398"/>
                </a:cubicBezTo>
                <a:lnTo>
                  <a:pt x="30579" y="3398"/>
                </a:lnTo>
                <a:cubicBezTo>
                  <a:pt x="30558" y="3381"/>
                  <a:pt x="30558" y="3353"/>
                  <a:pt x="30558" y="3353"/>
                </a:cubicBezTo>
                <a:cubicBezTo>
                  <a:pt x="30614" y="3353"/>
                  <a:pt x="30642" y="3353"/>
                  <a:pt x="30642" y="3408"/>
                </a:cubicBezTo>
                <a:cubicBezTo>
                  <a:pt x="31813" y="3827"/>
                  <a:pt x="33151" y="4468"/>
                  <a:pt x="34322" y="4997"/>
                </a:cubicBezTo>
                <a:cubicBezTo>
                  <a:pt x="33430" y="4468"/>
                  <a:pt x="32370" y="4105"/>
                  <a:pt x="31451" y="3604"/>
                </a:cubicBezTo>
                <a:cubicBezTo>
                  <a:pt x="31367" y="3604"/>
                  <a:pt x="31228" y="3548"/>
                  <a:pt x="31172" y="3492"/>
                </a:cubicBezTo>
                <a:cubicBezTo>
                  <a:pt x="31172" y="3464"/>
                  <a:pt x="31088" y="3436"/>
                  <a:pt x="31088" y="3436"/>
                </a:cubicBezTo>
                <a:cubicBezTo>
                  <a:pt x="31116" y="3436"/>
                  <a:pt x="31172" y="3436"/>
                  <a:pt x="31172" y="3464"/>
                </a:cubicBezTo>
                <a:cubicBezTo>
                  <a:pt x="31218" y="3474"/>
                  <a:pt x="31243" y="3477"/>
                  <a:pt x="31254" y="3477"/>
                </a:cubicBezTo>
                <a:cubicBezTo>
                  <a:pt x="31277" y="3477"/>
                  <a:pt x="31246" y="3464"/>
                  <a:pt x="31228" y="3464"/>
                </a:cubicBezTo>
                <a:cubicBezTo>
                  <a:pt x="31200" y="3464"/>
                  <a:pt x="31200" y="3436"/>
                  <a:pt x="31200" y="3436"/>
                </a:cubicBezTo>
                <a:cubicBezTo>
                  <a:pt x="31228" y="3436"/>
                  <a:pt x="31255" y="3436"/>
                  <a:pt x="31255" y="3464"/>
                </a:cubicBezTo>
                <a:cubicBezTo>
                  <a:pt x="31236" y="3464"/>
                  <a:pt x="31284" y="3478"/>
                  <a:pt x="31353" y="3505"/>
                </a:cubicBezTo>
                <a:lnTo>
                  <a:pt x="31353" y="3505"/>
                </a:lnTo>
                <a:cubicBezTo>
                  <a:pt x="31348" y="3501"/>
                  <a:pt x="31344" y="3497"/>
                  <a:pt x="31339" y="3492"/>
                </a:cubicBezTo>
                <a:cubicBezTo>
                  <a:pt x="31367" y="3492"/>
                  <a:pt x="31478" y="3548"/>
                  <a:pt x="31451" y="3548"/>
                </a:cubicBezTo>
                <a:cubicBezTo>
                  <a:pt x="31367" y="3548"/>
                  <a:pt x="31506" y="3604"/>
                  <a:pt x="31534" y="3604"/>
                </a:cubicBezTo>
                <a:cubicBezTo>
                  <a:pt x="31580" y="3627"/>
                  <a:pt x="31835" y="3764"/>
                  <a:pt x="31923" y="3764"/>
                </a:cubicBezTo>
                <a:cubicBezTo>
                  <a:pt x="31941" y="3764"/>
                  <a:pt x="31952" y="3758"/>
                  <a:pt x="31952" y="3743"/>
                </a:cubicBezTo>
                <a:cubicBezTo>
                  <a:pt x="31924" y="3715"/>
                  <a:pt x="31897" y="3715"/>
                  <a:pt x="31813" y="3715"/>
                </a:cubicBezTo>
                <a:cubicBezTo>
                  <a:pt x="31804" y="3706"/>
                  <a:pt x="31807" y="3703"/>
                  <a:pt x="31815" y="3703"/>
                </a:cubicBezTo>
                <a:cubicBezTo>
                  <a:pt x="31831" y="3703"/>
                  <a:pt x="31869" y="3715"/>
                  <a:pt x="31869" y="3715"/>
                </a:cubicBezTo>
                <a:lnTo>
                  <a:pt x="31924" y="3715"/>
                </a:lnTo>
                <a:cubicBezTo>
                  <a:pt x="32733" y="4022"/>
                  <a:pt x="33485" y="4412"/>
                  <a:pt x="34266" y="4746"/>
                </a:cubicBezTo>
                <a:cubicBezTo>
                  <a:pt x="34377" y="4830"/>
                  <a:pt x="34517" y="4886"/>
                  <a:pt x="34600" y="4886"/>
                </a:cubicBezTo>
                <a:lnTo>
                  <a:pt x="34684" y="4969"/>
                </a:lnTo>
                <a:cubicBezTo>
                  <a:pt x="35014" y="4997"/>
                  <a:pt x="35344" y="5350"/>
                  <a:pt x="35647" y="5413"/>
                </a:cubicBezTo>
                <a:lnTo>
                  <a:pt x="35647" y="5413"/>
                </a:lnTo>
                <a:cubicBezTo>
                  <a:pt x="35632" y="5406"/>
                  <a:pt x="35632" y="5388"/>
                  <a:pt x="35632" y="5388"/>
                </a:cubicBezTo>
                <a:cubicBezTo>
                  <a:pt x="35660" y="5388"/>
                  <a:pt x="35688" y="5415"/>
                  <a:pt x="35688" y="5415"/>
                </a:cubicBezTo>
                <a:cubicBezTo>
                  <a:pt x="35911" y="5527"/>
                  <a:pt x="36384" y="5806"/>
                  <a:pt x="36663" y="5945"/>
                </a:cubicBezTo>
                <a:cubicBezTo>
                  <a:pt x="36684" y="5966"/>
                  <a:pt x="36770" y="6020"/>
                  <a:pt x="36798" y="6020"/>
                </a:cubicBezTo>
                <a:cubicBezTo>
                  <a:pt x="36806" y="6020"/>
                  <a:pt x="36809" y="6014"/>
                  <a:pt x="36803" y="6001"/>
                </a:cubicBezTo>
                <a:cubicBezTo>
                  <a:pt x="36775" y="6001"/>
                  <a:pt x="36775" y="5973"/>
                  <a:pt x="36775" y="5973"/>
                </a:cubicBezTo>
                <a:cubicBezTo>
                  <a:pt x="36803" y="5973"/>
                  <a:pt x="36803" y="6001"/>
                  <a:pt x="36830" y="6001"/>
                </a:cubicBezTo>
                <a:cubicBezTo>
                  <a:pt x="36803" y="6001"/>
                  <a:pt x="37081" y="6112"/>
                  <a:pt x="37053" y="6140"/>
                </a:cubicBezTo>
                <a:cubicBezTo>
                  <a:pt x="38224" y="6809"/>
                  <a:pt x="39618" y="7618"/>
                  <a:pt x="40566" y="8454"/>
                </a:cubicBezTo>
                <a:cubicBezTo>
                  <a:pt x="43623" y="10988"/>
                  <a:pt x="48557" y="13821"/>
                  <a:pt x="49294" y="18055"/>
                </a:cubicBezTo>
                <a:lnTo>
                  <a:pt x="49294" y="18055"/>
                </a:lnTo>
                <a:cubicBezTo>
                  <a:pt x="49281" y="18252"/>
                  <a:pt x="49235" y="18434"/>
                  <a:pt x="49235" y="18600"/>
                </a:cubicBezTo>
                <a:cubicBezTo>
                  <a:pt x="49207" y="18628"/>
                  <a:pt x="49179" y="18768"/>
                  <a:pt x="49179" y="18768"/>
                </a:cubicBezTo>
                <a:cubicBezTo>
                  <a:pt x="49068" y="19046"/>
                  <a:pt x="48900" y="19214"/>
                  <a:pt x="48733" y="19465"/>
                </a:cubicBezTo>
                <a:cubicBezTo>
                  <a:pt x="48733" y="19437"/>
                  <a:pt x="48761" y="19437"/>
                  <a:pt x="48761" y="19381"/>
                </a:cubicBezTo>
                <a:lnTo>
                  <a:pt x="48761" y="19381"/>
                </a:lnTo>
                <a:cubicBezTo>
                  <a:pt x="48231" y="19911"/>
                  <a:pt x="47507" y="20412"/>
                  <a:pt x="46810" y="20691"/>
                </a:cubicBezTo>
                <a:cubicBezTo>
                  <a:pt x="46838" y="20635"/>
                  <a:pt x="46921" y="20608"/>
                  <a:pt x="47005" y="20552"/>
                </a:cubicBezTo>
                <a:lnTo>
                  <a:pt x="47005" y="20552"/>
                </a:lnTo>
                <a:cubicBezTo>
                  <a:pt x="46861" y="20624"/>
                  <a:pt x="46719" y="20693"/>
                  <a:pt x="46578" y="20758"/>
                </a:cubicBezTo>
                <a:lnTo>
                  <a:pt x="46578" y="20758"/>
                </a:lnTo>
                <a:cubicBezTo>
                  <a:pt x="45833" y="19531"/>
                  <a:pt x="44961" y="18372"/>
                  <a:pt x="44050" y="17290"/>
                </a:cubicBezTo>
                <a:lnTo>
                  <a:pt x="44022" y="17262"/>
                </a:lnTo>
                <a:cubicBezTo>
                  <a:pt x="43186" y="16259"/>
                  <a:pt x="41848" y="14893"/>
                  <a:pt x="40733" y="13890"/>
                </a:cubicBezTo>
                <a:cubicBezTo>
                  <a:pt x="39479" y="12802"/>
                  <a:pt x="38168" y="11576"/>
                  <a:pt x="36747" y="10656"/>
                </a:cubicBezTo>
                <a:lnTo>
                  <a:pt x="36691" y="10656"/>
                </a:lnTo>
                <a:cubicBezTo>
                  <a:pt x="31542" y="6862"/>
                  <a:pt x="24720" y="2659"/>
                  <a:pt x="18324" y="2659"/>
                </a:cubicBezTo>
                <a:cubicBezTo>
                  <a:pt x="14851" y="2659"/>
                  <a:pt x="11505" y="3898"/>
                  <a:pt x="8621" y="7116"/>
                </a:cubicBezTo>
                <a:cubicBezTo>
                  <a:pt x="7115" y="8928"/>
                  <a:pt x="5666" y="11241"/>
                  <a:pt x="5610" y="13667"/>
                </a:cubicBezTo>
                <a:cubicBezTo>
                  <a:pt x="5546" y="15067"/>
                  <a:pt x="5870" y="16239"/>
                  <a:pt x="6473" y="17225"/>
                </a:cubicBezTo>
                <a:lnTo>
                  <a:pt x="6473" y="17225"/>
                </a:lnTo>
                <a:cubicBezTo>
                  <a:pt x="5959" y="17949"/>
                  <a:pt x="5485" y="18698"/>
                  <a:pt x="5053" y="19465"/>
                </a:cubicBezTo>
                <a:cubicBezTo>
                  <a:pt x="5025" y="19493"/>
                  <a:pt x="4997" y="19604"/>
                  <a:pt x="4969" y="19632"/>
                </a:cubicBezTo>
                <a:cubicBezTo>
                  <a:pt x="4545" y="20387"/>
                  <a:pt x="4146" y="21179"/>
                  <a:pt x="3803" y="21992"/>
                </a:cubicBezTo>
                <a:lnTo>
                  <a:pt x="3803" y="21992"/>
                </a:lnTo>
                <a:cubicBezTo>
                  <a:pt x="3437" y="21276"/>
                  <a:pt x="2986" y="20025"/>
                  <a:pt x="2915" y="19264"/>
                </a:cubicBezTo>
                <a:lnTo>
                  <a:pt x="2915" y="19264"/>
                </a:lnTo>
                <a:cubicBezTo>
                  <a:pt x="2921" y="19300"/>
                  <a:pt x="2927" y="19325"/>
                  <a:pt x="2934" y="19325"/>
                </a:cubicBezTo>
                <a:cubicBezTo>
                  <a:pt x="2906" y="19074"/>
                  <a:pt x="2906" y="18768"/>
                  <a:pt x="2823" y="18489"/>
                </a:cubicBezTo>
                <a:lnTo>
                  <a:pt x="2823" y="18489"/>
                </a:lnTo>
                <a:cubicBezTo>
                  <a:pt x="2795" y="18600"/>
                  <a:pt x="2878" y="18768"/>
                  <a:pt x="2823" y="18907"/>
                </a:cubicBezTo>
                <a:cubicBezTo>
                  <a:pt x="2767" y="18238"/>
                  <a:pt x="2683" y="17569"/>
                  <a:pt x="2739" y="16956"/>
                </a:cubicBezTo>
                <a:cubicBezTo>
                  <a:pt x="2683" y="15677"/>
                  <a:pt x="2960" y="14371"/>
                  <a:pt x="3294" y="13175"/>
                </a:cubicBezTo>
                <a:lnTo>
                  <a:pt x="3294" y="13175"/>
                </a:lnTo>
                <a:cubicBezTo>
                  <a:pt x="3283" y="13193"/>
                  <a:pt x="3241" y="13193"/>
                  <a:pt x="3241" y="13193"/>
                </a:cubicBezTo>
                <a:cubicBezTo>
                  <a:pt x="3241" y="13165"/>
                  <a:pt x="3241" y="13109"/>
                  <a:pt x="3296" y="13109"/>
                </a:cubicBezTo>
                <a:cubicBezTo>
                  <a:pt x="3324" y="12915"/>
                  <a:pt x="3489" y="12502"/>
                  <a:pt x="3519" y="12196"/>
                </a:cubicBezTo>
                <a:lnTo>
                  <a:pt x="3519" y="12196"/>
                </a:lnTo>
                <a:cubicBezTo>
                  <a:pt x="3515" y="12217"/>
                  <a:pt x="3492" y="12217"/>
                  <a:pt x="3492" y="12217"/>
                </a:cubicBezTo>
                <a:cubicBezTo>
                  <a:pt x="3492" y="12189"/>
                  <a:pt x="3492" y="12134"/>
                  <a:pt x="3519" y="12133"/>
                </a:cubicBezTo>
                <a:lnTo>
                  <a:pt x="3519" y="12133"/>
                </a:lnTo>
                <a:cubicBezTo>
                  <a:pt x="3535" y="12101"/>
                  <a:pt x="3587" y="11992"/>
                  <a:pt x="3579" y="11992"/>
                </a:cubicBezTo>
                <a:lnTo>
                  <a:pt x="3579" y="11992"/>
                </a:lnTo>
                <a:cubicBezTo>
                  <a:pt x="3578" y="11992"/>
                  <a:pt x="3577" y="11992"/>
                  <a:pt x="3575" y="11994"/>
                </a:cubicBezTo>
                <a:cubicBezTo>
                  <a:pt x="3575" y="12050"/>
                  <a:pt x="3519" y="12050"/>
                  <a:pt x="3519" y="12050"/>
                </a:cubicBezTo>
                <a:cubicBezTo>
                  <a:pt x="3519" y="11994"/>
                  <a:pt x="3519" y="11966"/>
                  <a:pt x="3575" y="11966"/>
                </a:cubicBezTo>
                <a:cubicBezTo>
                  <a:pt x="3770" y="11102"/>
                  <a:pt x="4300" y="9848"/>
                  <a:pt x="4857" y="9039"/>
                </a:cubicBezTo>
                <a:lnTo>
                  <a:pt x="4857" y="9039"/>
                </a:lnTo>
                <a:cubicBezTo>
                  <a:pt x="4857" y="9040"/>
                  <a:pt x="4776" y="9162"/>
                  <a:pt x="4805" y="9162"/>
                </a:cubicBezTo>
                <a:cubicBezTo>
                  <a:pt x="4810" y="9162"/>
                  <a:pt x="4818" y="9159"/>
                  <a:pt x="4830" y="9151"/>
                </a:cubicBezTo>
                <a:cubicBezTo>
                  <a:pt x="4997" y="8733"/>
                  <a:pt x="5331" y="8342"/>
                  <a:pt x="5526" y="7952"/>
                </a:cubicBezTo>
                <a:lnTo>
                  <a:pt x="5526" y="7952"/>
                </a:lnTo>
                <a:cubicBezTo>
                  <a:pt x="5248" y="8315"/>
                  <a:pt x="5025" y="8733"/>
                  <a:pt x="4774" y="9067"/>
                </a:cubicBezTo>
                <a:cubicBezTo>
                  <a:pt x="5025" y="8454"/>
                  <a:pt x="5526" y="7952"/>
                  <a:pt x="5861" y="7395"/>
                </a:cubicBezTo>
                <a:cubicBezTo>
                  <a:pt x="5972" y="7172"/>
                  <a:pt x="6251" y="6893"/>
                  <a:pt x="6446" y="6670"/>
                </a:cubicBezTo>
                <a:lnTo>
                  <a:pt x="6446" y="6670"/>
                </a:lnTo>
                <a:cubicBezTo>
                  <a:pt x="6418" y="6754"/>
                  <a:pt x="6391" y="6781"/>
                  <a:pt x="6307" y="6893"/>
                </a:cubicBezTo>
                <a:cubicBezTo>
                  <a:pt x="6502" y="6670"/>
                  <a:pt x="6586" y="6558"/>
                  <a:pt x="6669" y="6391"/>
                </a:cubicBezTo>
                <a:cubicBezTo>
                  <a:pt x="9290" y="3046"/>
                  <a:pt x="13415" y="1318"/>
                  <a:pt x="17541" y="1067"/>
                </a:cubicBezTo>
                <a:cubicBezTo>
                  <a:pt x="18043" y="1018"/>
                  <a:pt x="18526" y="989"/>
                  <a:pt x="19013" y="989"/>
                </a:cubicBezTo>
                <a:cubicBezTo>
                  <a:pt x="19359" y="989"/>
                  <a:pt x="19706" y="1004"/>
                  <a:pt x="20063" y="1038"/>
                </a:cubicBezTo>
                <a:lnTo>
                  <a:pt x="20063" y="1038"/>
                </a:lnTo>
                <a:cubicBezTo>
                  <a:pt x="20024" y="1030"/>
                  <a:pt x="20017" y="989"/>
                  <a:pt x="19975" y="984"/>
                </a:cubicBezTo>
                <a:close/>
                <a:moveTo>
                  <a:pt x="42406" y="22001"/>
                </a:moveTo>
                <a:cubicBezTo>
                  <a:pt x="42387" y="22001"/>
                  <a:pt x="42381" y="22014"/>
                  <a:pt x="42370" y="22014"/>
                </a:cubicBezTo>
                <a:cubicBezTo>
                  <a:pt x="42366" y="22014"/>
                  <a:pt x="42360" y="22011"/>
                  <a:pt x="42351" y="22003"/>
                </a:cubicBezTo>
                <a:lnTo>
                  <a:pt x="42351" y="22003"/>
                </a:lnTo>
                <a:cubicBezTo>
                  <a:pt x="42344" y="22005"/>
                  <a:pt x="42311" y="22011"/>
                  <a:pt x="42276" y="22017"/>
                </a:cubicBezTo>
                <a:lnTo>
                  <a:pt x="42276" y="22017"/>
                </a:lnTo>
                <a:cubicBezTo>
                  <a:pt x="42292" y="22012"/>
                  <a:pt x="42308" y="22006"/>
                  <a:pt x="42322" y="22001"/>
                </a:cubicBezTo>
                <a:lnTo>
                  <a:pt x="42350" y="22001"/>
                </a:lnTo>
                <a:cubicBezTo>
                  <a:pt x="42350" y="22002"/>
                  <a:pt x="42351" y="22002"/>
                  <a:pt x="42351" y="22003"/>
                </a:cubicBezTo>
                <a:lnTo>
                  <a:pt x="42351" y="22003"/>
                </a:lnTo>
                <a:cubicBezTo>
                  <a:pt x="42354" y="22002"/>
                  <a:pt x="42354" y="22001"/>
                  <a:pt x="42350" y="22001"/>
                </a:cubicBezTo>
                <a:close/>
                <a:moveTo>
                  <a:pt x="18137" y="22136"/>
                </a:moveTo>
                <a:cubicBezTo>
                  <a:pt x="18139" y="22136"/>
                  <a:pt x="18145" y="22138"/>
                  <a:pt x="18154" y="22141"/>
                </a:cubicBezTo>
                <a:cubicBezTo>
                  <a:pt x="18147" y="22141"/>
                  <a:pt x="18143" y="22141"/>
                  <a:pt x="18141" y="22141"/>
                </a:cubicBezTo>
                <a:lnTo>
                  <a:pt x="18141" y="22141"/>
                </a:lnTo>
                <a:cubicBezTo>
                  <a:pt x="18136" y="22138"/>
                  <a:pt x="18134" y="22136"/>
                  <a:pt x="18137" y="22136"/>
                </a:cubicBezTo>
                <a:close/>
                <a:moveTo>
                  <a:pt x="4262" y="22782"/>
                </a:moveTo>
                <a:lnTo>
                  <a:pt x="4262" y="22782"/>
                </a:lnTo>
                <a:cubicBezTo>
                  <a:pt x="4268" y="22792"/>
                  <a:pt x="4272" y="22802"/>
                  <a:pt x="4272" y="22810"/>
                </a:cubicBezTo>
                <a:cubicBezTo>
                  <a:pt x="4272" y="22810"/>
                  <a:pt x="4267" y="22807"/>
                  <a:pt x="4262" y="22804"/>
                </a:cubicBezTo>
                <a:lnTo>
                  <a:pt x="4262" y="22804"/>
                </a:lnTo>
                <a:cubicBezTo>
                  <a:pt x="4258" y="22797"/>
                  <a:pt x="4254" y="22791"/>
                  <a:pt x="4250" y="22785"/>
                </a:cubicBezTo>
                <a:lnTo>
                  <a:pt x="4250" y="22785"/>
                </a:lnTo>
                <a:cubicBezTo>
                  <a:pt x="4253" y="22784"/>
                  <a:pt x="4256" y="22783"/>
                  <a:pt x="4262" y="22782"/>
                </a:cubicBezTo>
                <a:close/>
                <a:moveTo>
                  <a:pt x="18330" y="3527"/>
                </a:moveTo>
                <a:cubicBezTo>
                  <a:pt x="19429" y="3527"/>
                  <a:pt x="20537" y="3644"/>
                  <a:pt x="21622" y="3862"/>
                </a:cubicBezTo>
                <a:lnTo>
                  <a:pt x="21622" y="3862"/>
                </a:lnTo>
                <a:cubicBezTo>
                  <a:pt x="21656" y="3879"/>
                  <a:pt x="21741" y="3894"/>
                  <a:pt x="21792" y="3894"/>
                </a:cubicBezTo>
                <a:cubicBezTo>
                  <a:pt x="21804" y="3894"/>
                  <a:pt x="21813" y="3893"/>
                  <a:pt x="21820" y="3892"/>
                </a:cubicBezTo>
                <a:lnTo>
                  <a:pt x="21820" y="3892"/>
                </a:lnTo>
                <a:cubicBezTo>
                  <a:pt x="21828" y="3896"/>
                  <a:pt x="21834" y="3902"/>
                  <a:pt x="21834" y="3910"/>
                </a:cubicBezTo>
                <a:cubicBezTo>
                  <a:pt x="22391" y="4050"/>
                  <a:pt x="23088" y="4245"/>
                  <a:pt x="23645" y="4440"/>
                </a:cubicBezTo>
                <a:cubicBezTo>
                  <a:pt x="24241" y="4602"/>
                  <a:pt x="24758" y="4844"/>
                  <a:pt x="25349" y="5011"/>
                </a:cubicBezTo>
                <a:lnTo>
                  <a:pt x="25349" y="5011"/>
                </a:lnTo>
                <a:cubicBezTo>
                  <a:pt x="25347" y="5007"/>
                  <a:pt x="25346" y="5003"/>
                  <a:pt x="25346" y="4997"/>
                </a:cubicBezTo>
                <a:lnTo>
                  <a:pt x="25346" y="4997"/>
                </a:lnTo>
                <a:cubicBezTo>
                  <a:pt x="26294" y="5443"/>
                  <a:pt x="27464" y="5945"/>
                  <a:pt x="28440" y="6419"/>
                </a:cubicBezTo>
                <a:cubicBezTo>
                  <a:pt x="28719" y="6642"/>
                  <a:pt x="29025" y="6754"/>
                  <a:pt x="29388" y="6949"/>
                </a:cubicBezTo>
                <a:cubicBezTo>
                  <a:pt x="31674" y="8147"/>
                  <a:pt x="33848" y="9680"/>
                  <a:pt x="35938" y="11214"/>
                </a:cubicBezTo>
                <a:cubicBezTo>
                  <a:pt x="36384" y="11576"/>
                  <a:pt x="36886" y="11938"/>
                  <a:pt x="37332" y="12329"/>
                </a:cubicBezTo>
                <a:lnTo>
                  <a:pt x="37360" y="12329"/>
                </a:lnTo>
                <a:cubicBezTo>
                  <a:pt x="39618" y="14196"/>
                  <a:pt x="41904" y="16175"/>
                  <a:pt x="43716" y="18489"/>
                </a:cubicBezTo>
                <a:cubicBezTo>
                  <a:pt x="43744" y="18517"/>
                  <a:pt x="43771" y="18545"/>
                  <a:pt x="43799" y="18628"/>
                </a:cubicBezTo>
                <a:cubicBezTo>
                  <a:pt x="44423" y="19423"/>
                  <a:pt x="45057" y="20266"/>
                  <a:pt x="45637" y="21152"/>
                </a:cubicBezTo>
                <a:lnTo>
                  <a:pt x="45637" y="21152"/>
                </a:lnTo>
                <a:cubicBezTo>
                  <a:pt x="45286" y="21280"/>
                  <a:pt x="44930" y="21386"/>
                  <a:pt x="44552" y="21472"/>
                </a:cubicBezTo>
                <a:cubicBezTo>
                  <a:pt x="43771" y="21723"/>
                  <a:pt x="43019" y="21890"/>
                  <a:pt x="42210" y="22001"/>
                </a:cubicBezTo>
                <a:cubicBezTo>
                  <a:pt x="42193" y="22014"/>
                  <a:pt x="42182" y="22024"/>
                  <a:pt x="42176" y="22031"/>
                </a:cubicBezTo>
                <a:lnTo>
                  <a:pt x="42176" y="22031"/>
                </a:lnTo>
                <a:cubicBezTo>
                  <a:pt x="41648" y="22141"/>
                  <a:pt x="41121" y="22225"/>
                  <a:pt x="40594" y="22308"/>
                </a:cubicBezTo>
                <a:cubicBezTo>
                  <a:pt x="38990" y="22571"/>
                  <a:pt x="37288" y="22685"/>
                  <a:pt x="35603" y="22837"/>
                </a:cubicBezTo>
                <a:lnTo>
                  <a:pt x="35603" y="22837"/>
                </a:lnTo>
                <a:cubicBezTo>
                  <a:pt x="35493" y="22660"/>
                  <a:pt x="35382" y="22484"/>
                  <a:pt x="35269" y="22308"/>
                </a:cubicBezTo>
                <a:cubicBezTo>
                  <a:pt x="31918" y="16653"/>
                  <a:pt x="26565" y="9210"/>
                  <a:pt x="19650" y="9210"/>
                </a:cubicBezTo>
                <a:cubicBezTo>
                  <a:pt x="18282" y="9210"/>
                  <a:pt x="16853" y="9501"/>
                  <a:pt x="15366" y="10154"/>
                </a:cubicBezTo>
                <a:cubicBezTo>
                  <a:pt x="16063" y="9903"/>
                  <a:pt x="16677" y="9708"/>
                  <a:pt x="17318" y="9597"/>
                </a:cubicBezTo>
                <a:lnTo>
                  <a:pt x="17318" y="9597"/>
                </a:lnTo>
                <a:cubicBezTo>
                  <a:pt x="17211" y="9677"/>
                  <a:pt x="17116" y="9720"/>
                  <a:pt x="17026" y="9747"/>
                </a:cubicBezTo>
                <a:lnTo>
                  <a:pt x="17026" y="9747"/>
                </a:lnTo>
                <a:cubicBezTo>
                  <a:pt x="17384" y="9651"/>
                  <a:pt x="17745" y="9569"/>
                  <a:pt x="18070" y="9569"/>
                </a:cubicBezTo>
                <a:cubicBezTo>
                  <a:pt x="14948" y="10099"/>
                  <a:pt x="12161" y="11799"/>
                  <a:pt x="9875" y="13890"/>
                </a:cubicBezTo>
                <a:cubicBezTo>
                  <a:pt x="9875" y="13887"/>
                  <a:pt x="9874" y="13886"/>
                  <a:pt x="9872" y="13886"/>
                </a:cubicBezTo>
                <a:cubicBezTo>
                  <a:pt x="9850" y="13886"/>
                  <a:pt x="9723" y="14008"/>
                  <a:pt x="9596" y="14085"/>
                </a:cubicBezTo>
                <a:cubicBezTo>
                  <a:pt x="10739" y="13025"/>
                  <a:pt x="11854" y="12106"/>
                  <a:pt x="13192" y="11269"/>
                </a:cubicBezTo>
                <a:cubicBezTo>
                  <a:pt x="13215" y="11246"/>
                  <a:pt x="13222" y="11236"/>
                  <a:pt x="13214" y="11236"/>
                </a:cubicBezTo>
                <a:cubicBezTo>
                  <a:pt x="13162" y="11236"/>
                  <a:pt x="12401" y="11772"/>
                  <a:pt x="12253" y="11772"/>
                </a:cubicBezTo>
                <a:cubicBezTo>
                  <a:pt x="12250" y="11772"/>
                  <a:pt x="12247" y="11772"/>
                  <a:pt x="12244" y="11771"/>
                </a:cubicBezTo>
                <a:cubicBezTo>
                  <a:pt x="12718" y="11409"/>
                  <a:pt x="13192" y="11158"/>
                  <a:pt x="13666" y="10879"/>
                </a:cubicBezTo>
                <a:cubicBezTo>
                  <a:pt x="13664" y="10877"/>
                  <a:pt x="13659" y="10875"/>
                  <a:pt x="13653" y="10875"/>
                </a:cubicBezTo>
                <a:cubicBezTo>
                  <a:pt x="13595" y="10875"/>
                  <a:pt x="13382" y="10993"/>
                  <a:pt x="13332" y="11018"/>
                </a:cubicBezTo>
                <a:cubicBezTo>
                  <a:pt x="10873" y="12316"/>
                  <a:pt x="8777" y="14218"/>
                  <a:pt x="7073" y="16417"/>
                </a:cubicBezTo>
                <a:lnTo>
                  <a:pt x="7073" y="16417"/>
                </a:lnTo>
                <a:cubicBezTo>
                  <a:pt x="6638" y="15548"/>
                  <a:pt x="6450" y="14560"/>
                  <a:pt x="6502" y="13583"/>
                </a:cubicBezTo>
                <a:cubicBezTo>
                  <a:pt x="6558" y="13388"/>
                  <a:pt x="6558" y="13109"/>
                  <a:pt x="6641" y="12914"/>
                </a:cubicBezTo>
                <a:cubicBezTo>
                  <a:pt x="6641" y="12691"/>
                  <a:pt x="6725" y="12496"/>
                  <a:pt x="6781" y="12245"/>
                </a:cubicBezTo>
                <a:cubicBezTo>
                  <a:pt x="7561" y="9541"/>
                  <a:pt x="9485" y="7116"/>
                  <a:pt x="11743" y="5527"/>
                </a:cubicBezTo>
                <a:cubicBezTo>
                  <a:pt x="12663" y="4858"/>
                  <a:pt x="13666" y="4328"/>
                  <a:pt x="14753" y="4022"/>
                </a:cubicBezTo>
                <a:cubicBezTo>
                  <a:pt x="14781" y="3994"/>
                  <a:pt x="14920" y="3994"/>
                  <a:pt x="14948" y="3966"/>
                </a:cubicBezTo>
                <a:cubicBezTo>
                  <a:pt x="15562" y="3771"/>
                  <a:pt x="16203" y="3687"/>
                  <a:pt x="16816" y="3604"/>
                </a:cubicBezTo>
                <a:cubicBezTo>
                  <a:pt x="17316" y="3552"/>
                  <a:pt x="17822" y="3527"/>
                  <a:pt x="18330" y="3527"/>
                </a:cubicBezTo>
                <a:close/>
                <a:moveTo>
                  <a:pt x="34322" y="22977"/>
                </a:moveTo>
                <a:lnTo>
                  <a:pt x="34322" y="22977"/>
                </a:lnTo>
                <a:cubicBezTo>
                  <a:pt x="34318" y="22981"/>
                  <a:pt x="34311" y="22984"/>
                  <a:pt x="34302" y="22986"/>
                </a:cubicBezTo>
                <a:lnTo>
                  <a:pt x="34302" y="22986"/>
                </a:lnTo>
                <a:cubicBezTo>
                  <a:pt x="34313" y="22985"/>
                  <a:pt x="34325" y="22983"/>
                  <a:pt x="34336" y="22982"/>
                </a:cubicBezTo>
                <a:lnTo>
                  <a:pt x="34336" y="22982"/>
                </a:lnTo>
                <a:cubicBezTo>
                  <a:pt x="34332" y="22980"/>
                  <a:pt x="34327" y="22979"/>
                  <a:pt x="34322" y="22977"/>
                </a:cubicBezTo>
                <a:close/>
                <a:moveTo>
                  <a:pt x="34302" y="22986"/>
                </a:moveTo>
                <a:cubicBezTo>
                  <a:pt x="34288" y="22987"/>
                  <a:pt x="34275" y="22989"/>
                  <a:pt x="34261" y="22990"/>
                </a:cubicBezTo>
                <a:lnTo>
                  <a:pt x="34261" y="22990"/>
                </a:lnTo>
                <a:cubicBezTo>
                  <a:pt x="34277" y="22990"/>
                  <a:pt x="34291" y="22988"/>
                  <a:pt x="34302" y="22986"/>
                </a:cubicBezTo>
                <a:close/>
                <a:moveTo>
                  <a:pt x="30057" y="22977"/>
                </a:moveTo>
                <a:lnTo>
                  <a:pt x="30057" y="22977"/>
                </a:lnTo>
                <a:cubicBezTo>
                  <a:pt x="30071" y="22991"/>
                  <a:pt x="30119" y="22991"/>
                  <a:pt x="30168" y="22991"/>
                </a:cubicBezTo>
                <a:cubicBezTo>
                  <a:pt x="30170" y="22991"/>
                  <a:pt x="30172" y="22991"/>
                  <a:pt x="30174" y="22991"/>
                </a:cubicBezTo>
                <a:lnTo>
                  <a:pt x="30174" y="22991"/>
                </a:lnTo>
                <a:cubicBezTo>
                  <a:pt x="30134" y="22987"/>
                  <a:pt x="30095" y="22982"/>
                  <a:pt x="30057" y="22977"/>
                </a:cubicBezTo>
                <a:close/>
                <a:moveTo>
                  <a:pt x="30174" y="22991"/>
                </a:moveTo>
                <a:cubicBezTo>
                  <a:pt x="30207" y="22994"/>
                  <a:pt x="30240" y="22998"/>
                  <a:pt x="30274" y="23001"/>
                </a:cubicBezTo>
                <a:lnTo>
                  <a:pt x="30274" y="23001"/>
                </a:lnTo>
                <a:cubicBezTo>
                  <a:pt x="30256" y="22991"/>
                  <a:pt x="30215" y="22991"/>
                  <a:pt x="30174" y="22991"/>
                </a:cubicBezTo>
                <a:close/>
                <a:moveTo>
                  <a:pt x="34261" y="22990"/>
                </a:moveTo>
                <a:cubicBezTo>
                  <a:pt x="34245" y="22991"/>
                  <a:pt x="34228" y="22991"/>
                  <a:pt x="34210" y="22991"/>
                </a:cubicBezTo>
                <a:cubicBezTo>
                  <a:pt x="34161" y="22991"/>
                  <a:pt x="34113" y="22991"/>
                  <a:pt x="34099" y="23005"/>
                </a:cubicBezTo>
                <a:cubicBezTo>
                  <a:pt x="33960" y="22999"/>
                  <a:pt x="33818" y="22995"/>
                  <a:pt x="33672" y="22994"/>
                </a:cubicBezTo>
                <a:lnTo>
                  <a:pt x="33672" y="22994"/>
                </a:lnTo>
                <a:cubicBezTo>
                  <a:pt x="33748" y="23008"/>
                  <a:pt x="33828" y="23013"/>
                  <a:pt x="33910" y="23013"/>
                </a:cubicBezTo>
                <a:cubicBezTo>
                  <a:pt x="34023" y="23013"/>
                  <a:pt x="34142" y="23003"/>
                  <a:pt x="34261" y="22990"/>
                </a:cubicBezTo>
                <a:close/>
                <a:moveTo>
                  <a:pt x="36775" y="22921"/>
                </a:moveTo>
                <a:cubicBezTo>
                  <a:pt x="36524" y="22949"/>
                  <a:pt x="36830" y="22949"/>
                  <a:pt x="36803" y="22949"/>
                </a:cubicBezTo>
                <a:cubicBezTo>
                  <a:pt x="36533" y="22974"/>
                  <a:pt x="36111" y="22998"/>
                  <a:pt x="35729" y="23042"/>
                </a:cubicBezTo>
                <a:lnTo>
                  <a:pt x="35729" y="23042"/>
                </a:lnTo>
                <a:cubicBezTo>
                  <a:pt x="35722" y="23031"/>
                  <a:pt x="35716" y="23020"/>
                  <a:pt x="35709" y="23008"/>
                </a:cubicBezTo>
                <a:lnTo>
                  <a:pt x="35709" y="23008"/>
                </a:lnTo>
                <a:cubicBezTo>
                  <a:pt x="36070" y="22985"/>
                  <a:pt x="36430" y="22956"/>
                  <a:pt x="36775" y="22921"/>
                </a:cubicBezTo>
                <a:close/>
                <a:moveTo>
                  <a:pt x="19539" y="9865"/>
                </a:moveTo>
                <a:cubicBezTo>
                  <a:pt x="20672" y="9865"/>
                  <a:pt x="21792" y="10108"/>
                  <a:pt x="22837" y="10517"/>
                </a:cubicBezTo>
                <a:cubicBezTo>
                  <a:pt x="24677" y="11214"/>
                  <a:pt x="26238" y="12468"/>
                  <a:pt x="27632" y="13778"/>
                </a:cubicBezTo>
                <a:cubicBezTo>
                  <a:pt x="30325" y="16528"/>
                  <a:pt x="32601" y="19639"/>
                  <a:pt x="34553" y="22949"/>
                </a:cubicBezTo>
                <a:lnTo>
                  <a:pt x="34553" y="22949"/>
                </a:lnTo>
                <a:cubicBezTo>
                  <a:pt x="34550" y="22949"/>
                  <a:pt x="34547" y="22949"/>
                  <a:pt x="34545" y="22949"/>
                </a:cubicBezTo>
                <a:lnTo>
                  <a:pt x="34553" y="22949"/>
                </a:lnTo>
                <a:cubicBezTo>
                  <a:pt x="34555" y="22952"/>
                  <a:pt x="34557" y="22955"/>
                  <a:pt x="34558" y="22958"/>
                </a:cubicBezTo>
                <a:lnTo>
                  <a:pt x="34558" y="22958"/>
                </a:lnTo>
                <a:cubicBezTo>
                  <a:pt x="34485" y="22965"/>
                  <a:pt x="34410" y="22974"/>
                  <a:pt x="34336" y="22982"/>
                </a:cubicBezTo>
                <a:lnTo>
                  <a:pt x="34336" y="22982"/>
                </a:lnTo>
                <a:cubicBezTo>
                  <a:pt x="34394" y="23005"/>
                  <a:pt x="34313" y="23008"/>
                  <a:pt x="34182" y="23061"/>
                </a:cubicBezTo>
                <a:cubicBezTo>
                  <a:pt x="34325" y="23061"/>
                  <a:pt x="34470" y="23059"/>
                  <a:pt x="34616" y="23056"/>
                </a:cubicBezTo>
                <a:lnTo>
                  <a:pt x="34616" y="23056"/>
                </a:lnTo>
                <a:cubicBezTo>
                  <a:pt x="34629" y="23077"/>
                  <a:pt x="34641" y="23099"/>
                  <a:pt x="34654" y="23120"/>
                </a:cubicBezTo>
                <a:lnTo>
                  <a:pt x="34654" y="23120"/>
                </a:lnTo>
                <a:cubicBezTo>
                  <a:pt x="34271" y="23136"/>
                  <a:pt x="33888" y="23150"/>
                  <a:pt x="33506" y="23161"/>
                </a:cubicBezTo>
                <a:lnTo>
                  <a:pt x="33506" y="23161"/>
                </a:lnTo>
                <a:cubicBezTo>
                  <a:pt x="33467" y="23105"/>
                  <a:pt x="33428" y="23049"/>
                  <a:pt x="33388" y="22993"/>
                </a:cubicBezTo>
                <a:lnTo>
                  <a:pt x="33388" y="22993"/>
                </a:lnTo>
                <a:cubicBezTo>
                  <a:pt x="33418" y="22993"/>
                  <a:pt x="33447" y="22993"/>
                  <a:pt x="33477" y="22993"/>
                </a:cubicBezTo>
                <a:cubicBezTo>
                  <a:pt x="33542" y="22993"/>
                  <a:pt x="33608" y="22993"/>
                  <a:pt x="33672" y="22994"/>
                </a:cubicBezTo>
                <a:lnTo>
                  <a:pt x="33672" y="22994"/>
                </a:lnTo>
                <a:cubicBezTo>
                  <a:pt x="33647" y="22989"/>
                  <a:pt x="33622" y="22984"/>
                  <a:pt x="33597" y="22977"/>
                </a:cubicBezTo>
                <a:cubicBezTo>
                  <a:pt x="33820" y="22949"/>
                  <a:pt x="34127" y="22977"/>
                  <a:pt x="34322" y="22921"/>
                </a:cubicBezTo>
                <a:lnTo>
                  <a:pt x="34322" y="22921"/>
                </a:lnTo>
                <a:cubicBezTo>
                  <a:pt x="34003" y="22935"/>
                  <a:pt x="33680" y="22942"/>
                  <a:pt x="33354" y="22945"/>
                </a:cubicBezTo>
                <a:lnTo>
                  <a:pt x="33354" y="22945"/>
                </a:lnTo>
                <a:cubicBezTo>
                  <a:pt x="33202" y="22729"/>
                  <a:pt x="33050" y="22517"/>
                  <a:pt x="32900" y="22308"/>
                </a:cubicBezTo>
                <a:cubicBezTo>
                  <a:pt x="31120" y="19684"/>
                  <a:pt x="29002" y="17559"/>
                  <a:pt x="27370" y="17559"/>
                </a:cubicBezTo>
                <a:cubicBezTo>
                  <a:pt x="26036" y="17559"/>
                  <a:pt x="25026" y="18976"/>
                  <a:pt x="24788" y="22698"/>
                </a:cubicBezTo>
                <a:cubicBezTo>
                  <a:pt x="24787" y="22778"/>
                  <a:pt x="24786" y="22858"/>
                  <a:pt x="24785" y="22938"/>
                </a:cubicBezTo>
                <a:lnTo>
                  <a:pt x="24785" y="22938"/>
                </a:lnTo>
                <a:cubicBezTo>
                  <a:pt x="24304" y="22873"/>
                  <a:pt x="23825" y="22808"/>
                  <a:pt x="23380" y="22808"/>
                </a:cubicBezTo>
                <a:cubicBezTo>
                  <a:pt x="23338" y="22808"/>
                  <a:pt x="23296" y="22808"/>
                  <a:pt x="23255" y="22810"/>
                </a:cubicBezTo>
                <a:cubicBezTo>
                  <a:pt x="23590" y="22838"/>
                  <a:pt x="23952" y="22838"/>
                  <a:pt x="24259" y="22921"/>
                </a:cubicBezTo>
                <a:cubicBezTo>
                  <a:pt x="22475" y="22838"/>
                  <a:pt x="20719" y="22642"/>
                  <a:pt x="18934" y="22364"/>
                </a:cubicBezTo>
                <a:cubicBezTo>
                  <a:pt x="18684" y="22308"/>
                  <a:pt x="18767" y="22224"/>
                  <a:pt x="18433" y="22224"/>
                </a:cubicBezTo>
                <a:lnTo>
                  <a:pt x="18405" y="22224"/>
                </a:lnTo>
                <a:cubicBezTo>
                  <a:pt x="18323" y="22224"/>
                  <a:pt x="18182" y="22165"/>
                  <a:pt x="18145" y="22143"/>
                </a:cubicBezTo>
                <a:lnTo>
                  <a:pt x="18145" y="22143"/>
                </a:lnTo>
                <a:cubicBezTo>
                  <a:pt x="18180" y="22151"/>
                  <a:pt x="18382" y="22169"/>
                  <a:pt x="18405" y="22169"/>
                </a:cubicBezTo>
                <a:cubicBezTo>
                  <a:pt x="18349" y="22141"/>
                  <a:pt x="18210" y="22141"/>
                  <a:pt x="18154" y="22113"/>
                </a:cubicBezTo>
                <a:cubicBezTo>
                  <a:pt x="16561" y="21838"/>
                  <a:pt x="15077" y="21482"/>
                  <a:pt x="13541" y="20912"/>
                </a:cubicBezTo>
                <a:lnTo>
                  <a:pt x="13541" y="20912"/>
                </a:lnTo>
                <a:cubicBezTo>
                  <a:pt x="13444" y="20900"/>
                  <a:pt x="13458" y="20900"/>
                  <a:pt x="13492" y="20900"/>
                </a:cubicBezTo>
                <a:cubicBezTo>
                  <a:pt x="13497" y="20900"/>
                  <a:pt x="13502" y="20900"/>
                  <a:pt x="13508" y="20900"/>
                </a:cubicBezTo>
                <a:lnTo>
                  <a:pt x="13508" y="20900"/>
                </a:lnTo>
                <a:cubicBezTo>
                  <a:pt x="13496" y="20896"/>
                  <a:pt x="13483" y="20891"/>
                  <a:pt x="13471" y="20886"/>
                </a:cubicBezTo>
                <a:lnTo>
                  <a:pt x="13471" y="20886"/>
                </a:lnTo>
                <a:cubicBezTo>
                  <a:pt x="13471" y="20886"/>
                  <a:pt x="13488" y="20886"/>
                  <a:pt x="13523" y="20900"/>
                </a:cubicBezTo>
                <a:lnTo>
                  <a:pt x="13523" y="20900"/>
                </a:lnTo>
                <a:cubicBezTo>
                  <a:pt x="13551" y="20899"/>
                  <a:pt x="13575" y="20896"/>
                  <a:pt x="13555" y="20886"/>
                </a:cubicBezTo>
                <a:lnTo>
                  <a:pt x="13555" y="20886"/>
                </a:lnTo>
                <a:cubicBezTo>
                  <a:pt x="13828" y="20968"/>
                  <a:pt x="14075" y="21050"/>
                  <a:pt x="14321" y="21106"/>
                </a:cubicBezTo>
                <a:lnTo>
                  <a:pt x="14321" y="21106"/>
                </a:lnTo>
                <a:cubicBezTo>
                  <a:pt x="14276" y="21091"/>
                  <a:pt x="14161" y="21026"/>
                  <a:pt x="14112" y="21026"/>
                </a:cubicBezTo>
                <a:cubicBezTo>
                  <a:pt x="12969" y="20691"/>
                  <a:pt x="11826" y="20301"/>
                  <a:pt x="10767" y="19771"/>
                </a:cubicBezTo>
                <a:cubicBezTo>
                  <a:pt x="10600" y="19743"/>
                  <a:pt x="9764" y="19242"/>
                  <a:pt x="9457" y="19019"/>
                </a:cubicBezTo>
                <a:lnTo>
                  <a:pt x="9457" y="19019"/>
                </a:lnTo>
                <a:cubicBezTo>
                  <a:pt x="10042" y="19242"/>
                  <a:pt x="10488" y="19520"/>
                  <a:pt x="11046" y="19743"/>
                </a:cubicBezTo>
                <a:cubicBezTo>
                  <a:pt x="9987" y="19186"/>
                  <a:pt x="8955" y="18684"/>
                  <a:pt x="8119" y="17820"/>
                </a:cubicBezTo>
                <a:cubicBezTo>
                  <a:pt x="7892" y="17609"/>
                  <a:pt x="7688" y="17379"/>
                  <a:pt x="7509" y="17134"/>
                </a:cubicBezTo>
                <a:lnTo>
                  <a:pt x="7509" y="17134"/>
                </a:lnTo>
                <a:cubicBezTo>
                  <a:pt x="8339" y="16053"/>
                  <a:pt x="9252" y="15048"/>
                  <a:pt x="10210" y="14140"/>
                </a:cubicBezTo>
                <a:cubicBezTo>
                  <a:pt x="12300" y="12217"/>
                  <a:pt x="14865" y="10656"/>
                  <a:pt x="17680" y="10043"/>
                </a:cubicBezTo>
                <a:cubicBezTo>
                  <a:pt x="17847" y="9987"/>
                  <a:pt x="18126" y="9987"/>
                  <a:pt x="18293" y="9959"/>
                </a:cubicBezTo>
                <a:cubicBezTo>
                  <a:pt x="18413" y="9959"/>
                  <a:pt x="18532" y="9898"/>
                  <a:pt x="18687" y="9898"/>
                </a:cubicBezTo>
                <a:cubicBezTo>
                  <a:pt x="18713" y="9898"/>
                  <a:pt x="18739" y="9899"/>
                  <a:pt x="18767" y="9903"/>
                </a:cubicBezTo>
                <a:cubicBezTo>
                  <a:pt x="19025" y="9878"/>
                  <a:pt x="19282" y="9865"/>
                  <a:pt x="19539" y="9865"/>
                </a:cubicBezTo>
                <a:close/>
                <a:moveTo>
                  <a:pt x="27353" y="18963"/>
                </a:moveTo>
                <a:cubicBezTo>
                  <a:pt x="28900" y="19439"/>
                  <a:pt x="30362" y="21283"/>
                  <a:pt x="31579" y="22950"/>
                </a:cubicBezTo>
                <a:lnTo>
                  <a:pt x="31579" y="22950"/>
                </a:lnTo>
                <a:cubicBezTo>
                  <a:pt x="31157" y="22953"/>
                  <a:pt x="30741" y="22959"/>
                  <a:pt x="30335" y="22977"/>
                </a:cubicBezTo>
                <a:lnTo>
                  <a:pt x="30286" y="23002"/>
                </a:lnTo>
                <a:lnTo>
                  <a:pt x="30286" y="23002"/>
                </a:lnTo>
                <a:cubicBezTo>
                  <a:pt x="30282" y="23001"/>
                  <a:pt x="30278" y="23001"/>
                  <a:pt x="30274" y="23001"/>
                </a:cubicBezTo>
                <a:lnTo>
                  <a:pt x="30274" y="23001"/>
                </a:lnTo>
                <a:cubicBezTo>
                  <a:pt x="30276" y="23002"/>
                  <a:pt x="30278" y="23003"/>
                  <a:pt x="30280" y="23005"/>
                </a:cubicBezTo>
                <a:lnTo>
                  <a:pt x="30286" y="23002"/>
                </a:lnTo>
                <a:lnTo>
                  <a:pt x="30286" y="23002"/>
                </a:lnTo>
                <a:cubicBezTo>
                  <a:pt x="30561" y="23026"/>
                  <a:pt x="30867" y="23034"/>
                  <a:pt x="31192" y="23034"/>
                </a:cubicBezTo>
                <a:cubicBezTo>
                  <a:pt x="31337" y="23034"/>
                  <a:pt x="31485" y="23032"/>
                  <a:pt x="31636" y="23030"/>
                </a:cubicBezTo>
                <a:lnTo>
                  <a:pt x="31636" y="23030"/>
                </a:lnTo>
                <a:cubicBezTo>
                  <a:pt x="31677" y="23085"/>
                  <a:pt x="31717" y="23140"/>
                  <a:pt x="31757" y="23195"/>
                </a:cubicBezTo>
                <a:lnTo>
                  <a:pt x="31757" y="23195"/>
                </a:lnTo>
                <a:cubicBezTo>
                  <a:pt x="31460" y="23198"/>
                  <a:pt x="31162" y="23200"/>
                  <a:pt x="30865" y="23200"/>
                </a:cubicBezTo>
                <a:cubicBezTo>
                  <a:pt x="29576" y="23200"/>
                  <a:pt x="28287" y="23172"/>
                  <a:pt x="26990" y="23116"/>
                </a:cubicBezTo>
                <a:cubicBezTo>
                  <a:pt x="27074" y="23088"/>
                  <a:pt x="26377" y="23088"/>
                  <a:pt x="26294" y="23061"/>
                </a:cubicBezTo>
                <a:cubicBezTo>
                  <a:pt x="26251" y="23062"/>
                  <a:pt x="26208" y="23062"/>
                  <a:pt x="26165" y="23062"/>
                </a:cubicBezTo>
                <a:cubicBezTo>
                  <a:pt x="26152" y="23062"/>
                  <a:pt x="26139" y="23062"/>
                  <a:pt x="26125" y="23062"/>
                </a:cubicBezTo>
                <a:lnTo>
                  <a:pt x="26125" y="23062"/>
                </a:lnTo>
                <a:cubicBezTo>
                  <a:pt x="26367" y="21728"/>
                  <a:pt x="26249" y="19825"/>
                  <a:pt x="27353" y="18963"/>
                </a:cubicBezTo>
                <a:close/>
                <a:moveTo>
                  <a:pt x="29539" y="23367"/>
                </a:moveTo>
                <a:cubicBezTo>
                  <a:pt x="29543" y="23367"/>
                  <a:pt x="29548" y="23367"/>
                  <a:pt x="29555" y="23367"/>
                </a:cubicBezTo>
                <a:cubicBezTo>
                  <a:pt x="29550" y="23367"/>
                  <a:pt x="29544" y="23367"/>
                  <a:pt x="29539" y="23367"/>
                </a:cubicBezTo>
                <a:close/>
                <a:moveTo>
                  <a:pt x="26346" y="23122"/>
                </a:moveTo>
                <a:cubicBezTo>
                  <a:pt x="26831" y="23122"/>
                  <a:pt x="27292" y="23168"/>
                  <a:pt x="27855" y="23228"/>
                </a:cubicBezTo>
                <a:cubicBezTo>
                  <a:pt x="27409" y="23228"/>
                  <a:pt x="27074" y="23200"/>
                  <a:pt x="26656" y="23200"/>
                </a:cubicBezTo>
                <a:cubicBezTo>
                  <a:pt x="26593" y="23162"/>
                  <a:pt x="26519" y="23147"/>
                  <a:pt x="26446" y="23147"/>
                </a:cubicBezTo>
                <a:cubicBezTo>
                  <a:pt x="26357" y="23147"/>
                  <a:pt x="26271" y="23169"/>
                  <a:pt x="26210" y="23200"/>
                </a:cubicBezTo>
                <a:cubicBezTo>
                  <a:pt x="27347" y="23283"/>
                  <a:pt x="28429" y="23339"/>
                  <a:pt x="29539" y="23367"/>
                </a:cubicBezTo>
                <a:lnTo>
                  <a:pt x="29539" y="23367"/>
                </a:lnTo>
                <a:cubicBezTo>
                  <a:pt x="29525" y="23365"/>
                  <a:pt x="29520" y="23360"/>
                  <a:pt x="29499" y="23339"/>
                </a:cubicBezTo>
                <a:lnTo>
                  <a:pt x="30558" y="23339"/>
                </a:lnTo>
                <a:cubicBezTo>
                  <a:pt x="30573" y="23325"/>
                  <a:pt x="30593" y="23320"/>
                  <a:pt x="30616" y="23320"/>
                </a:cubicBezTo>
                <a:cubicBezTo>
                  <a:pt x="30667" y="23320"/>
                  <a:pt x="30728" y="23345"/>
                  <a:pt x="30762" y="23345"/>
                </a:cubicBezTo>
                <a:cubicBezTo>
                  <a:pt x="30771" y="23345"/>
                  <a:pt x="30777" y="23343"/>
                  <a:pt x="30782" y="23339"/>
                </a:cubicBezTo>
                <a:cubicBezTo>
                  <a:pt x="31128" y="23317"/>
                  <a:pt x="31484" y="23313"/>
                  <a:pt x="31841" y="23312"/>
                </a:cubicBezTo>
                <a:lnTo>
                  <a:pt x="31841" y="23312"/>
                </a:lnTo>
                <a:cubicBezTo>
                  <a:pt x="31866" y="23347"/>
                  <a:pt x="31892" y="23382"/>
                  <a:pt x="31917" y="23417"/>
                </a:cubicBezTo>
                <a:lnTo>
                  <a:pt x="31917" y="23417"/>
                </a:lnTo>
                <a:cubicBezTo>
                  <a:pt x="29993" y="23410"/>
                  <a:pt x="28039" y="23434"/>
                  <a:pt x="26101" y="23189"/>
                </a:cubicBezTo>
                <a:lnTo>
                  <a:pt x="26101" y="23189"/>
                </a:lnTo>
                <a:cubicBezTo>
                  <a:pt x="26105" y="23168"/>
                  <a:pt x="26109" y="23147"/>
                  <a:pt x="26113" y="23125"/>
                </a:cubicBezTo>
                <a:lnTo>
                  <a:pt x="26113" y="23125"/>
                </a:lnTo>
                <a:cubicBezTo>
                  <a:pt x="26192" y="23123"/>
                  <a:pt x="26269" y="23122"/>
                  <a:pt x="26346" y="23122"/>
                </a:cubicBezTo>
                <a:close/>
                <a:moveTo>
                  <a:pt x="48727" y="25764"/>
                </a:moveTo>
                <a:cubicBezTo>
                  <a:pt x="48729" y="25773"/>
                  <a:pt x="48731" y="25783"/>
                  <a:pt x="48733" y="25792"/>
                </a:cubicBezTo>
                <a:cubicBezTo>
                  <a:pt x="48733" y="25781"/>
                  <a:pt x="48731" y="25772"/>
                  <a:pt x="48727" y="25764"/>
                </a:cubicBezTo>
                <a:close/>
                <a:moveTo>
                  <a:pt x="7533" y="26266"/>
                </a:moveTo>
                <a:cubicBezTo>
                  <a:pt x="7546" y="26275"/>
                  <a:pt x="7559" y="26285"/>
                  <a:pt x="7572" y="26294"/>
                </a:cubicBezTo>
                <a:lnTo>
                  <a:pt x="7617" y="26294"/>
                </a:lnTo>
                <a:cubicBezTo>
                  <a:pt x="7561" y="26294"/>
                  <a:pt x="7561" y="26266"/>
                  <a:pt x="7533" y="26266"/>
                </a:cubicBezTo>
                <a:close/>
                <a:moveTo>
                  <a:pt x="33607" y="23304"/>
                </a:moveTo>
                <a:cubicBezTo>
                  <a:pt x="34018" y="23349"/>
                  <a:pt x="34419" y="23380"/>
                  <a:pt x="34814" y="23396"/>
                </a:cubicBezTo>
                <a:lnTo>
                  <a:pt x="34814" y="23396"/>
                </a:lnTo>
                <a:cubicBezTo>
                  <a:pt x="35855" y="25196"/>
                  <a:pt x="36802" y="27052"/>
                  <a:pt x="37671" y="28939"/>
                </a:cubicBezTo>
                <a:lnTo>
                  <a:pt x="37671" y="28939"/>
                </a:lnTo>
                <a:cubicBezTo>
                  <a:pt x="37641" y="28941"/>
                  <a:pt x="37611" y="28942"/>
                  <a:pt x="37583" y="28942"/>
                </a:cubicBezTo>
                <a:lnTo>
                  <a:pt x="37673" y="28942"/>
                </a:lnTo>
                <a:cubicBezTo>
                  <a:pt x="37676" y="28948"/>
                  <a:pt x="37679" y="28955"/>
                  <a:pt x="37682" y="28961"/>
                </a:cubicBezTo>
                <a:lnTo>
                  <a:pt x="37682" y="28961"/>
                </a:lnTo>
                <a:cubicBezTo>
                  <a:pt x="37507" y="28999"/>
                  <a:pt x="37389" y="29051"/>
                  <a:pt x="37265" y="29082"/>
                </a:cubicBezTo>
                <a:lnTo>
                  <a:pt x="37265" y="29082"/>
                </a:lnTo>
                <a:cubicBezTo>
                  <a:pt x="36610" y="27953"/>
                  <a:pt x="35927" y="26839"/>
                  <a:pt x="35214" y="25737"/>
                </a:cubicBezTo>
                <a:cubicBezTo>
                  <a:pt x="34724" y="24934"/>
                  <a:pt x="34166" y="24104"/>
                  <a:pt x="33607" y="23304"/>
                </a:cubicBezTo>
                <a:close/>
                <a:moveTo>
                  <a:pt x="18238" y="30197"/>
                </a:moveTo>
                <a:cubicBezTo>
                  <a:pt x="18238" y="30224"/>
                  <a:pt x="18293" y="30224"/>
                  <a:pt x="18293" y="30224"/>
                </a:cubicBezTo>
                <a:cubicBezTo>
                  <a:pt x="18265" y="30224"/>
                  <a:pt x="18238" y="30224"/>
                  <a:pt x="18238" y="30197"/>
                </a:cubicBezTo>
                <a:close/>
                <a:moveTo>
                  <a:pt x="26087" y="23349"/>
                </a:moveTo>
                <a:cubicBezTo>
                  <a:pt x="27532" y="23446"/>
                  <a:pt x="28976" y="23500"/>
                  <a:pt x="30419" y="23500"/>
                </a:cubicBezTo>
                <a:cubicBezTo>
                  <a:pt x="30934" y="23500"/>
                  <a:pt x="31448" y="23493"/>
                  <a:pt x="31962" y="23479"/>
                </a:cubicBezTo>
                <a:lnTo>
                  <a:pt x="31962" y="23479"/>
                </a:lnTo>
                <a:cubicBezTo>
                  <a:pt x="32309" y="23960"/>
                  <a:pt x="32632" y="24410"/>
                  <a:pt x="32928" y="24789"/>
                </a:cubicBezTo>
                <a:lnTo>
                  <a:pt x="32984" y="24789"/>
                </a:lnTo>
                <a:cubicBezTo>
                  <a:pt x="33977" y="26253"/>
                  <a:pt x="34935" y="27736"/>
                  <a:pt x="35846" y="29245"/>
                </a:cubicBezTo>
                <a:lnTo>
                  <a:pt x="35846" y="29245"/>
                </a:lnTo>
                <a:cubicBezTo>
                  <a:pt x="35497" y="29272"/>
                  <a:pt x="35144" y="29286"/>
                  <a:pt x="34796" y="29360"/>
                </a:cubicBezTo>
                <a:cubicBezTo>
                  <a:pt x="34796" y="29341"/>
                  <a:pt x="34773" y="29334"/>
                  <a:pt x="34738" y="29334"/>
                </a:cubicBezTo>
                <a:cubicBezTo>
                  <a:pt x="34619" y="29334"/>
                  <a:pt x="34352" y="29416"/>
                  <a:pt x="34266" y="29416"/>
                </a:cubicBezTo>
                <a:cubicBezTo>
                  <a:pt x="34322" y="29388"/>
                  <a:pt x="34405" y="29360"/>
                  <a:pt x="34433" y="29360"/>
                </a:cubicBezTo>
                <a:cubicBezTo>
                  <a:pt x="34256" y="29360"/>
                  <a:pt x="33940" y="29452"/>
                  <a:pt x="33696" y="29490"/>
                </a:cubicBezTo>
                <a:lnTo>
                  <a:pt x="33696" y="29490"/>
                </a:lnTo>
                <a:cubicBezTo>
                  <a:pt x="33737" y="29478"/>
                  <a:pt x="33774" y="29453"/>
                  <a:pt x="33848" y="29416"/>
                </a:cubicBezTo>
                <a:lnTo>
                  <a:pt x="33848" y="29416"/>
                </a:lnTo>
                <a:cubicBezTo>
                  <a:pt x="33708" y="29472"/>
                  <a:pt x="33597" y="29472"/>
                  <a:pt x="33485" y="29500"/>
                </a:cubicBezTo>
                <a:cubicBezTo>
                  <a:pt x="33402" y="29500"/>
                  <a:pt x="33207" y="29528"/>
                  <a:pt x="33123" y="29555"/>
                </a:cubicBezTo>
                <a:cubicBezTo>
                  <a:pt x="33059" y="29555"/>
                  <a:pt x="32963" y="29588"/>
                  <a:pt x="32896" y="29603"/>
                </a:cubicBezTo>
                <a:lnTo>
                  <a:pt x="32896" y="29603"/>
                </a:lnTo>
                <a:cubicBezTo>
                  <a:pt x="32888" y="29591"/>
                  <a:pt x="32880" y="29586"/>
                  <a:pt x="32873" y="29586"/>
                </a:cubicBezTo>
                <a:cubicBezTo>
                  <a:pt x="32857" y="29586"/>
                  <a:pt x="32844" y="29611"/>
                  <a:pt x="32844" y="29611"/>
                </a:cubicBezTo>
                <a:cubicBezTo>
                  <a:pt x="32857" y="29611"/>
                  <a:pt x="32875" y="29608"/>
                  <a:pt x="32896" y="29603"/>
                </a:cubicBezTo>
                <a:lnTo>
                  <a:pt x="32896" y="29603"/>
                </a:lnTo>
                <a:cubicBezTo>
                  <a:pt x="32897" y="29606"/>
                  <a:pt x="32899" y="29608"/>
                  <a:pt x="32900" y="29611"/>
                </a:cubicBezTo>
                <a:lnTo>
                  <a:pt x="32872" y="29611"/>
                </a:lnTo>
                <a:cubicBezTo>
                  <a:pt x="32008" y="29751"/>
                  <a:pt x="31060" y="29834"/>
                  <a:pt x="30196" y="30029"/>
                </a:cubicBezTo>
                <a:cubicBezTo>
                  <a:pt x="29694" y="30057"/>
                  <a:pt x="29165" y="30169"/>
                  <a:pt x="28719" y="30197"/>
                </a:cubicBezTo>
                <a:cubicBezTo>
                  <a:pt x="27817" y="30309"/>
                  <a:pt x="26915" y="30367"/>
                  <a:pt x="26013" y="30430"/>
                </a:cubicBezTo>
                <a:lnTo>
                  <a:pt x="26013" y="30430"/>
                </a:lnTo>
                <a:cubicBezTo>
                  <a:pt x="26019" y="29829"/>
                  <a:pt x="26043" y="29225"/>
                  <a:pt x="26043" y="28636"/>
                </a:cubicBezTo>
                <a:cubicBezTo>
                  <a:pt x="26016" y="26873"/>
                  <a:pt x="25962" y="25111"/>
                  <a:pt x="26087" y="23349"/>
                </a:cubicBezTo>
                <a:close/>
                <a:moveTo>
                  <a:pt x="6948" y="17896"/>
                </a:moveTo>
                <a:cubicBezTo>
                  <a:pt x="9864" y="21493"/>
                  <a:pt x="16833" y="22263"/>
                  <a:pt x="20942" y="22838"/>
                </a:cubicBezTo>
                <a:cubicBezTo>
                  <a:pt x="22219" y="23002"/>
                  <a:pt x="23499" y="23142"/>
                  <a:pt x="24781" y="23250"/>
                </a:cubicBezTo>
                <a:lnTo>
                  <a:pt x="24781" y="23250"/>
                </a:lnTo>
                <a:cubicBezTo>
                  <a:pt x="24762" y="24893"/>
                  <a:pt x="24775" y="26592"/>
                  <a:pt x="24900" y="28245"/>
                </a:cubicBezTo>
                <a:cubicBezTo>
                  <a:pt x="24945" y="28967"/>
                  <a:pt x="25027" y="29744"/>
                  <a:pt x="25145" y="30487"/>
                </a:cubicBezTo>
                <a:lnTo>
                  <a:pt x="25145" y="30487"/>
                </a:lnTo>
                <a:cubicBezTo>
                  <a:pt x="24932" y="30496"/>
                  <a:pt x="24723" y="30499"/>
                  <a:pt x="24517" y="30499"/>
                </a:cubicBezTo>
                <a:cubicBezTo>
                  <a:pt x="23894" y="30499"/>
                  <a:pt x="23287" y="30467"/>
                  <a:pt x="22614" y="30447"/>
                </a:cubicBezTo>
                <a:lnTo>
                  <a:pt x="22614" y="30447"/>
                </a:lnTo>
                <a:cubicBezTo>
                  <a:pt x="22614" y="30475"/>
                  <a:pt x="22698" y="30475"/>
                  <a:pt x="22698" y="30475"/>
                </a:cubicBezTo>
                <a:lnTo>
                  <a:pt x="22614" y="30475"/>
                </a:lnTo>
                <a:cubicBezTo>
                  <a:pt x="22599" y="30453"/>
                  <a:pt x="22550" y="30447"/>
                  <a:pt x="22485" y="30447"/>
                </a:cubicBezTo>
                <a:cubicBezTo>
                  <a:pt x="22400" y="30447"/>
                  <a:pt x="22288" y="30457"/>
                  <a:pt x="22190" y="30457"/>
                </a:cubicBezTo>
                <a:cubicBezTo>
                  <a:pt x="22084" y="30457"/>
                  <a:pt x="21994" y="30445"/>
                  <a:pt x="21973" y="30392"/>
                </a:cubicBezTo>
                <a:cubicBezTo>
                  <a:pt x="21926" y="30410"/>
                  <a:pt x="21874" y="30417"/>
                  <a:pt x="21819" y="30417"/>
                </a:cubicBezTo>
                <a:cubicBezTo>
                  <a:pt x="21710" y="30417"/>
                  <a:pt x="21592" y="30392"/>
                  <a:pt x="21499" y="30392"/>
                </a:cubicBezTo>
                <a:cubicBezTo>
                  <a:pt x="21611" y="30447"/>
                  <a:pt x="21722" y="30447"/>
                  <a:pt x="21834" y="30475"/>
                </a:cubicBezTo>
                <a:lnTo>
                  <a:pt x="21750" y="30475"/>
                </a:lnTo>
                <a:cubicBezTo>
                  <a:pt x="21510" y="30451"/>
                  <a:pt x="21146" y="30386"/>
                  <a:pt x="20801" y="30386"/>
                </a:cubicBezTo>
                <a:cubicBezTo>
                  <a:pt x="20745" y="30386"/>
                  <a:pt x="20689" y="30388"/>
                  <a:pt x="20635" y="30392"/>
                </a:cubicBezTo>
                <a:cubicBezTo>
                  <a:pt x="20620" y="30384"/>
                  <a:pt x="20603" y="30381"/>
                  <a:pt x="20587" y="30381"/>
                </a:cubicBezTo>
                <a:cubicBezTo>
                  <a:pt x="20542" y="30381"/>
                  <a:pt x="20503" y="30407"/>
                  <a:pt x="20523" y="30447"/>
                </a:cubicBezTo>
                <a:cubicBezTo>
                  <a:pt x="20589" y="30464"/>
                  <a:pt x="20611" y="30471"/>
                  <a:pt x="20608" y="30471"/>
                </a:cubicBezTo>
                <a:cubicBezTo>
                  <a:pt x="20600" y="30471"/>
                  <a:pt x="20443" y="30431"/>
                  <a:pt x="20384" y="30392"/>
                </a:cubicBezTo>
                <a:cubicBezTo>
                  <a:pt x="20367" y="30408"/>
                  <a:pt x="20334" y="30413"/>
                  <a:pt x="20298" y="30413"/>
                </a:cubicBezTo>
                <a:cubicBezTo>
                  <a:pt x="20260" y="30413"/>
                  <a:pt x="20220" y="30408"/>
                  <a:pt x="20197" y="30408"/>
                </a:cubicBezTo>
                <a:cubicBezTo>
                  <a:pt x="20167" y="30408"/>
                  <a:pt x="20163" y="30415"/>
                  <a:pt x="20217" y="30447"/>
                </a:cubicBezTo>
                <a:cubicBezTo>
                  <a:pt x="19771" y="30364"/>
                  <a:pt x="19046" y="30308"/>
                  <a:pt x="18544" y="30224"/>
                </a:cubicBezTo>
                <a:lnTo>
                  <a:pt x="18544" y="30224"/>
                </a:lnTo>
                <a:cubicBezTo>
                  <a:pt x="18572" y="30252"/>
                  <a:pt x="18795" y="30252"/>
                  <a:pt x="18851" y="30308"/>
                </a:cubicBezTo>
                <a:cubicBezTo>
                  <a:pt x="18836" y="30311"/>
                  <a:pt x="18820" y="30312"/>
                  <a:pt x="18805" y="30312"/>
                </a:cubicBezTo>
                <a:cubicBezTo>
                  <a:pt x="18668" y="30312"/>
                  <a:pt x="18532" y="30221"/>
                  <a:pt x="18395" y="30221"/>
                </a:cubicBezTo>
                <a:cubicBezTo>
                  <a:pt x="18380" y="30221"/>
                  <a:pt x="18364" y="30222"/>
                  <a:pt x="18349" y="30224"/>
                </a:cubicBezTo>
                <a:cubicBezTo>
                  <a:pt x="18349" y="30197"/>
                  <a:pt x="18265" y="30197"/>
                  <a:pt x="18238" y="30197"/>
                </a:cubicBezTo>
                <a:cubicBezTo>
                  <a:pt x="18256" y="30197"/>
                  <a:pt x="18200" y="30184"/>
                  <a:pt x="18153" y="30184"/>
                </a:cubicBezTo>
                <a:cubicBezTo>
                  <a:pt x="18129" y="30184"/>
                  <a:pt x="18108" y="30187"/>
                  <a:pt x="18098" y="30197"/>
                </a:cubicBezTo>
                <a:cubicBezTo>
                  <a:pt x="18070" y="30169"/>
                  <a:pt x="17987" y="30169"/>
                  <a:pt x="17959" y="30113"/>
                </a:cubicBezTo>
                <a:cubicBezTo>
                  <a:pt x="15924" y="29946"/>
                  <a:pt x="13917" y="29332"/>
                  <a:pt x="11994" y="28691"/>
                </a:cubicBezTo>
                <a:cubicBezTo>
                  <a:pt x="11938" y="28663"/>
                  <a:pt x="11938" y="28636"/>
                  <a:pt x="11826" y="28636"/>
                </a:cubicBezTo>
                <a:cubicBezTo>
                  <a:pt x="11854" y="28636"/>
                  <a:pt x="11854" y="28663"/>
                  <a:pt x="11854" y="28663"/>
                </a:cubicBezTo>
                <a:cubicBezTo>
                  <a:pt x="11826" y="28663"/>
                  <a:pt x="11798" y="28663"/>
                  <a:pt x="11798" y="28636"/>
                </a:cubicBezTo>
                <a:cubicBezTo>
                  <a:pt x="11575" y="28580"/>
                  <a:pt x="11297" y="28385"/>
                  <a:pt x="11046" y="28301"/>
                </a:cubicBezTo>
                <a:cubicBezTo>
                  <a:pt x="10767" y="28106"/>
                  <a:pt x="10293" y="27994"/>
                  <a:pt x="10042" y="27799"/>
                </a:cubicBezTo>
                <a:cubicBezTo>
                  <a:pt x="9192" y="27388"/>
                  <a:pt x="8368" y="26868"/>
                  <a:pt x="7572" y="26294"/>
                </a:cubicBezTo>
                <a:lnTo>
                  <a:pt x="7561" y="26294"/>
                </a:lnTo>
                <a:cubicBezTo>
                  <a:pt x="6304" y="25385"/>
                  <a:pt x="5150" y="24270"/>
                  <a:pt x="4320" y="22901"/>
                </a:cubicBezTo>
                <a:lnTo>
                  <a:pt x="4320" y="22901"/>
                </a:lnTo>
                <a:cubicBezTo>
                  <a:pt x="4940" y="21132"/>
                  <a:pt x="5853" y="19446"/>
                  <a:pt x="6948" y="17896"/>
                </a:cubicBezTo>
                <a:close/>
                <a:moveTo>
                  <a:pt x="37788" y="29192"/>
                </a:moveTo>
                <a:lnTo>
                  <a:pt x="37788" y="29192"/>
                </a:lnTo>
                <a:cubicBezTo>
                  <a:pt x="38356" y="30436"/>
                  <a:pt x="38890" y="31694"/>
                  <a:pt x="39395" y="32956"/>
                </a:cubicBezTo>
                <a:cubicBezTo>
                  <a:pt x="39408" y="32991"/>
                  <a:pt x="39420" y="33026"/>
                  <a:pt x="39433" y="33061"/>
                </a:cubicBezTo>
                <a:lnTo>
                  <a:pt x="39433" y="33061"/>
                </a:lnTo>
                <a:cubicBezTo>
                  <a:pt x="39430" y="33054"/>
                  <a:pt x="39426" y="33047"/>
                  <a:pt x="39423" y="33040"/>
                </a:cubicBezTo>
                <a:cubicBezTo>
                  <a:pt x="38778" y="31779"/>
                  <a:pt x="38105" y="30539"/>
                  <a:pt x="37401" y="29316"/>
                </a:cubicBezTo>
                <a:lnTo>
                  <a:pt x="37401" y="29316"/>
                </a:lnTo>
                <a:cubicBezTo>
                  <a:pt x="37530" y="29275"/>
                  <a:pt x="37659" y="29234"/>
                  <a:pt x="37788" y="29192"/>
                </a:cubicBezTo>
                <a:close/>
                <a:moveTo>
                  <a:pt x="46133" y="21945"/>
                </a:moveTo>
                <a:lnTo>
                  <a:pt x="46133" y="21945"/>
                </a:lnTo>
                <a:cubicBezTo>
                  <a:pt x="47372" y="24024"/>
                  <a:pt x="48227" y="26320"/>
                  <a:pt x="47925" y="28775"/>
                </a:cubicBezTo>
                <a:cubicBezTo>
                  <a:pt x="47367" y="31479"/>
                  <a:pt x="44608" y="33040"/>
                  <a:pt x="42238" y="33988"/>
                </a:cubicBezTo>
                <a:cubicBezTo>
                  <a:pt x="41873" y="34137"/>
                  <a:pt x="41505" y="34281"/>
                  <a:pt x="41134" y="34419"/>
                </a:cubicBezTo>
                <a:lnTo>
                  <a:pt x="41134" y="34419"/>
                </a:lnTo>
                <a:cubicBezTo>
                  <a:pt x="40740" y="33489"/>
                  <a:pt x="40341" y="32567"/>
                  <a:pt x="39980" y="31646"/>
                </a:cubicBezTo>
                <a:cubicBezTo>
                  <a:pt x="39702" y="30949"/>
                  <a:pt x="39339" y="30197"/>
                  <a:pt x="39116" y="29528"/>
                </a:cubicBezTo>
                <a:cubicBezTo>
                  <a:pt x="39017" y="29300"/>
                  <a:pt x="38915" y="29073"/>
                  <a:pt x="38812" y="28846"/>
                </a:cubicBezTo>
                <a:lnTo>
                  <a:pt x="38812" y="28846"/>
                </a:lnTo>
                <a:cubicBezTo>
                  <a:pt x="38932" y="28804"/>
                  <a:pt x="39052" y="28762"/>
                  <a:pt x="39172" y="28719"/>
                </a:cubicBezTo>
                <a:cubicBezTo>
                  <a:pt x="39162" y="28718"/>
                  <a:pt x="39151" y="28717"/>
                  <a:pt x="39138" y="28717"/>
                </a:cubicBezTo>
                <a:cubicBezTo>
                  <a:pt x="39053" y="28717"/>
                  <a:pt x="38926" y="28752"/>
                  <a:pt x="38788" y="28794"/>
                </a:cubicBezTo>
                <a:lnTo>
                  <a:pt x="38788" y="28794"/>
                </a:lnTo>
                <a:cubicBezTo>
                  <a:pt x="38785" y="28787"/>
                  <a:pt x="38782" y="28780"/>
                  <a:pt x="38779" y="28773"/>
                </a:cubicBezTo>
                <a:lnTo>
                  <a:pt x="38779" y="28773"/>
                </a:lnTo>
                <a:cubicBezTo>
                  <a:pt x="39205" y="28674"/>
                  <a:pt x="40213" y="28357"/>
                  <a:pt x="39813" y="28357"/>
                </a:cubicBezTo>
                <a:cubicBezTo>
                  <a:pt x="39551" y="28384"/>
                  <a:pt x="39144" y="28528"/>
                  <a:pt x="38730" y="28667"/>
                </a:cubicBezTo>
                <a:lnTo>
                  <a:pt x="38730" y="28667"/>
                </a:lnTo>
                <a:cubicBezTo>
                  <a:pt x="37906" y="26871"/>
                  <a:pt x="36979" y="25109"/>
                  <a:pt x="35948" y="23401"/>
                </a:cubicBezTo>
                <a:lnTo>
                  <a:pt x="35948" y="23401"/>
                </a:lnTo>
                <a:cubicBezTo>
                  <a:pt x="36432" y="23385"/>
                  <a:pt x="36910" y="23346"/>
                  <a:pt x="37388" y="23284"/>
                </a:cubicBezTo>
                <a:cubicBezTo>
                  <a:pt x="37527" y="23284"/>
                  <a:pt x="37611" y="23284"/>
                  <a:pt x="37667" y="23339"/>
                </a:cubicBezTo>
                <a:cubicBezTo>
                  <a:pt x="37639" y="23339"/>
                  <a:pt x="37583" y="23339"/>
                  <a:pt x="37527" y="23367"/>
                </a:cubicBezTo>
                <a:cubicBezTo>
                  <a:pt x="37722" y="23367"/>
                  <a:pt x="37945" y="23367"/>
                  <a:pt x="38168" y="23284"/>
                </a:cubicBezTo>
                <a:cubicBezTo>
                  <a:pt x="38921" y="23256"/>
                  <a:pt x="39702" y="23116"/>
                  <a:pt x="40454" y="23088"/>
                </a:cubicBezTo>
                <a:lnTo>
                  <a:pt x="40510" y="23061"/>
                </a:lnTo>
                <a:cubicBezTo>
                  <a:pt x="40518" y="23065"/>
                  <a:pt x="40531" y="23066"/>
                  <a:pt x="40547" y="23066"/>
                </a:cubicBezTo>
                <a:cubicBezTo>
                  <a:pt x="40609" y="23066"/>
                  <a:pt x="40718" y="23041"/>
                  <a:pt x="40796" y="23041"/>
                </a:cubicBezTo>
                <a:cubicBezTo>
                  <a:pt x="40830" y="23041"/>
                  <a:pt x="40858" y="23046"/>
                  <a:pt x="40872" y="23061"/>
                </a:cubicBezTo>
                <a:cubicBezTo>
                  <a:pt x="39897" y="23228"/>
                  <a:pt x="38921" y="23339"/>
                  <a:pt x="38001" y="23451"/>
                </a:cubicBezTo>
                <a:cubicBezTo>
                  <a:pt x="39841" y="23367"/>
                  <a:pt x="41569" y="22949"/>
                  <a:pt x="43381" y="22698"/>
                </a:cubicBezTo>
                <a:cubicBezTo>
                  <a:pt x="44271" y="22481"/>
                  <a:pt x="45225" y="22260"/>
                  <a:pt x="46133" y="21945"/>
                </a:cubicBezTo>
                <a:close/>
                <a:moveTo>
                  <a:pt x="3914" y="24229"/>
                </a:moveTo>
                <a:lnTo>
                  <a:pt x="3914" y="24229"/>
                </a:lnTo>
                <a:cubicBezTo>
                  <a:pt x="5035" y="25793"/>
                  <a:pt x="6596" y="27176"/>
                  <a:pt x="8648" y="28273"/>
                </a:cubicBezTo>
                <a:cubicBezTo>
                  <a:pt x="13107" y="30617"/>
                  <a:pt x="18165" y="31594"/>
                  <a:pt x="23273" y="31594"/>
                </a:cubicBezTo>
                <a:cubicBezTo>
                  <a:pt x="23978" y="31594"/>
                  <a:pt x="24683" y="31575"/>
                  <a:pt x="25388" y="31539"/>
                </a:cubicBezTo>
                <a:lnTo>
                  <a:pt x="25388" y="31539"/>
                </a:lnTo>
                <a:cubicBezTo>
                  <a:pt x="25425" y="31728"/>
                  <a:pt x="25459" y="31918"/>
                  <a:pt x="25513" y="32120"/>
                </a:cubicBezTo>
                <a:lnTo>
                  <a:pt x="25513" y="31981"/>
                </a:lnTo>
                <a:cubicBezTo>
                  <a:pt x="25680" y="32036"/>
                  <a:pt x="25736" y="32733"/>
                  <a:pt x="25792" y="33040"/>
                </a:cubicBezTo>
                <a:cubicBezTo>
                  <a:pt x="25875" y="32901"/>
                  <a:pt x="25820" y="32733"/>
                  <a:pt x="25820" y="32566"/>
                </a:cubicBezTo>
                <a:lnTo>
                  <a:pt x="25820" y="32566"/>
                </a:lnTo>
                <a:cubicBezTo>
                  <a:pt x="25875" y="32622"/>
                  <a:pt x="25875" y="32677"/>
                  <a:pt x="25875" y="32705"/>
                </a:cubicBezTo>
                <a:cubicBezTo>
                  <a:pt x="25896" y="32544"/>
                  <a:pt x="25930" y="32427"/>
                  <a:pt x="25969" y="32427"/>
                </a:cubicBezTo>
                <a:cubicBezTo>
                  <a:pt x="25984" y="32427"/>
                  <a:pt x="25999" y="32444"/>
                  <a:pt x="26015" y="32482"/>
                </a:cubicBezTo>
                <a:cubicBezTo>
                  <a:pt x="26015" y="32441"/>
                  <a:pt x="26029" y="32434"/>
                  <a:pt x="26043" y="32434"/>
                </a:cubicBezTo>
                <a:cubicBezTo>
                  <a:pt x="26050" y="32434"/>
                  <a:pt x="26057" y="32435"/>
                  <a:pt x="26062" y="32435"/>
                </a:cubicBezTo>
                <a:cubicBezTo>
                  <a:pt x="26067" y="32435"/>
                  <a:pt x="26071" y="32434"/>
                  <a:pt x="26071" y="32427"/>
                </a:cubicBezTo>
                <a:cubicBezTo>
                  <a:pt x="26154" y="32594"/>
                  <a:pt x="26098" y="32761"/>
                  <a:pt x="26210" y="32901"/>
                </a:cubicBezTo>
                <a:cubicBezTo>
                  <a:pt x="26107" y="32450"/>
                  <a:pt x="26054" y="31980"/>
                  <a:pt x="26030" y="31502"/>
                </a:cubicBezTo>
                <a:lnTo>
                  <a:pt x="26030" y="31502"/>
                </a:lnTo>
                <a:cubicBezTo>
                  <a:pt x="29470" y="31274"/>
                  <a:pt x="32890" y="30635"/>
                  <a:pt x="36121" y="29703"/>
                </a:cubicBezTo>
                <a:lnTo>
                  <a:pt x="36121" y="29703"/>
                </a:lnTo>
                <a:cubicBezTo>
                  <a:pt x="37176" y="31476"/>
                  <a:pt x="38165" y="33284"/>
                  <a:pt x="39069" y="35138"/>
                </a:cubicBezTo>
                <a:lnTo>
                  <a:pt x="39069" y="35138"/>
                </a:lnTo>
                <a:cubicBezTo>
                  <a:pt x="39020" y="35154"/>
                  <a:pt x="38970" y="35170"/>
                  <a:pt x="38921" y="35186"/>
                </a:cubicBezTo>
                <a:cubicBezTo>
                  <a:pt x="38726" y="35214"/>
                  <a:pt x="38447" y="35326"/>
                  <a:pt x="38280" y="35354"/>
                </a:cubicBezTo>
                <a:cubicBezTo>
                  <a:pt x="37639" y="35521"/>
                  <a:pt x="37081" y="35632"/>
                  <a:pt x="36468" y="35800"/>
                </a:cubicBezTo>
                <a:lnTo>
                  <a:pt x="36468" y="35772"/>
                </a:lnTo>
                <a:cubicBezTo>
                  <a:pt x="36357" y="35800"/>
                  <a:pt x="36245" y="35800"/>
                  <a:pt x="36245" y="35827"/>
                </a:cubicBezTo>
                <a:lnTo>
                  <a:pt x="36329" y="35827"/>
                </a:lnTo>
                <a:cubicBezTo>
                  <a:pt x="36292" y="35827"/>
                  <a:pt x="36279" y="35852"/>
                  <a:pt x="36267" y="35852"/>
                </a:cubicBezTo>
                <a:cubicBezTo>
                  <a:pt x="36261" y="35852"/>
                  <a:pt x="36254" y="35846"/>
                  <a:pt x="36245" y="35827"/>
                </a:cubicBezTo>
                <a:cubicBezTo>
                  <a:pt x="32028" y="36596"/>
                  <a:pt x="27644" y="36960"/>
                  <a:pt x="23271" y="36960"/>
                </a:cubicBezTo>
                <a:cubicBezTo>
                  <a:pt x="21457" y="36960"/>
                  <a:pt x="19645" y="36898"/>
                  <a:pt x="17847" y="36775"/>
                </a:cubicBezTo>
                <a:cubicBezTo>
                  <a:pt x="17798" y="36780"/>
                  <a:pt x="17744" y="36782"/>
                  <a:pt x="17687" y="36782"/>
                </a:cubicBezTo>
                <a:cubicBezTo>
                  <a:pt x="17423" y="36782"/>
                  <a:pt x="17091" y="36732"/>
                  <a:pt x="16816" y="36664"/>
                </a:cubicBezTo>
                <a:lnTo>
                  <a:pt x="16760" y="36664"/>
                </a:lnTo>
                <a:cubicBezTo>
                  <a:pt x="13889" y="36246"/>
                  <a:pt x="10990" y="35688"/>
                  <a:pt x="8314" y="34434"/>
                </a:cubicBezTo>
                <a:lnTo>
                  <a:pt x="8314" y="34434"/>
                </a:lnTo>
                <a:lnTo>
                  <a:pt x="8370" y="34517"/>
                </a:lnTo>
                <a:cubicBezTo>
                  <a:pt x="7673" y="34155"/>
                  <a:pt x="7004" y="33820"/>
                  <a:pt x="6391" y="33374"/>
                </a:cubicBezTo>
                <a:cubicBezTo>
                  <a:pt x="5610" y="32956"/>
                  <a:pt x="5025" y="32259"/>
                  <a:pt x="4495" y="31590"/>
                </a:cubicBezTo>
                <a:cubicBezTo>
                  <a:pt x="4328" y="31284"/>
                  <a:pt x="4077" y="30866"/>
                  <a:pt x="3938" y="30531"/>
                </a:cubicBezTo>
                <a:cubicBezTo>
                  <a:pt x="3603" y="29751"/>
                  <a:pt x="3492" y="28859"/>
                  <a:pt x="3436" y="27994"/>
                </a:cubicBezTo>
                <a:lnTo>
                  <a:pt x="3436" y="28078"/>
                </a:lnTo>
                <a:cubicBezTo>
                  <a:pt x="3415" y="26775"/>
                  <a:pt x="3587" y="25486"/>
                  <a:pt x="3914" y="24229"/>
                </a:cubicBezTo>
                <a:close/>
                <a:moveTo>
                  <a:pt x="41229" y="37811"/>
                </a:moveTo>
                <a:lnTo>
                  <a:pt x="41229" y="37811"/>
                </a:lnTo>
                <a:cubicBezTo>
                  <a:pt x="41231" y="37819"/>
                  <a:pt x="41233" y="37827"/>
                  <a:pt x="41235" y="37834"/>
                </a:cubicBezTo>
                <a:cubicBezTo>
                  <a:pt x="41233" y="37836"/>
                  <a:pt x="41232" y="37837"/>
                  <a:pt x="41231" y="37837"/>
                </a:cubicBezTo>
                <a:cubicBezTo>
                  <a:pt x="41227" y="37837"/>
                  <a:pt x="41227" y="37827"/>
                  <a:pt x="41229" y="37811"/>
                </a:cubicBezTo>
                <a:close/>
                <a:moveTo>
                  <a:pt x="19177" y="0"/>
                </a:moveTo>
                <a:cubicBezTo>
                  <a:pt x="15172" y="0"/>
                  <a:pt x="11178" y="991"/>
                  <a:pt x="8091" y="3631"/>
                </a:cubicBezTo>
                <a:cubicBezTo>
                  <a:pt x="7701" y="3966"/>
                  <a:pt x="7255" y="4412"/>
                  <a:pt x="6948" y="4746"/>
                </a:cubicBezTo>
                <a:cubicBezTo>
                  <a:pt x="1907" y="9995"/>
                  <a:pt x="0" y="17620"/>
                  <a:pt x="3306" y="23292"/>
                </a:cubicBezTo>
                <a:lnTo>
                  <a:pt x="3306" y="23292"/>
                </a:lnTo>
                <a:cubicBezTo>
                  <a:pt x="2903" y="24093"/>
                  <a:pt x="2792" y="25054"/>
                  <a:pt x="2627" y="25987"/>
                </a:cubicBezTo>
                <a:cubicBezTo>
                  <a:pt x="704" y="35465"/>
                  <a:pt x="11464" y="37305"/>
                  <a:pt x="18544" y="37918"/>
                </a:cubicBezTo>
                <a:cubicBezTo>
                  <a:pt x="18535" y="37909"/>
                  <a:pt x="18535" y="37906"/>
                  <a:pt x="18539" y="37906"/>
                </a:cubicBezTo>
                <a:cubicBezTo>
                  <a:pt x="18547" y="37906"/>
                  <a:pt x="18572" y="37918"/>
                  <a:pt x="18572" y="37918"/>
                </a:cubicBezTo>
                <a:cubicBezTo>
                  <a:pt x="19640" y="38039"/>
                  <a:pt x="21131" y="38119"/>
                  <a:pt x="22419" y="38119"/>
                </a:cubicBezTo>
                <a:cubicBezTo>
                  <a:pt x="22610" y="38119"/>
                  <a:pt x="22796" y="38117"/>
                  <a:pt x="22976" y="38113"/>
                </a:cubicBezTo>
                <a:lnTo>
                  <a:pt x="22893" y="38113"/>
                </a:lnTo>
                <a:cubicBezTo>
                  <a:pt x="23227" y="38113"/>
                  <a:pt x="23729" y="38113"/>
                  <a:pt x="24008" y="38030"/>
                </a:cubicBezTo>
                <a:cubicBezTo>
                  <a:pt x="24065" y="38023"/>
                  <a:pt x="24129" y="38021"/>
                  <a:pt x="24195" y="38021"/>
                </a:cubicBezTo>
                <a:cubicBezTo>
                  <a:pt x="24314" y="38021"/>
                  <a:pt x="24441" y="38028"/>
                  <a:pt x="24551" y="38028"/>
                </a:cubicBezTo>
                <a:cubicBezTo>
                  <a:pt x="24651" y="38028"/>
                  <a:pt x="24737" y="38022"/>
                  <a:pt x="24788" y="38002"/>
                </a:cubicBezTo>
                <a:lnTo>
                  <a:pt x="24760" y="38002"/>
                </a:lnTo>
                <a:cubicBezTo>
                  <a:pt x="24928" y="37974"/>
                  <a:pt x="25346" y="38002"/>
                  <a:pt x="25374" y="37918"/>
                </a:cubicBezTo>
                <a:lnTo>
                  <a:pt x="25597" y="37918"/>
                </a:lnTo>
                <a:cubicBezTo>
                  <a:pt x="25694" y="37876"/>
                  <a:pt x="25882" y="37876"/>
                  <a:pt x="26078" y="37876"/>
                </a:cubicBezTo>
                <a:cubicBezTo>
                  <a:pt x="26273" y="37876"/>
                  <a:pt x="26475" y="37876"/>
                  <a:pt x="26600" y="37834"/>
                </a:cubicBezTo>
                <a:cubicBezTo>
                  <a:pt x="26628" y="37834"/>
                  <a:pt x="26990" y="37834"/>
                  <a:pt x="26879" y="37779"/>
                </a:cubicBezTo>
                <a:lnTo>
                  <a:pt x="26907" y="37779"/>
                </a:lnTo>
                <a:cubicBezTo>
                  <a:pt x="27604" y="37695"/>
                  <a:pt x="28858" y="37639"/>
                  <a:pt x="29778" y="37611"/>
                </a:cubicBezTo>
                <a:cubicBezTo>
                  <a:pt x="30893" y="37500"/>
                  <a:pt x="32008" y="37500"/>
                  <a:pt x="33151" y="37333"/>
                </a:cubicBezTo>
                <a:cubicBezTo>
                  <a:pt x="34994" y="37108"/>
                  <a:pt x="37276" y="36731"/>
                  <a:pt x="39524" y="36089"/>
                </a:cubicBezTo>
                <a:lnTo>
                  <a:pt x="39524" y="36089"/>
                </a:lnTo>
                <a:cubicBezTo>
                  <a:pt x="39669" y="36400"/>
                  <a:pt x="39812" y="36712"/>
                  <a:pt x="39952" y="37026"/>
                </a:cubicBezTo>
                <a:cubicBezTo>
                  <a:pt x="40008" y="37221"/>
                  <a:pt x="40398" y="37890"/>
                  <a:pt x="40426" y="38113"/>
                </a:cubicBezTo>
                <a:cubicBezTo>
                  <a:pt x="40636" y="38621"/>
                  <a:pt x="41034" y="38845"/>
                  <a:pt x="41417" y="38845"/>
                </a:cubicBezTo>
                <a:cubicBezTo>
                  <a:pt x="42001" y="38845"/>
                  <a:pt x="42552" y="38325"/>
                  <a:pt x="42350" y="37500"/>
                </a:cubicBezTo>
                <a:cubicBezTo>
                  <a:pt x="42107" y="36800"/>
                  <a:pt x="41836" y="36110"/>
                  <a:pt x="41555" y="35426"/>
                </a:cubicBezTo>
                <a:lnTo>
                  <a:pt x="41555" y="35426"/>
                </a:lnTo>
                <a:cubicBezTo>
                  <a:pt x="46033" y="33759"/>
                  <a:pt x="49764" y="30841"/>
                  <a:pt x="48679" y="25717"/>
                </a:cubicBezTo>
                <a:lnTo>
                  <a:pt x="48679" y="25717"/>
                </a:lnTo>
                <a:cubicBezTo>
                  <a:pt x="48686" y="25732"/>
                  <a:pt x="48714" y="25739"/>
                  <a:pt x="48727" y="25764"/>
                </a:cubicBezTo>
                <a:lnTo>
                  <a:pt x="48727" y="25764"/>
                </a:lnTo>
                <a:cubicBezTo>
                  <a:pt x="48476" y="24631"/>
                  <a:pt x="48115" y="23554"/>
                  <a:pt x="47535" y="22559"/>
                </a:cubicBezTo>
                <a:lnTo>
                  <a:pt x="47535" y="22531"/>
                </a:lnTo>
                <a:cubicBezTo>
                  <a:pt x="47384" y="22211"/>
                  <a:pt x="47223" y="21895"/>
                  <a:pt x="47053" y="21583"/>
                </a:cubicBezTo>
                <a:lnTo>
                  <a:pt x="47053" y="21583"/>
                </a:lnTo>
                <a:cubicBezTo>
                  <a:pt x="48110" y="21107"/>
                  <a:pt x="49043" y="20446"/>
                  <a:pt x="49653" y="19437"/>
                </a:cubicBezTo>
                <a:cubicBezTo>
                  <a:pt x="50629" y="17290"/>
                  <a:pt x="48956" y="15200"/>
                  <a:pt x="47702" y="13583"/>
                </a:cubicBezTo>
                <a:lnTo>
                  <a:pt x="47702" y="13583"/>
                </a:lnTo>
                <a:cubicBezTo>
                  <a:pt x="48064" y="13917"/>
                  <a:pt x="48343" y="14280"/>
                  <a:pt x="48650" y="14698"/>
                </a:cubicBezTo>
                <a:lnTo>
                  <a:pt x="48399" y="14447"/>
                </a:lnTo>
                <a:lnTo>
                  <a:pt x="48399" y="14447"/>
                </a:lnTo>
                <a:cubicBezTo>
                  <a:pt x="48674" y="14777"/>
                  <a:pt x="48949" y="15135"/>
                  <a:pt x="49171" y="15519"/>
                </a:cubicBezTo>
                <a:lnTo>
                  <a:pt x="49171" y="15519"/>
                </a:lnTo>
                <a:cubicBezTo>
                  <a:pt x="47413" y="12461"/>
                  <a:pt x="44213" y="10290"/>
                  <a:pt x="41514" y="8147"/>
                </a:cubicBezTo>
                <a:cubicBezTo>
                  <a:pt x="40789" y="7590"/>
                  <a:pt x="40008" y="7060"/>
                  <a:pt x="39200" y="6558"/>
                </a:cubicBezTo>
                <a:lnTo>
                  <a:pt x="39200" y="6558"/>
                </a:lnTo>
                <a:cubicBezTo>
                  <a:pt x="39395" y="6754"/>
                  <a:pt x="39618" y="6893"/>
                  <a:pt x="39869" y="7032"/>
                </a:cubicBezTo>
                <a:lnTo>
                  <a:pt x="39869" y="7060"/>
                </a:lnTo>
                <a:cubicBezTo>
                  <a:pt x="40287" y="7395"/>
                  <a:pt x="40733" y="7646"/>
                  <a:pt x="41095" y="8008"/>
                </a:cubicBezTo>
                <a:cubicBezTo>
                  <a:pt x="40566" y="7729"/>
                  <a:pt x="40120" y="7311"/>
                  <a:pt x="39590" y="7032"/>
                </a:cubicBezTo>
                <a:cubicBezTo>
                  <a:pt x="39590" y="7032"/>
                  <a:pt x="39562" y="7032"/>
                  <a:pt x="39562" y="7060"/>
                </a:cubicBezTo>
                <a:cubicBezTo>
                  <a:pt x="39339" y="6949"/>
                  <a:pt x="39200" y="6809"/>
                  <a:pt x="39033" y="6754"/>
                </a:cubicBezTo>
                <a:cubicBezTo>
                  <a:pt x="38921" y="6642"/>
                  <a:pt x="38782" y="6558"/>
                  <a:pt x="38698" y="6531"/>
                </a:cubicBezTo>
                <a:cubicBezTo>
                  <a:pt x="38642" y="6503"/>
                  <a:pt x="38587" y="6475"/>
                  <a:pt x="38559" y="6475"/>
                </a:cubicBezTo>
                <a:cubicBezTo>
                  <a:pt x="35700" y="4651"/>
                  <a:pt x="32602" y="3252"/>
                  <a:pt x="29499" y="2019"/>
                </a:cubicBezTo>
                <a:lnTo>
                  <a:pt x="29499" y="2019"/>
                </a:lnTo>
                <a:cubicBezTo>
                  <a:pt x="29594" y="2018"/>
                  <a:pt x="29514" y="1951"/>
                  <a:pt x="29443" y="1935"/>
                </a:cubicBezTo>
                <a:lnTo>
                  <a:pt x="29443" y="1935"/>
                </a:lnTo>
                <a:lnTo>
                  <a:pt x="29443" y="1931"/>
                </a:lnTo>
                <a:cubicBezTo>
                  <a:pt x="29806" y="2043"/>
                  <a:pt x="30001" y="2098"/>
                  <a:pt x="30363" y="2210"/>
                </a:cubicBezTo>
                <a:cubicBezTo>
                  <a:pt x="29304" y="1792"/>
                  <a:pt x="28273" y="1401"/>
                  <a:pt x="27186" y="1178"/>
                </a:cubicBezTo>
                <a:cubicBezTo>
                  <a:pt x="26628" y="955"/>
                  <a:pt x="25959" y="900"/>
                  <a:pt x="25402" y="705"/>
                </a:cubicBezTo>
                <a:cubicBezTo>
                  <a:pt x="25095" y="677"/>
                  <a:pt x="24677" y="537"/>
                  <a:pt x="24342" y="509"/>
                </a:cubicBezTo>
                <a:cubicBezTo>
                  <a:pt x="22668" y="188"/>
                  <a:pt x="20921" y="0"/>
                  <a:pt x="19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-1699730">
            <a:off x="7533718" y="-1423503"/>
            <a:ext cx="3110876" cy="3626378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24"/>
          <p:cNvGrpSpPr/>
          <p:nvPr/>
        </p:nvGrpSpPr>
        <p:grpSpPr>
          <a:xfrm rot="7387260" flipH="1">
            <a:off x="5706708" y="-917918"/>
            <a:ext cx="1495518" cy="2508810"/>
            <a:chOff x="7097620" y="1141641"/>
            <a:chExt cx="497725" cy="834959"/>
          </a:xfrm>
        </p:grpSpPr>
        <p:sp>
          <p:nvSpPr>
            <p:cNvPr id="405" name="Google Shape;405;p24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24"/>
          <p:cNvGrpSpPr/>
          <p:nvPr/>
        </p:nvGrpSpPr>
        <p:grpSpPr>
          <a:xfrm>
            <a:off x="1244275" y="330975"/>
            <a:ext cx="6008950" cy="4431525"/>
            <a:chOff x="1244275" y="330975"/>
            <a:chExt cx="6008950" cy="4431525"/>
          </a:xfrm>
        </p:grpSpPr>
        <p:sp>
          <p:nvSpPr>
            <p:cNvPr id="412" name="Google Shape;412;p24"/>
            <p:cNvSpPr/>
            <p:nvPr/>
          </p:nvSpPr>
          <p:spPr>
            <a:xfrm>
              <a:off x="1244275" y="330975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6859575" y="437235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4"/>
          <p:cNvSpPr/>
          <p:nvPr/>
        </p:nvSpPr>
        <p:spPr>
          <a:xfrm rot="-2329789">
            <a:off x="8035759" y="363277"/>
            <a:ext cx="1265706" cy="971110"/>
          </a:xfrm>
          <a:custGeom>
            <a:avLst/>
            <a:gdLst/>
            <a:ahLst/>
            <a:cxnLst/>
            <a:rect l="l" t="t" r="r" b="b"/>
            <a:pathLst>
              <a:path w="50629" h="38845" extrusionOk="0">
                <a:moveTo>
                  <a:pt x="20063" y="1038"/>
                </a:moveTo>
                <a:lnTo>
                  <a:pt x="20063" y="1038"/>
                </a:lnTo>
                <a:cubicBezTo>
                  <a:pt x="20067" y="1039"/>
                  <a:pt x="20072" y="1039"/>
                  <a:pt x="20077" y="1039"/>
                </a:cubicBezTo>
                <a:cubicBezTo>
                  <a:pt x="20073" y="1039"/>
                  <a:pt x="20068" y="1038"/>
                  <a:pt x="20063" y="1038"/>
                </a:cubicBezTo>
                <a:close/>
                <a:moveTo>
                  <a:pt x="29304" y="1903"/>
                </a:moveTo>
                <a:cubicBezTo>
                  <a:pt x="29350" y="1903"/>
                  <a:pt x="29377" y="1903"/>
                  <a:pt x="29385" y="1919"/>
                </a:cubicBezTo>
                <a:lnTo>
                  <a:pt x="29385" y="1919"/>
                </a:lnTo>
                <a:cubicBezTo>
                  <a:pt x="29364" y="1911"/>
                  <a:pt x="29334" y="1903"/>
                  <a:pt x="29304" y="1903"/>
                </a:cubicBezTo>
                <a:close/>
                <a:moveTo>
                  <a:pt x="29248" y="1903"/>
                </a:moveTo>
                <a:cubicBezTo>
                  <a:pt x="29276" y="1903"/>
                  <a:pt x="29304" y="1903"/>
                  <a:pt x="29304" y="1931"/>
                </a:cubicBezTo>
                <a:cubicBezTo>
                  <a:pt x="29296" y="1931"/>
                  <a:pt x="29305" y="1939"/>
                  <a:pt x="29322" y="1949"/>
                </a:cubicBezTo>
                <a:lnTo>
                  <a:pt x="29322" y="1949"/>
                </a:lnTo>
                <a:cubicBezTo>
                  <a:pt x="29307" y="1943"/>
                  <a:pt x="29291" y="1937"/>
                  <a:pt x="29276" y="1931"/>
                </a:cubicBezTo>
                <a:cubicBezTo>
                  <a:pt x="29248" y="1931"/>
                  <a:pt x="29248" y="1903"/>
                  <a:pt x="29248" y="1903"/>
                </a:cubicBezTo>
                <a:close/>
                <a:moveTo>
                  <a:pt x="30579" y="3398"/>
                </a:moveTo>
                <a:lnTo>
                  <a:pt x="30579" y="3398"/>
                </a:lnTo>
                <a:cubicBezTo>
                  <a:pt x="30587" y="3404"/>
                  <a:pt x="30598" y="3408"/>
                  <a:pt x="30614" y="3408"/>
                </a:cubicBezTo>
                <a:cubicBezTo>
                  <a:pt x="30602" y="3405"/>
                  <a:pt x="30591" y="3401"/>
                  <a:pt x="30579" y="3398"/>
                </a:cubicBezTo>
                <a:close/>
                <a:moveTo>
                  <a:pt x="31353" y="3505"/>
                </a:moveTo>
                <a:lnTo>
                  <a:pt x="31353" y="3505"/>
                </a:lnTo>
                <a:cubicBezTo>
                  <a:pt x="31404" y="3548"/>
                  <a:pt x="31451" y="3548"/>
                  <a:pt x="31451" y="3548"/>
                </a:cubicBezTo>
                <a:cubicBezTo>
                  <a:pt x="31417" y="3531"/>
                  <a:pt x="31383" y="3517"/>
                  <a:pt x="31353" y="3505"/>
                </a:cubicBezTo>
                <a:close/>
                <a:moveTo>
                  <a:pt x="25349" y="5011"/>
                </a:moveTo>
                <a:cubicBezTo>
                  <a:pt x="25357" y="5025"/>
                  <a:pt x="25379" y="5025"/>
                  <a:pt x="25402" y="5025"/>
                </a:cubicBezTo>
                <a:cubicBezTo>
                  <a:pt x="25384" y="5020"/>
                  <a:pt x="25366" y="5016"/>
                  <a:pt x="25349" y="5011"/>
                </a:cubicBezTo>
                <a:close/>
                <a:moveTo>
                  <a:pt x="35647" y="5413"/>
                </a:moveTo>
                <a:cubicBezTo>
                  <a:pt x="35650" y="5415"/>
                  <a:pt x="35655" y="5415"/>
                  <a:pt x="35660" y="5415"/>
                </a:cubicBezTo>
                <a:cubicBezTo>
                  <a:pt x="35655" y="5415"/>
                  <a:pt x="35651" y="5414"/>
                  <a:pt x="35647" y="5413"/>
                </a:cubicBezTo>
                <a:close/>
                <a:moveTo>
                  <a:pt x="17026" y="9747"/>
                </a:moveTo>
                <a:cubicBezTo>
                  <a:pt x="17007" y="9752"/>
                  <a:pt x="16989" y="9757"/>
                  <a:pt x="16970" y="9762"/>
                </a:cubicBezTo>
                <a:lnTo>
                  <a:pt x="16970" y="9762"/>
                </a:lnTo>
                <a:cubicBezTo>
                  <a:pt x="16988" y="9758"/>
                  <a:pt x="17007" y="9753"/>
                  <a:pt x="17026" y="9747"/>
                </a:cubicBezTo>
                <a:close/>
                <a:moveTo>
                  <a:pt x="16970" y="9762"/>
                </a:moveTo>
                <a:cubicBezTo>
                  <a:pt x="16799" y="9803"/>
                  <a:pt x="16642" y="9801"/>
                  <a:pt x="16454" y="9903"/>
                </a:cubicBezTo>
                <a:cubicBezTo>
                  <a:pt x="16622" y="9859"/>
                  <a:pt x="16795" y="9809"/>
                  <a:pt x="16970" y="9762"/>
                </a:cubicBezTo>
                <a:close/>
                <a:moveTo>
                  <a:pt x="3519" y="12133"/>
                </a:moveTo>
                <a:cubicBezTo>
                  <a:pt x="3519" y="12133"/>
                  <a:pt x="3519" y="12133"/>
                  <a:pt x="3519" y="12133"/>
                </a:cubicBezTo>
                <a:lnTo>
                  <a:pt x="3519" y="12133"/>
                </a:lnTo>
                <a:cubicBezTo>
                  <a:pt x="3517" y="12139"/>
                  <a:pt x="3515" y="12142"/>
                  <a:pt x="3515" y="12142"/>
                </a:cubicBezTo>
                <a:cubicBezTo>
                  <a:pt x="3515" y="12142"/>
                  <a:pt x="3516" y="12140"/>
                  <a:pt x="3519" y="12133"/>
                </a:cubicBezTo>
                <a:close/>
                <a:moveTo>
                  <a:pt x="3519" y="12189"/>
                </a:moveTo>
                <a:lnTo>
                  <a:pt x="3519" y="12189"/>
                </a:lnTo>
                <a:cubicBezTo>
                  <a:pt x="3519" y="12191"/>
                  <a:pt x="3519" y="12194"/>
                  <a:pt x="3519" y="12196"/>
                </a:cubicBezTo>
                <a:lnTo>
                  <a:pt x="3519" y="12196"/>
                </a:lnTo>
                <a:cubicBezTo>
                  <a:pt x="3519" y="12194"/>
                  <a:pt x="3519" y="12192"/>
                  <a:pt x="3519" y="12189"/>
                </a:cubicBezTo>
                <a:close/>
                <a:moveTo>
                  <a:pt x="3296" y="13165"/>
                </a:moveTo>
                <a:cubicBezTo>
                  <a:pt x="3296" y="13168"/>
                  <a:pt x="3295" y="13171"/>
                  <a:pt x="3294" y="13175"/>
                </a:cubicBezTo>
                <a:lnTo>
                  <a:pt x="3294" y="13175"/>
                </a:lnTo>
                <a:cubicBezTo>
                  <a:pt x="3295" y="13172"/>
                  <a:pt x="3296" y="13169"/>
                  <a:pt x="3296" y="13165"/>
                </a:cubicBezTo>
                <a:close/>
                <a:moveTo>
                  <a:pt x="49171" y="15519"/>
                </a:moveTo>
                <a:cubicBezTo>
                  <a:pt x="49174" y="15524"/>
                  <a:pt x="49176" y="15529"/>
                  <a:pt x="49179" y="15534"/>
                </a:cubicBezTo>
                <a:cubicBezTo>
                  <a:pt x="49176" y="15529"/>
                  <a:pt x="49174" y="15524"/>
                  <a:pt x="49171" y="15519"/>
                </a:cubicBezTo>
                <a:close/>
                <a:moveTo>
                  <a:pt x="13523" y="20900"/>
                </a:moveTo>
                <a:cubicBezTo>
                  <a:pt x="13518" y="20900"/>
                  <a:pt x="13513" y="20900"/>
                  <a:pt x="13508" y="20900"/>
                </a:cubicBezTo>
                <a:lnTo>
                  <a:pt x="13508" y="20900"/>
                </a:lnTo>
                <a:cubicBezTo>
                  <a:pt x="13519" y="20904"/>
                  <a:pt x="13530" y="20908"/>
                  <a:pt x="13541" y="20912"/>
                </a:cubicBezTo>
                <a:lnTo>
                  <a:pt x="13541" y="20912"/>
                </a:lnTo>
                <a:cubicBezTo>
                  <a:pt x="13545" y="20913"/>
                  <a:pt x="13550" y="20914"/>
                  <a:pt x="13555" y="20914"/>
                </a:cubicBezTo>
                <a:cubicBezTo>
                  <a:pt x="13543" y="20908"/>
                  <a:pt x="13532" y="20904"/>
                  <a:pt x="13523" y="20900"/>
                </a:cubicBezTo>
                <a:close/>
                <a:moveTo>
                  <a:pt x="14321" y="21106"/>
                </a:moveTo>
                <a:cubicBezTo>
                  <a:pt x="14327" y="21108"/>
                  <a:pt x="14332" y="21109"/>
                  <a:pt x="14335" y="21109"/>
                </a:cubicBezTo>
                <a:cubicBezTo>
                  <a:pt x="14330" y="21108"/>
                  <a:pt x="14326" y="21107"/>
                  <a:pt x="14321" y="21106"/>
                </a:cubicBezTo>
                <a:close/>
                <a:moveTo>
                  <a:pt x="19975" y="984"/>
                </a:moveTo>
                <a:cubicBezTo>
                  <a:pt x="20892" y="1039"/>
                  <a:pt x="21781" y="1095"/>
                  <a:pt x="22670" y="1206"/>
                </a:cubicBezTo>
                <a:cubicBezTo>
                  <a:pt x="24147" y="1374"/>
                  <a:pt x="25541" y="1736"/>
                  <a:pt x="26935" y="2154"/>
                </a:cubicBezTo>
                <a:cubicBezTo>
                  <a:pt x="28094" y="2513"/>
                  <a:pt x="29417" y="3035"/>
                  <a:pt x="30579" y="3398"/>
                </a:cubicBezTo>
                <a:lnTo>
                  <a:pt x="30579" y="3398"/>
                </a:lnTo>
                <a:cubicBezTo>
                  <a:pt x="30558" y="3381"/>
                  <a:pt x="30558" y="3353"/>
                  <a:pt x="30558" y="3353"/>
                </a:cubicBezTo>
                <a:cubicBezTo>
                  <a:pt x="30614" y="3353"/>
                  <a:pt x="30642" y="3353"/>
                  <a:pt x="30642" y="3408"/>
                </a:cubicBezTo>
                <a:cubicBezTo>
                  <a:pt x="31813" y="3827"/>
                  <a:pt x="33151" y="4468"/>
                  <a:pt x="34322" y="4997"/>
                </a:cubicBezTo>
                <a:cubicBezTo>
                  <a:pt x="33430" y="4468"/>
                  <a:pt x="32370" y="4105"/>
                  <a:pt x="31451" y="3604"/>
                </a:cubicBezTo>
                <a:cubicBezTo>
                  <a:pt x="31367" y="3604"/>
                  <a:pt x="31228" y="3548"/>
                  <a:pt x="31172" y="3492"/>
                </a:cubicBezTo>
                <a:cubicBezTo>
                  <a:pt x="31172" y="3464"/>
                  <a:pt x="31088" y="3436"/>
                  <a:pt x="31088" y="3436"/>
                </a:cubicBezTo>
                <a:cubicBezTo>
                  <a:pt x="31116" y="3436"/>
                  <a:pt x="31172" y="3436"/>
                  <a:pt x="31172" y="3464"/>
                </a:cubicBezTo>
                <a:cubicBezTo>
                  <a:pt x="31218" y="3474"/>
                  <a:pt x="31243" y="3477"/>
                  <a:pt x="31254" y="3477"/>
                </a:cubicBezTo>
                <a:cubicBezTo>
                  <a:pt x="31277" y="3477"/>
                  <a:pt x="31246" y="3464"/>
                  <a:pt x="31228" y="3464"/>
                </a:cubicBezTo>
                <a:cubicBezTo>
                  <a:pt x="31200" y="3464"/>
                  <a:pt x="31200" y="3436"/>
                  <a:pt x="31200" y="3436"/>
                </a:cubicBezTo>
                <a:cubicBezTo>
                  <a:pt x="31228" y="3436"/>
                  <a:pt x="31255" y="3436"/>
                  <a:pt x="31255" y="3464"/>
                </a:cubicBezTo>
                <a:cubicBezTo>
                  <a:pt x="31236" y="3464"/>
                  <a:pt x="31284" y="3478"/>
                  <a:pt x="31353" y="3505"/>
                </a:cubicBezTo>
                <a:lnTo>
                  <a:pt x="31353" y="3505"/>
                </a:lnTo>
                <a:cubicBezTo>
                  <a:pt x="31348" y="3501"/>
                  <a:pt x="31344" y="3497"/>
                  <a:pt x="31339" y="3492"/>
                </a:cubicBezTo>
                <a:cubicBezTo>
                  <a:pt x="31367" y="3492"/>
                  <a:pt x="31478" y="3548"/>
                  <a:pt x="31451" y="3548"/>
                </a:cubicBezTo>
                <a:cubicBezTo>
                  <a:pt x="31367" y="3548"/>
                  <a:pt x="31506" y="3604"/>
                  <a:pt x="31534" y="3604"/>
                </a:cubicBezTo>
                <a:cubicBezTo>
                  <a:pt x="31580" y="3627"/>
                  <a:pt x="31835" y="3764"/>
                  <a:pt x="31923" y="3764"/>
                </a:cubicBezTo>
                <a:cubicBezTo>
                  <a:pt x="31941" y="3764"/>
                  <a:pt x="31952" y="3758"/>
                  <a:pt x="31952" y="3743"/>
                </a:cubicBezTo>
                <a:cubicBezTo>
                  <a:pt x="31924" y="3715"/>
                  <a:pt x="31897" y="3715"/>
                  <a:pt x="31813" y="3715"/>
                </a:cubicBezTo>
                <a:cubicBezTo>
                  <a:pt x="31804" y="3706"/>
                  <a:pt x="31807" y="3703"/>
                  <a:pt x="31815" y="3703"/>
                </a:cubicBezTo>
                <a:cubicBezTo>
                  <a:pt x="31831" y="3703"/>
                  <a:pt x="31869" y="3715"/>
                  <a:pt x="31869" y="3715"/>
                </a:cubicBezTo>
                <a:lnTo>
                  <a:pt x="31924" y="3715"/>
                </a:lnTo>
                <a:cubicBezTo>
                  <a:pt x="32733" y="4022"/>
                  <a:pt x="33485" y="4412"/>
                  <a:pt x="34266" y="4746"/>
                </a:cubicBezTo>
                <a:cubicBezTo>
                  <a:pt x="34377" y="4830"/>
                  <a:pt x="34517" y="4886"/>
                  <a:pt x="34600" y="4886"/>
                </a:cubicBezTo>
                <a:lnTo>
                  <a:pt x="34684" y="4969"/>
                </a:lnTo>
                <a:cubicBezTo>
                  <a:pt x="35014" y="4997"/>
                  <a:pt x="35344" y="5350"/>
                  <a:pt x="35647" y="5413"/>
                </a:cubicBezTo>
                <a:lnTo>
                  <a:pt x="35647" y="5413"/>
                </a:lnTo>
                <a:cubicBezTo>
                  <a:pt x="35632" y="5406"/>
                  <a:pt x="35632" y="5388"/>
                  <a:pt x="35632" y="5388"/>
                </a:cubicBezTo>
                <a:cubicBezTo>
                  <a:pt x="35660" y="5388"/>
                  <a:pt x="35688" y="5415"/>
                  <a:pt x="35688" y="5415"/>
                </a:cubicBezTo>
                <a:cubicBezTo>
                  <a:pt x="35911" y="5527"/>
                  <a:pt x="36384" y="5806"/>
                  <a:pt x="36663" y="5945"/>
                </a:cubicBezTo>
                <a:cubicBezTo>
                  <a:pt x="36684" y="5966"/>
                  <a:pt x="36770" y="6020"/>
                  <a:pt x="36798" y="6020"/>
                </a:cubicBezTo>
                <a:cubicBezTo>
                  <a:pt x="36806" y="6020"/>
                  <a:pt x="36809" y="6014"/>
                  <a:pt x="36803" y="6001"/>
                </a:cubicBezTo>
                <a:cubicBezTo>
                  <a:pt x="36775" y="6001"/>
                  <a:pt x="36775" y="5973"/>
                  <a:pt x="36775" y="5973"/>
                </a:cubicBezTo>
                <a:cubicBezTo>
                  <a:pt x="36803" y="5973"/>
                  <a:pt x="36803" y="6001"/>
                  <a:pt x="36830" y="6001"/>
                </a:cubicBezTo>
                <a:cubicBezTo>
                  <a:pt x="36803" y="6001"/>
                  <a:pt x="37081" y="6112"/>
                  <a:pt x="37053" y="6140"/>
                </a:cubicBezTo>
                <a:cubicBezTo>
                  <a:pt x="38224" y="6809"/>
                  <a:pt x="39618" y="7618"/>
                  <a:pt x="40566" y="8454"/>
                </a:cubicBezTo>
                <a:cubicBezTo>
                  <a:pt x="43623" y="10988"/>
                  <a:pt x="48557" y="13821"/>
                  <a:pt x="49294" y="18055"/>
                </a:cubicBezTo>
                <a:lnTo>
                  <a:pt x="49294" y="18055"/>
                </a:lnTo>
                <a:cubicBezTo>
                  <a:pt x="49281" y="18252"/>
                  <a:pt x="49235" y="18434"/>
                  <a:pt x="49235" y="18600"/>
                </a:cubicBezTo>
                <a:cubicBezTo>
                  <a:pt x="49207" y="18628"/>
                  <a:pt x="49179" y="18768"/>
                  <a:pt x="49179" y="18768"/>
                </a:cubicBezTo>
                <a:cubicBezTo>
                  <a:pt x="49068" y="19046"/>
                  <a:pt x="48900" y="19214"/>
                  <a:pt x="48733" y="19465"/>
                </a:cubicBezTo>
                <a:cubicBezTo>
                  <a:pt x="48733" y="19437"/>
                  <a:pt x="48761" y="19437"/>
                  <a:pt x="48761" y="19381"/>
                </a:cubicBezTo>
                <a:lnTo>
                  <a:pt x="48761" y="19381"/>
                </a:lnTo>
                <a:cubicBezTo>
                  <a:pt x="48231" y="19911"/>
                  <a:pt x="47507" y="20412"/>
                  <a:pt x="46810" y="20691"/>
                </a:cubicBezTo>
                <a:cubicBezTo>
                  <a:pt x="46838" y="20635"/>
                  <a:pt x="46921" y="20608"/>
                  <a:pt x="47005" y="20552"/>
                </a:cubicBezTo>
                <a:lnTo>
                  <a:pt x="47005" y="20552"/>
                </a:lnTo>
                <a:cubicBezTo>
                  <a:pt x="46861" y="20624"/>
                  <a:pt x="46719" y="20693"/>
                  <a:pt x="46578" y="20758"/>
                </a:cubicBezTo>
                <a:lnTo>
                  <a:pt x="46578" y="20758"/>
                </a:lnTo>
                <a:cubicBezTo>
                  <a:pt x="45833" y="19531"/>
                  <a:pt x="44961" y="18372"/>
                  <a:pt x="44050" y="17290"/>
                </a:cubicBezTo>
                <a:lnTo>
                  <a:pt x="44022" y="17262"/>
                </a:lnTo>
                <a:cubicBezTo>
                  <a:pt x="43186" y="16259"/>
                  <a:pt x="41848" y="14893"/>
                  <a:pt x="40733" y="13890"/>
                </a:cubicBezTo>
                <a:cubicBezTo>
                  <a:pt x="39479" y="12802"/>
                  <a:pt x="38168" y="11576"/>
                  <a:pt x="36747" y="10656"/>
                </a:cubicBezTo>
                <a:lnTo>
                  <a:pt x="36691" y="10656"/>
                </a:lnTo>
                <a:cubicBezTo>
                  <a:pt x="31542" y="6862"/>
                  <a:pt x="24720" y="2659"/>
                  <a:pt x="18324" y="2659"/>
                </a:cubicBezTo>
                <a:cubicBezTo>
                  <a:pt x="14851" y="2659"/>
                  <a:pt x="11505" y="3898"/>
                  <a:pt x="8621" y="7116"/>
                </a:cubicBezTo>
                <a:cubicBezTo>
                  <a:pt x="7115" y="8928"/>
                  <a:pt x="5666" y="11241"/>
                  <a:pt x="5610" y="13667"/>
                </a:cubicBezTo>
                <a:cubicBezTo>
                  <a:pt x="5546" y="15067"/>
                  <a:pt x="5870" y="16239"/>
                  <a:pt x="6473" y="17225"/>
                </a:cubicBezTo>
                <a:lnTo>
                  <a:pt x="6473" y="17225"/>
                </a:lnTo>
                <a:cubicBezTo>
                  <a:pt x="5959" y="17949"/>
                  <a:pt x="5485" y="18698"/>
                  <a:pt x="5053" y="19465"/>
                </a:cubicBezTo>
                <a:cubicBezTo>
                  <a:pt x="5025" y="19493"/>
                  <a:pt x="4997" y="19604"/>
                  <a:pt x="4969" y="19632"/>
                </a:cubicBezTo>
                <a:cubicBezTo>
                  <a:pt x="4545" y="20387"/>
                  <a:pt x="4146" y="21179"/>
                  <a:pt x="3803" y="21992"/>
                </a:cubicBezTo>
                <a:lnTo>
                  <a:pt x="3803" y="21992"/>
                </a:lnTo>
                <a:cubicBezTo>
                  <a:pt x="3437" y="21276"/>
                  <a:pt x="2986" y="20025"/>
                  <a:pt x="2915" y="19264"/>
                </a:cubicBezTo>
                <a:lnTo>
                  <a:pt x="2915" y="19264"/>
                </a:lnTo>
                <a:cubicBezTo>
                  <a:pt x="2921" y="19300"/>
                  <a:pt x="2927" y="19325"/>
                  <a:pt x="2934" y="19325"/>
                </a:cubicBezTo>
                <a:cubicBezTo>
                  <a:pt x="2906" y="19074"/>
                  <a:pt x="2906" y="18768"/>
                  <a:pt x="2823" y="18489"/>
                </a:cubicBezTo>
                <a:lnTo>
                  <a:pt x="2823" y="18489"/>
                </a:lnTo>
                <a:cubicBezTo>
                  <a:pt x="2795" y="18600"/>
                  <a:pt x="2878" y="18768"/>
                  <a:pt x="2823" y="18907"/>
                </a:cubicBezTo>
                <a:cubicBezTo>
                  <a:pt x="2767" y="18238"/>
                  <a:pt x="2683" y="17569"/>
                  <a:pt x="2739" y="16956"/>
                </a:cubicBezTo>
                <a:cubicBezTo>
                  <a:pt x="2683" y="15677"/>
                  <a:pt x="2960" y="14371"/>
                  <a:pt x="3294" y="13175"/>
                </a:cubicBezTo>
                <a:lnTo>
                  <a:pt x="3294" y="13175"/>
                </a:lnTo>
                <a:cubicBezTo>
                  <a:pt x="3283" y="13193"/>
                  <a:pt x="3241" y="13193"/>
                  <a:pt x="3241" y="13193"/>
                </a:cubicBezTo>
                <a:cubicBezTo>
                  <a:pt x="3241" y="13165"/>
                  <a:pt x="3241" y="13109"/>
                  <a:pt x="3296" y="13109"/>
                </a:cubicBezTo>
                <a:cubicBezTo>
                  <a:pt x="3324" y="12915"/>
                  <a:pt x="3489" y="12502"/>
                  <a:pt x="3519" y="12196"/>
                </a:cubicBezTo>
                <a:lnTo>
                  <a:pt x="3519" y="12196"/>
                </a:lnTo>
                <a:cubicBezTo>
                  <a:pt x="3515" y="12217"/>
                  <a:pt x="3492" y="12217"/>
                  <a:pt x="3492" y="12217"/>
                </a:cubicBezTo>
                <a:cubicBezTo>
                  <a:pt x="3492" y="12189"/>
                  <a:pt x="3492" y="12134"/>
                  <a:pt x="3519" y="12133"/>
                </a:cubicBezTo>
                <a:lnTo>
                  <a:pt x="3519" y="12133"/>
                </a:lnTo>
                <a:cubicBezTo>
                  <a:pt x="3535" y="12101"/>
                  <a:pt x="3587" y="11992"/>
                  <a:pt x="3579" y="11992"/>
                </a:cubicBezTo>
                <a:lnTo>
                  <a:pt x="3579" y="11992"/>
                </a:lnTo>
                <a:cubicBezTo>
                  <a:pt x="3578" y="11992"/>
                  <a:pt x="3577" y="11992"/>
                  <a:pt x="3575" y="11994"/>
                </a:cubicBezTo>
                <a:cubicBezTo>
                  <a:pt x="3575" y="12050"/>
                  <a:pt x="3519" y="12050"/>
                  <a:pt x="3519" y="12050"/>
                </a:cubicBezTo>
                <a:cubicBezTo>
                  <a:pt x="3519" y="11994"/>
                  <a:pt x="3519" y="11966"/>
                  <a:pt x="3575" y="11966"/>
                </a:cubicBezTo>
                <a:cubicBezTo>
                  <a:pt x="3770" y="11102"/>
                  <a:pt x="4300" y="9848"/>
                  <a:pt x="4857" y="9039"/>
                </a:cubicBezTo>
                <a:lnTo>
                  <a:pt x="4857" y="9039"/>
                </a:lnTo>
                <a:cubicBezTo>
                  <a:pt x="4857" y="9040"/>
                  <a:pt x="4776" y="9162"/>
                  <a:pt x="4805" y="9162"/>
                </a:cubicBezTo>
                <a:cubicBezTo>
                  <a:pt x="4810" y="9162"/>
                  <a:pt x="4818" y="9159"/>
                  <a:pt x="4830" y="9151"/>
                </a:cubicBezTo>
                <a:cubicBezTo>
                  <a:pt x="4997" y="8733"/>
                  <a:pt x="5331" y="8342"/>
                  <a:pt x="5526" y="7952"/>
                </a:cubicBezTo>
                <a:lnTo>
                  <a:pt x="5526" y="7952"/>
                </a:lnTo>
                <a:cubicBezTo>
                  <a:pt x="5248" y="8315"/>
                  <a:pt x="5025" y="8733"/>
                  <a:pt x="4774" y="9067"/>
                </a:cubicBezTo>
                <a:cubicBezTo>
                  <a:pt x="5025" y="8454"/>
                  <a:pt x="5526" y="7952"/>
                  <a:pt x="5861" y="7395"/>
                </a:cubicBezTo>
                <a:cubicBezTo>
                  <a:pt x="5972" y="7172"/>
                  <a:pt x="6251" y="6893"/>
                  <a:pt x="6446" y="6670"/>
                </a:cubicBezTo>
                <a:lnTo>
                  <a:pt x="6446" y="6670"/>
                </a:lnTo>
                <a:cubicBezTo>
                  <a:pt x="6418" y="6754"/>
                  <a:pt x="6391" y="6781"/>
                  <a:pt x="6307" y="6893"/>
                </a:cubicBezTo>
                <a:cubicBezTo>
                  <a:pt x="6502" y="6670"/>
                  <a:pt x="6586" y="6558"/>
                  <a:pt x="6669" y="6391"/>
                </a:cubicBezTo>
                <a:cubicBezTo>
                  <a:pt x="9290" y="3046"/>
                  <a:pt x="13415" y="1318"/>
                  <a:pt x="17541" y="1067"/>
                </a:cubicBezTo>
                <a:cubicBezTo>
                  <a:pt x="18043" y="1018"/>
                  <a:pt x="18526" y="989"/>
                  <a:pt x="19013" y="989"/>
                </a:cubicBezTo>
                <a:cubicBezTo>
                  <a:pt x="19359" y="989"/>
                  <a:pt x="19706" y="1004"/>
                  <a:pt x="20063" y="1038"/>
                </a:cubicBezTo>
                <a:lnTo>
                  <a:pt x="20063" y="1038"/>
                </a:lnTo>
                <a:cubicBezTo>
                  <a:pt x="20024" y="1030"/>
                  <a:pt x="20017" y="989"/>
                  <a:pt x="19975" y="984"/>
                </a:cubicBezTo>
                <a:close/>
                <a:moveTo>
                  <a:pt x="42406" y="22001"/>
                </a:moveTo>
                <a:cubicBezTo>
                  <a:pt x="42387" y="22001"/>
                  <a:pt x="42381" y="22014"/>
                  <a:pt x="42370" y="22014"/>
                </a:cubicBezTo>
                <a:cubicBezTo>
                  <a:pt x="42366" y="22014"/>
                  <a:pt x="42360" y="22011"/>
                  <a:pt x="42351" y="22003"/>
                </a:cubicBezTo>
                <a:lnTo>
                  <a:pt x="42351" y="22003"/>
                </a:lnTo>
                <a:cubicBezTo>
                  <a:pt x="42344" y="22005"/>
                  <a:pt x="42311" y="22011"/>
                  <a:pt x="42276" y="22017"/>
                </a:cubicBezTo>
                <a:lnTo>
                  <a:pt x="42276" y="22017"/>
                </a:lnTo>
                <a:cubicBezTo>
                  <a:pt x="42292" y="22012"/>
                  <a:pt x="42308" y="22006"/>
                  <a:pt x="42322" y="22001"/>
                </a:cubicBezTo>
                <a:lnTo>
                  <a:pt x="42350" y="22001"/>
                </a:lnTo>
                <a:cubicBezTo>
                  <a:pt x="42350" y="22002"/>
                  <a:pt x="42351" y="22002"/>
                  <a:pt x="42351" y="22003"/>
                </a:cubicBezTo>
                <a:lnTo>
                  <a:pt x="42351" y="22003"/>
                </a:lnTo>
                <a:cubicBezTo>
                  <a:pt x="42354" y="22002"/>
                  <a:pt x="42354" y="22001"/>
                  <a:pt x="42350" y="22001"/>
                </a:cubicBezTo>
                <a:close/>
                <a:moveTo>
                  <a:pt x="18137" y="22136"/>
                </a:moveTo>
                <a:cubicBezTo>
                  <a:pt x="18139" y="22136"/>
                  <a:pt x="18145" y="22138"/>
                  <a:pt x="18154" y="22141"/>
                </a:cubicBezTo>
                <a:cubicBezTo>
                  <a:pt x="18147" y="22141"/>
                  <a:pt x="18143" y="22141"/>
                  <a:pt x="18141" y="22141"/>
                </a:cubicBezTo>
                <a:lnTo>
                  <a:pt x="18141" y="22141"/>
                </a:lnTo>
                <a:cubicBezTo>
                  <a:pt x="18136" y="22138"/>
                  <a:pt x="18134" y="22136"/>
                  <a:pt x="18137" y="22136"/>
                </a:cubicBezTo>
                <a:close/>
                <a:moveTo>
                  <a:pt x="4262" y="22782"/>
                </a:moveTo>
                <a:lnTo>
                  <a:pt x="4262" y="22782"/>
                </a:lnTo>
                <a:cubicBezTo>
                  <a:pt x="4268" y="22792"/>
                  <a:pt x="4272" y="22802"/>
                  <a:pt x="4272" y="22810"/>
                </a:cubicBezTo>
                <a:cubicBezTo>
                  <a:pt x="4272" y="22810"/>
                  <a:pt x="4267" y="22807"/>
                  <a:pt x="4262" y="22804"/>
                </a:cubicBezTo>
                <a:lnTo>
                  <a:pt x="4262" y="22804"/>
                </a:lnTo>
                <a:cubicBezTo>
                  <a:pt x="4258" y="22797"/>
                  <a:pt x="4254" y="22791"/>
                  <a:pt x="4250" y="22785"/>
                </a:cubicBezTo>
                <a:lnTo>
                  <a:pt x="4250" y="22785"/>
                </a:lnTo>
                <a:cubicBezTo>
                  <a:pt x="4253" y="22784"/>
                  <a:pt x="4256" y="22783"/>
                  <a:pt x="4262" y="22782"/>
                </a:cubicBezTo>
                <a:close/>
                <a:moveTo>
                  <a:pt x="18330" y="3527"/>
                </a:moveTo>
                <a:cubicBezTo>
                  <a:pt x="19429" y="3527"/>
                  <a:pt x="20537" y="3644"/>
                  <a:pt x="21622" y="3862"/>
                </a:cubicBezTo>
                <a:lnTo>
                  <a:pt x="21622" y="3862"/>
                </a:lnTo>
                <a:cubicBezTo>
                  <a:pt x="21656" y="3879"/>
                  <a:pt x="21741" y="3894"/>
                  <a:pt x="21792" y="3894"/>
                </a:cubicBezTo>
                <a:cubicBezTo>
                  <a:pt x="21804" y="3894"/>
                  <a:pt x="21813" y="3893"/>
                  <a:pt x="21820" y="3892"/>
                </a:cubicBezTo>
                <a:lnTo>
                  <a:pt x="21820" y="3892"/>
                </a:lnTo>
                <a:cubicBezTo>
                  <a:pt x="21828" y="3896"/>
                  <a:pt x="21834" y="3902"/>
                  <a:pt x="21834" y="3910"/>
                </a:cubicBezTo>
                <a:cubicBezTo>
                  <a:pt x="22391" y="4050"/>
                  <a:pt x="23088" y="4245"/>
                  <a:pt x="23645" y="4440"/>
                </a:cubicBezTo>
                <a:cubicBezTo>
                  <a:pt x="24241" y="4602"/>
                  <a:pt x="24758" y="4844"/>
                  <a:pt x="25349" y="5011"/>
                </a:cubicBezTo>
                <a:lnTo>
                  <a:pt x="25349" y="5011"/>
                </a:lnTo>
                <a:cubicBezTo>
                  <a:pt x="25347" y="5007"/>
                  <a:pt x="25346" y="5003"/>
                  <a:pt x="25346" y="4997"/>
                </a:cubicBezTo>
                <a:lnTo>
                  <a:pt x="25346" y="4997"/>
                </a:lnTo>
                <a:cubicBezTo>
                  <a:pt x="26294" y="5443"/>
                  <a:pt x="27464" y="5945"/>
                  <a:pt x="28440" y="6419"/>
                </a:cubicBezTo>
                <a:cubicBezTo>
                  <a:pt x="28719" y="6642"/>
                  <a:pt x="29025" y="6754"/>
                  <a:pt x="29388" y="6949"/>
                </a:cubicBezTo>
                <a:cubicBezTo>
                  <a:pt x="31674" y="8147"/>
                  <a:pt x="33848" y="9680"/>
                  <a:pt x="35938" y="11214"/>
                </a:cubicBezTo>
                <a:cubicBezTo>
                  <a:pt x="36384" y="11576"/>
                  <a:pt x="36886" y="11938"/>
                  <a:pt x="37332" y="12329"/>
                </a:cubicBezTo>
                <a:lnTo>
                  <a:pt x="37360" y="12329"/>
                </a:lnTo>
                <a:cubicBezTo>
                  <a:pt x="39618" y="14196"/>
                  <a:pt x="41904" y="16175"/>
                  <a:pt x="43716" y="18489"/>
                </a:cubicBezTo>
                <a:cubicBezTo>
                  <a:pt x="43744" y="18517"/>
                  <a:pt x="43771" y="18545"/>
                  <a:pt x="43799" y="18628"/>
                </a:cubicBezTo>
                <a:cubicBezTo>
                  <a:pt x="44423" y="19423"/>
                  <a:pt x="45057" y="20266"/>
                  <a:pt x="45637" y="21152"/>
                </a:cubicBezTo>
                <a:lnTo>
                  <a:pt x="45637" y="21152"/>
                </a:lnTo>
                <a:cubicBezTo>
                  <a:pt x="45286" y="21280"/>
                  <a:pt x="44930" y="21386"/>
                  <a:pt x="44552" y="21472"/>
                </a:cubicBezTo>
                <a:cubicBezTo>
                  <a:pt x="43771" y="21723"/>
                  <a:pt x="43019" y="21890"/>
                  <a:pt x="42210" y="22001"/>
                </a:cubicBezTo>
                <a:cubicBezTo>
                  <a:pt x="42193" y="22014"/>
                  <a:pt x="42182" y="22024"/>
                  <a:pt x="42176" y="22031"/>
                </a:cubicBezTo>
                <a:lnTo>
                  <a:pt x="42176" y="22031"/>
                </a:lnTo>
                <a:cubicBezTo>
                  <a:pt x="41648" y="22141"/>
                  <a:pt x="41121" y="22225"/>
                  <a:pt x="40594" y="22308"/>
                </a:cubicBezTo>
                <a:cubicBezTo>
                  <a:pt x="38990" y="22571"/>
                  <a:pt x="37288" y="22685"/>
                  <a:pt x="35603" y="22837"/>
                </a:cubicBezTo>
                <a:lnTo>
                  <a:pt x="35603" y="22837"/>
                </a:lnTo>
                <a:cubicBezTo>
                  <a:pt x="35493" y="22660"/>
                  <a:pt x="35382" y="22484"/>
                  <a:pt x="35269" y="22308"/>
                </a:cubicBezTo>
                <a:cubicBezTo>
                  <a:pt x="31918" y="16653"/>
                  <a:pt x="26565" y="9210"/>
                  <a:pt x="19650" y="9210"/>
                </a:cubicBezTo>
                <a:cubicBezTo>
                  <a:pt x="18282" y="9210"/>
                  <a:pt x="16853" y="9501"/>
                  <a:pt x="15366" y="10154"/>
                </a:cubicBezTo>
                <a:cubicBezTo>
                  <a:pt x="16063" y="9903"/>
                  <a:pt x="16677" y="9708"/>
                  <a:pt x="17318" y="9597"/>
                </a:cubicBezTo>
                <a:lnTo>
                  <a:pt x="17318" y="9597"/>
                </a:lnTo>
                <a:cubicBezTo>
                  <a:pt x="17211" y="9677"/>
                  <a:pt x="17116" y="9720"/>
                  <a:pt x="17026" y="9747"/>
                </a:cubicBezTo>
                <a:lnTo>
                  <a:pt x="17026" y="9747"/>
                </a:lnTo>
                <a:cubicBezTo>
                  <a:pt x="17384" y="9651"/>
                  <a:pt x="17745" y="9569"/>
                  <a:pt x="18070" y="9569"/>
                </a:cubicBezTo>
                <a:cubicBezTo>
                  <a:pt x="14948" y="10099"/>
                  <a:pt x="12161" y="11799"/>
                  <a:pt x="9875" y="13890"/>
                </a:cubicBezTo>
                <a:cubicBezTo>
                  <a:pt x="9875" y="13887"/>
                  <a:pt x="9874" y="13886"/>
                  <a:pt x="9872" y="13886"/>
                </a:cubicBezTo>
                <a:cubicBezTo>
                  <a:pt x="9850" y="13886"/>
                  <a:pt x="9723" y="14008"/>
                  <a:pt x="9596" y="14085"/>
                </a:cubicBezTo>
                <a:cubicBezTo>
                  <a:pt x="10739" y="13025"/>
                  <a:pt x="11854" y="12106"/>
                  <a:pt x="13192" y="11269"/>
                </a:cubicBezTo>
                <a:cubicBezTo>
                  <a:pt x="13215" y="11246"/>
                  <a:pt x="13222" y="11236"/>
                  <a:pt x="13214" y="11236"/>
                </a:cubicBezTo>
                <a:cubicBezTo>
                  <a:pt x="13162" y="11236"/>
                  <a:pt x="12401" y="11772"/>
                  <a:pt x="12253" y="11772"/>
                </a:cubicBezTo>
                <a:cubicBezTo>
                  <a:pt x="12250" y="11772"/>
                  <a:pt x="12247" y="11772"/>
                  <a:pt x="12244" y="11771"/>
                </a:cubicBezTo>
                <a:cubicBezTo>
                  <a:pt x="12718" y="11409"/>
                  <a:pt x="13192" y="11158"/>
                  <a:pt x="13666" y="10879"/>
                </a:cubicBezTo>
                <a:cubicBezTo>
                  <a:pt x="13664" y="10877"/>
                  <a:pt x="13659" y="10875"/>
                  <a:pt x="13653" y="10875"/>
                </a:cubicBezTo>
                <a:cubicBezTo>
                  <a:pt x="13595" y="10875"/>
                  <a:pt x="13382" y="10993"/>
                  <a:pt x="13332" y="11018"/>
                </a:cubicBezTo>
                <a:cubicBezTo>
                  <a:pt x="10873" y="12316"/>
                  <a:pt x="8777" y="14218"/>
                  <a:pt x="7073" y="16417"/>
                </a:cubicBezTo>
                <a:lnTo>
                  <a:pt x="7073" y="16417"/>
                </a:lnTo>
                <a:cubicBezTo>
                  <a:pt x="6638" y="15548"/>
                  <a:pt x="6450" y="14560"/>
                  <a:pt x="6502" y="13583"/>
                </a:cubicBezTo>
                <a:cubicBezTo>
                  <a:pt x="6558" y="13388"/>
                  <a:pt x="6558" y="13109"/>
                  <a:pt x="6641" y="12914"/>
                </a:cubicBezTo>
                <a:cubicBezTo>
                  <a:pt x="6641" y="12691"/>
                  <a:pt x="6725" y="12496"/>
                  <a:pt x="6781" y="12245"/>
                </a:cubicBezTo>
                <a:cubicBezTo>
                  <a:pt x="7561" y="9541"/>
                  <a:pt x="9485" y="7116"/>
                  <a:pt x="11743" y="5527"/>
                </a:cubicBezTo>
                <a:cubicBezTo>
                  <a:pt x="12663" y="4858"/>
                  <a:pt x="13666" y="4328"/>
                  <a:pt x="14753" y="4022"/>
                </a:cubicBezTo>
                <a:cubicBezTo>
                  <a:pt x="14781" y="3994"/>
                  <a:pt x="14920" y="3994"/>
                  <a:pt x="14948" y="3966"/>
                </a:cubicBezTo>
                <a:cubicBezTo>
                  <a:pt x="15562" y="3771"/>
                  <a:pt x="16203" y="3687"/>
                  <a:pt x="16816" y="3604"/>
                </a:cubicBezTo>
                <a:cubicBezTo>
                  <a:pt x="17316" y="3552"/>
                  <a:pt x="17822" y="3527"/>
                  <a:pt x="18330" y="3527"/>
                </a:cubicBezTo>
                <a:close/>
                <a:moveTo>
                  <a:pt x="34322" y="22977"/>
                </a:moveTo>
                <a:lnTo>
                  <a:pt x="34322" y="22977"/>
                </a:lnTo>
                <a:cubicBezTo>
                  <a:pt x="34318" y="22981"/>
                  <a:pt x="34311" y="22984"/>
                  <a:pt x="34302" y="22986"/>
                </a:cubicBezTo>
                <a:lnTo>
                  <a:pt x="34302" y="22986"/>
                </a:lnTo>
                <a:cubicBezTo>
                  <a:pt x="34313" y="22985"/>
                  <a:pt x="34325" y="22983"/>
                  <a:pt x="34336" y="22982"/>
                </a:cubicBezTo>
                <a:lnTo>
                  <a:pt x="34336" y="22982"/>
                </a:lnTo>
                <a:cubicBezTo>
                  <a:pt x="34332" y="22980"/>
                  <a:pt x="34327" y="22979"/>
                  <a:pt x="34322" y="22977"/>
                </a:cubicBezTo>
                <a:close/>
                <a:moveTo>
                  <a:pt x="34302" y="22986"/>
                </a:moveTo>
                <a:cubicBezTo>
                  <a:pt x="34288" y="22987"/>
                  <a:pt x="34275" y="22989"/>
                  <a:pt x="34261" y="22990"/>
                </a:cubicBezTo>
                <a:lnTo>
                  <a:pt x="34261" y="22990"/>
                </a:lnTo>
                <a:cubicBezTo>
                  <a:pt x="34277" y="22990"/>
                  <a:pt x="34291" y="22988"/>
                  <a:pt x="34302" y="22986"/>
                </a:cubicBezTo>
                <a:close/>
                <a:moveTo>
                  <a:pt x="30057" y="22977"/>
                </a:moveTo>
                <a:lnTo>
                  <a:pt x="30057" y="22977"/>
                </a:lnTo>
                <a:cubicBezTo>
                  <a:pt x="30071" y="22991"/>
                  <a:pt x="30119" y="22991"/>
                  <a:pt x="30168" y="22991"/>
                </a:cubicBezTo>
                <a:cubicBezTo>
                  <a:pt x="30170" y="22991"/>
                  <a:pt x="30172" y="22991"/>
                  <a:pt x="30174" y="22991"/>
                </a:cubicBezTo>
                <a:lnTo>
                  <a:pt x="30174" y="22991"/>
                </a:lnTo>
                <a:cubicBezTo>
                  <a:pt x="30134" y="22987"/>
                  <a:pt x="30095" y="22982"/>
                  <a:pt x="30057" y="22977"/>
                </a:cubicBezTo>
                <a:close/>
                <a:moveTo>
                  <a:pt x="30174" y="22991"/>
                </a:moveTo>
                <a:cubicBezTo>
                  <a:pt x="30207" y="22994"/>
                  <a:pt x="30240" y="22998"/>
                  <a:pt x="30274" y="23001"/>
                </a:cubicBezTo>
                <a:lnTo>
                  <a:pt x="30274" y="23001"/>
                </a:lnTo>
                <a:cubicBezTo>
                  <a:pt x="30256" y="22991"/>
                  <a:pt x="30215" y="22991"/>
                  <a:pt x="30174" y="22991"/>
                </a:cubicBezTo>
                <a:close/>
                <a:moveTo>
                  <a:pt x="34261" y="22990"/>
                </a:moveTo>
                <a:cubicBezTo>
                  <a:pt x="34245" y="22991"/>
                  <a:pt x="34228" y="22991"/>
                  <a:pt x="34210" y="22991"/>
                </a:cubicBezTo>
                <a:cubicBezTo>
                  <a:pt x="34161" y="22991"/>
                  <a:pt x="34113" y="22991"/>
                  <a:pt x="34099" y="23005"/>
                </a:cubicBezTo>
                <a:cubicBezTo>
                  <a:pt x="33960" y="22999"/>
                  <a:pt x="33818" y="22995"/>
                  <a:pt x="33672" y="22994"/>
                </a:cubicBezTo>
                <a:lnTo>
                  <a:pt x="33672" y="22994"/>
                </a:lnTo>
                <a:cubicBezTo>
                  <a:pt x="33748" y="23008"/>
                  <a:pt x="33828" y="23013"/>
                  <a:pt x="33910" y="23013"/>
                </a:cubicBezTo>
                <a:cubicBezTo>
                  <a:pt x="34023" y="23013"/>
                  <a:pt x="34142" y="23003"/>
                  <a:pt x="34261" y="22990"/>
                </a:cubicBezTo>
                <a:close/>
                <a:moveTo>
                  <a:pt x="36775" y="22921"/>
                </a:moveTo>
                <a:cubicBezTo>
                  <a:pt x="36524" y="22949"/>
                  <a:pt x="36830" y="22949"/>
                  <a:pt x="36803" y="22949"/>
                </a:cubicBezTo>
                <a:cubicBezTo>
                  <a:pt x="36533" y="22974"/>
                  <a:pt x="36111" y="22998"/>
                  <a:pt x="35729" y="23042"/>
                </a:cubicBezTo>
                <a:lnTo>
                  <a:pt x="35729" y="23042"/>
                </a:lnTo>
                <a:cubicBezTo>
                  <a:pt x="35722" y="23031"/>
                  <a:pt x="35716" y="23020"/>
                  <a:pt x="35709" y="23008"/>
                </a:cubicBezTo>
                <a:lnTo>
                  <a:pt x="35709" y="23008"/>
                </a:lnTo>
                <a:cubicBezTo>
                  <a:pt x="36070" y="22985"/>
                  <a:pt x="36430" y="22956"/>
                  <a:pt x="36775" y="22921"/>
                </a:cubicBezTo>
                <a:close/>
                <a:moveTo>
                  <a:pt x="19539" y="9865"/>
                </a:moveTo>
                <a:cubicBezTo>
                  <a:pt x="20672" y="9865"/>
                  <a:pt x="21792" y="10108"/>
                  <a:pt x="22837" y="10517"/>
                </a:cubicBezTo>
                <a:cubicBezTo>
                  <a:pt x="24677" y="11214"/>
                  <a:pt x="26238" y="12468"/>
                  <a:pt x="27632" y="13778"/>
                </a:cubicBezTo>
                <a:cubicBezTo>
                  <a:pt x="30325" y="16528"/>
                  <a:pt x="32601" y="19639"/>
                  <a:pt x="34553" y="22949"/>
                </a:cubicBezTo>
                <a:lnTo>
                  <a:pt x="34553" y="22949"/>
                </a:lnTo>
                <a:cubicBezTo>
                  <a:pt x="34550" y="22949"/>
                  <a:pt x="34547" y="22949"/>
                  <a:pt x="34545" y="22949"/>
                </a:cubicBezTo>
                <a:lnTo>
                  <a:pt x="34553" y="22949"/>
                </a:lnTo>
                <a:cubicBezTo>
                  <a:pt x="34555" y="22952"/>
                  <a:pt x="34557" y="22955"/>
                  <a:pt x="34558" y="22958"/>
                </a:cubicBezTo>
                <a:lnTo>
                  <a:pt x="34558" y="22958"/>
                </a:lnTo>
                <a:cubicBezTo>
                  <a:pt x="34485" y="22965"/>
                  <a:pt x="34410" y="22974"/>
                  <a:pt x="34336" y="22982"/>
                </a:cubicBezTo>
                <a:lnTo>
                  <a:pt x="34336" y="22982"/>
                </a:lnTo>
                <a:cubicBezTo>
                  <a:pt x="34394" y="23005"/>
                  <a:pt x="34313" y="23008"/>
                  <a:pt x="34182" y="23061"/>
                </a:cubicBezTo>
                <a:cubicBezTo>
                  <a:pt x="34325" y="23061"/>
                  <a:pt x="34470" y="23059"/>
                  <a:pt x="34616" y="23056"/>
                </a:cubicBezTo>
                <a:lnTo>
                  <a:pt x="34616" y="23056"/>
                </a:lnTo>
                <a:cubicBezTo>
                  <a:pt x="34629" y="23077"/>
                  <a:pt x="34641" y="23099"/>
                  <a:pt x="34654" y="23120"/>
                </a:cubicBezTo>
                <a:lnTo>
                  <a:pt x="34654" y="23120"/>
                </a:lnTo>
                <a:cubicBezTo>
                  <a:pt x="34271" y="23136"/>
                  <a:pt x="33888" y="23150"/>
                  <a:pt x="33506" y="23161"/>
                </a:cubicBezTo>
                <a:lnTo>
                  <a:pt x="33506" y="23161"/>
                </a:lnTo>
                <a:cubicBezTo>
                  <a:pt x="33467" y="23105"/>
                  <a:pt x="33428" y="23049"/>
                  <a:pt x="33388" y="22993"/>
                </a:cubicBezTo>
                <a:lnTo>
                  <a:pt x="33388" y="22993"/>
                </a:lnTo>
                <a:cubicBezTo>
                  <a:pt x="33418" y="22993"/>
                  <a:pt x="33447" y="22993"/>
                  <a:pt x="33477" y="22993"/>
                </a:cubicBezTo>
                <a:cubicBezTo>
                  <a:pt x="33542" y="22993"/>
                  <a:pt x="33608" y="22993"/>
                  <a:pt x="33672" y="22994"/>
                </a:cubicBezTo>
                <a:lnTo>
                  <a:pt x="33672" y="22994"/>
                </a:lnTo>
                <a:cubicBezTo>
                  <a:pt x="33647" y="22989"/>
                  <a:pt x="33622" y="22984"/>
                  <a:pt x="33597" y="22977"/>
                </a:cubicBezTo>
                <a:cubicBezTo>
                  <a:pt x="33820" y="22949"/>
                  <a:pt x="34127" y="22977"/>
                  <a:pt x="34322" y="22921"/>
                </a:cubicBezTo>
                <a:lnTo>
                  <a:pt x="34322" y="22921"/>
                </a:lnTo>
                <a:cubicBezTo>
                  <a:pt x="34003" y="22935"/>
                  <a:pt x="33680" y="22942"/>
                  <a:pt x="33354" y="22945"/>
                </a:cubicBezTo>
                <a:lnTo>
                  <a:pt x="33354" y="22945"/>
                </a:lnTo>
                <a:cubicBezTo>
                  <a:pt x="33202" y="22729"/>
                  <a:pt x="33050" y="22517"/>
                  <a:pt x="32900" y="22308"/>
                </a:cubicBezTo>
                <a:cubicBezTo>
                  <a:pt x="31120" y="19684"/>
                  <a:pt x="29002" y="17559"/>
                  <a:pt x="27370" y="17559"/>
                </a:cubicBezTo>
                <a:cubicBezTo>
                  <a:pt x="26036" y="17559"/>
                  <a:pt x="25026" y="18976"/>
                  <a:pt x="24788" y="22698"/>
                </a:cubicBezTo>
                <a:cubicBezTo>
                  <a:pt x="24787" y="22778"/>
                  <a:pt x="24786" y="22858"/>
                  <a:pt x="24785" y="22938"/>
                </a:cubicBezTo>
                <a:lnTo>
                  <a:pt x="24785" y="22938"/>
                </a:lnTo>
                <a:cubicBezTo>
                  <a:pt x="24304" y="22873"/>
                  <a:pt x="23825" y="22808"/>
                  <a:pt x="23380" y="22808"/>
                </a:cubicBezTo>
                <a:cubicBezTo>
                  <a:pt x="23338" y="22808"/>
                  <a:pt x="23296" y="22808"/>
                  <a:pt x="23255" y="22810"/>
                </a:cubicBezTo>
                <a:cubicBezTo>
                  <a:pt x="23590" y="22838"/>
                  <a:pt x="23952" y="22838"/>
                  <a:pt x="24259" y="22921"/>
                </a:cubicBezTo>
                <a:cubicBezTo>
                  <a:pt x="22475" y="22838"/>
                  <a:pt x="20719" y="22642"/>
                  <a:pt x="18934" y="22364"/>
                </a:cubicBezTo>
                <a:cubicBezTo>
                  <a:pt x="18684" y="22308"/>
                  <a:pt x="18767" y="22224"/>
                  <a:pt x="18433" y="22224"/>
                </a:cubicBezTo>
                <a:lnTo>
                  <a:pt x="18405" y="22224"/>
                </a:lnTo>
                <a:cubicBezTo>
                  <a:pt x="18323" y="22224"/>
                  <a:pt x="18182" y="22165"/>
                  <a:pt x="18145" y="22143"/>
                </a:cubicBezTo>
                <a:lnTo>
                  <a:pt x="18145" y="22143"/>
                </a:lnTo>
                <a:cubicBezTo>
                  <a:pt x="18180" y="22151"/>
                  <a:pt x="18382" y="22169"/>
                  <a:pt x="18405" y="22169"/>
                </a:cubicBezTo>
                <a:cubicBezTo>
                  <a:pt x="18349" y="22141"/>
                  <a:pt x="18210" y="22141"/>
                  <a:pt x="18154" y="22113"/>
                </a:cubicBezTo>
                <a:cubicBezTo>
                  <a:pt x="16561" y="21838"/>
                  <a:pt x="15077" y="21482"/>
                  <a:pt x="13541" y="20912"/>
                </a:cubicBezTo>
                <a:lnTo>
                  <a:pt x="13541" y="20912"/>
                </a:lnTo>
                <a:cubicBezTo>
                  <a:pt x="13444" y="20900"/>
                  <a:pt x="13458" y="20900"/>
                  <a:pt x="13492" y="20900"/>
                </a:cubicBezTo>
                <a:cubicBezTo>
                  <a:pt x="13497" y="20900"/>
                  <a:pt x="13502" y="20900"/>
                  <a:pt x="13508" y="20900"/>
                </a:cubicBezTo>
                <a:lnTo>
                  <a:pt x="13508" y="20900"/>
                </a:lnTo>
                <a:cubicBezTo>
                  <a:pt x="13496" y="20896"/>
                  <a:pt x="13483" y="20891"/>
                  <a:pt x="13471" y="20886"/>
                </a:cubicBezTo>
                <a:lnTo>
                  <a:pt x="13471" y="20886"/>
                </a:lnTo>
                <a:cubicBezTo>
                  <a:pt x="13471" y="20886"/>
                  <a:pt x="13488" y="20886"/>
                  <a:pt x="13523" y="20900"/>
                </a:cubicBezTo>
                <a:lnTo>
                  <a:pt x="13523" y="20900"/>
                </a:lnTo>
                <a:cubicBezTo>
                  <a:pt x="13551" y="20899"/>
                  <a:pt x="13575" y="20896"/>
                  <a:pt x="13555" y="20886"/>
                </a:cubicBezTo>
                <a:lnTo>
                  <a:pt x="13555" y="20886"/>
                </a:lnTo>
                <a:cubicBezTo>
                  <a:pt x="13828" y="20968"/>
                  <a:pt x="14075" y="21050"/>
                  <a:pt x="14321" y="21106"/>
                </a:cubicBezTo>
                <a:lnTo>
                  <a:pt x="14321" y="21106"/>
                </a:lnTo>
                <a:cubicBezTo>
                  <a:pt x="14276" y="21091"/>
                  <a:pt x="14161" y="21026"/>
                  <a:pt x="14112" y="21026"/>
                </a:cubicBezTo>
                <a:cubicBezTo>
                  <a:pt x="12969" y="20691"/>
                  <a:pt x="11826" y="20301"/>
                  <a:pt x="10767" y="19771"/>
                </a:cubicBezTo>
                <a:cubicBezTo>
                  <a:pt x="10600" y="19743"/>
                  <a:pt x="9764" y="19242"/>
                  <a:pt x="9457" y="19019"/>
                </a:cubicBezTo>
                <a:lnTo>
                  <a:pt x="9457" y="19019"/>
                </a:lnTo>
                <a:cubicBezTo>
                  <a:pt x="10042" y="19242"/>
                  <a:pt x="10488" y="19520"/>
                  <a:pt x="11046" y="19743"/>
                </a:cubicBezTo>
                <a:cubicBezTo>
                  <a:pt x="9987" y="19186"/>
                  <a:pt x="8955" y="18684"/>
                  <a:pt x="8119" y="17820"/>
                </a:cubicBezTo>
                <a:cubicBezTo>
                  <a:pt x="7892" y="17609"/>
                  <a:pt x="7688" y="17379"/>
                  <a:pt x="7509" y="17134"/>
                </a:cubicBezTo>
                <a:lnTo>
                  <a:pt x="7509" y="17134"/>
                </a:lnTo>
                <a:cubicBezTo>
                  <a:pt x="8339" y="16053"/>
                  <a:pt x="9252" y="15048"/>
                  <a:pt x="10210" y="14140"/>
                </a:cubicBezTo>
                <a:cubicBezTo>
                  <a:pt x="12300" y="12217"/>
                  <a:pt x="14865" y="10656"/>
                  <a:pt x="17680" y="10043"/>
                </a:cubicBezTo>
                <a:cubicBezTo>
                  <a:pt x="17847" y="9987"/>
                  <a:pt x="18126" y="9987"/>
                  <a:pt x="18293" y="9959"/>
                </a:cubicBezTo>
                <a:cubicBezTo>
                  <a:pt x="18413" y="9959"/>
                  <a:pt x="18532" y="9898"/>
                  <a:pt x="18687" y="9898"/>
                </a:cubicBezTo>
                <a:cubicBezTo>
                  <a:pt x="18713" y="9898"/>
                  <a:pt x="18739" y="9899"/>
                  <a:pt x="18767" y="9903"/>
                </a:cubicBezTo>
                <a:cubicBezTo>
                  <a:pt x="19025" y="9878"/>
                  <a:pt x="19282" y="9865"/>
                  <a:pt x="19539" y="9865"/>
                </a:cubicBezTo>
                <a:close/>
                <a:moveTo>
                  <a:pt x="27353" y="18963"/>
                </a:moveTo>
                <a:cubicBezTo>
                  <a:pt x="28900" y="19439"/>
                  <a:pt x="30362" y="21283"/>
                  <a:pt x="31579" y="22950"/>
                </a:cubicBezTo>
                <a:lnTo>
                  <a:pt x="31579" y="22950"/>
                </a:lnTo>
                <a:cubicBezTo>
                  <a:pt x="31157" y="22953"/>
                  <a:pt x="30741" y="22959"/>
                  <a:pt x="30335" y="22977"/>
                </a:cubicBezTo>
                <a:lnTo>
                  <a:pt x="30286" y="23002"/>
                </a:lnTo>
                <a:lnTo>
                  <a:pt x="30286" y="23002"/>
                </a:lnTo>
                <a:cubicBezTo>
                  <a:pt x="30282" y="23001"/>
                  <a:pt x="30278" y="23001"/>
                  <a:pt x="30274" y="23001"/>
                </a:cubicBezTo>
                <a:lnTo>
                  <a:pt x="30274" y="23001"/>
                </a:lnTo>
                <a:cubicBezTo>
                  <a:pt x="30276" y="23002"/>
                  <a:pt x="30278" y="23003"/>
                  <a:pt x="30280" y="23005"/>
                </a:cubicBezTo>
                <a:lnTo>
                  <a:pt x="30286" y="23002"/>
                </a:lnTo>
                <a:lnTo>
                  <a:pt x="30286" y="23002"/>
                </a:lnTo>
                <a:cubicBezTo>
                  <a:pt x="30561" y="23026"/>
                  <a:pt x="30867" y="23034"/>
                  <a:pt x="31192" y="23034"/>
                </a:cubicBezTo>
                <a:cubicBezTo>
                  <a:pt x="31337" y="23034"/>
                  <a:pt x="31485" y="23032"/>
                  <a:pt x="31636" y="23030"/>
                </a:cubicBezTo>
                <a:lnTo>
                  <a:pt x="31636" y="23030"/>
                </a:lnTo>
                <a:cubicBezTo>
                  <a:pt x="31677" y="23085"/>
                  <a:pt x="31717" y="23140"/>
                  <a:pt x="31757" y="23195"/>
                </a:cubicBezTo>
                <a:lnTo>
                  <a:pt x="31757" y="23195"/>
                </a:lnTo>
                <a:cubicBezTo>
                  <a:pt x="31460" y="23198"/>
                  <a:pt x="31162" y="23200"/>
                  <a:pt x="30865" y="23200"/>
                </a:cubicBezTo>
                <a:cubicBezTo>
                  <a:pt x="29576" y="23200"/>
                  <a:pt x="28287" y="23172"/>
                  <a:pt x="26990" y="23116"/>
                </a:cubicBezTo>
                <a:cubicBezTo>
                  <a:pt x="27074" y="23088"/>
                  <a:pt x="26377" y="23088"/>
                  <a:pt x="26294" y="23061"/>
                </a:cubicBezTo>
                <a:cubicBezTo>
                  <a:pt x="26251" y="23062"/>
                  <a:pt x="26208" y="23062"/>
                  <a:pt x="26165" y="23062"/>
                </a:cubicBezTo>
                <a:cubicBezTo>
                  <a:pt x="26152" y="23062"/>
                  <a:pt x="26139" y="23062"/>
                  <a:pt x="26125" y="23062"/>
                </a:cubicBezTo>
                <a:lnTo>
                  <a:pt x="26125" y="23062"/>
                </a:lnTo>
                <a:cubicBezTo>
                  <a:pt x="26367" y="21728"/>
                  <a:pt x="26249" y="19825"/>
                  <a:pt x="27353" y="18963"/>
                </a:cubicBezTo>
                <a:close/>
                <a:moveTo>
                  <a:pt x="29539" y="23367"/>
                </a:moveTo>
                <a:cubicBezTo>
                  <a:pt x="29543" y="23367"/>
                  <a:pt x="29548" y="23367"/>
                  <a:pt x="29555" y="23367"/>
                </a:cubicBezTo>
                <a:cubicBezTo>
                  <a:pt x="29550" y="23367"/>
                  <a:pt x="29544" y="23367"/>
                  <a:pt x="29539" y="23367"/>
                </a:cubicBezTo>
                <a:close/>
                <a:moveTo>
                  <a:pt x="26346" y="23122"/>
                </a:moveTo>
                <a:cubicBezTo>
                  <a:pt x="26831" y="23122"/>
                  <a:pt x="27292" y="23168"/>
                  <a:pt x="27855" y="23228"/>
                </a:cubicBezTo>
                <a:cubicBezTo>
                  <a:pt x="27409" y="23228"/>
                  <a:pt x="27074" y="23200"/>
                  <a:pt x="26656" y="23200"/>
                </a:cubicBezTo>
                <a:cubicBezTo>
                  <a:pt x="26593" y="23162"/>
                  <a:pt x="26519" y="23147"/>
                  <a:pt x="26446" y="23147"/>
                </a:cubicBezTo>
                <a:cubicBezTo>
                  <a:pt x="26357" y="23147"/>
                  <a:pt x="26271" y="23169"/>
                  <a:pt x="26210" y="23200"/>
                </a:cubicBezTo>
                <a:cubicBezTo>
                  <a:pt x="27347" y="23283"/>
                  <a:pt x="28429" y="23339"/>
                  <a:pt x="29539" y="23367"/>
                </a:cubicBezTo>
                <a:lnTo>
                  <a:pt x="29539" y="23367"/>
                </a:lnTo>
                <a:cubicBezTo>
                  <a:pt x="29525" y="23365"/>
                  <a:pt x="29520" y="23360"/>
                  <a:pt x="29499" y="23339"/>
                </a:cubicBezTo>
                <a:lnTo>
                  <a:pt x="30558" y="23339"/>
                </a:lnTo>
                <a:cubicBezTo>
                  <a:pt x="30573" y="23325"/>
                  <a:pt x="30593" y="23320"/>
                  <a:pt x="30616" y="23320"/>
                </a:cubicBezTo>
                <a:cubicBezTo>
                  <a:pt x="30667" y="23320"/>
                  <a:pt x="30728" y="23345"/>
                  <a:pt x="30762" y="23345"/>
                </a:cubicBezTo>
                <a:cubicBezTo>
                  <a:pt x="30771" y="23345"/>
                  <a:pt x="30777" y="23343"/>
                  <a:pt x="30782" y="23339"/>
                </a:cubicBezTo>
                <a:cubicBezTo>
                  <a:pt x="31128" y="23317"/>
                  <a:pt x="31484" y="23313"/>
                  <a:pt x="31841" y="23312"/>
                </a:cubicBezTo>
                <a:lnTo>
                  <a:pt x="31841" y="23312"/>
                </a:lnTo>
                <a:cubicBezTo>
                  <a:pt x="31866" y="23347"/>
                  <a:pt x="31892" y="23382"/>
                  <a:pt x="31917" y="23417"/>
                </a:cubicBezTo>
                <a:lnTo>
                  <a:pt x="31917" y="23417"/>
                </a:lnTo>
                <a:cubicBezTo>
                  <a:pt x="29993" y="23410"/>
                  <a:pt x="28039" y="23434"/>
                  <a:pt x="26101" y="23189"/>
                </a:cubicBezTo>
                <a:lnTo>
                  <a:pt x="26101" y="23189"/>
                </a:lnTo>
                <a:cubicBezTo>
                  <a:pt x="26105" y="23168"/>
                  <a:pt x="26109" y="23147"/>
                  <a:pt x="26113" y="23125"/>
                </a:cubicBezTo>
                <a:lnTo>
                  <a:pt x="26113" y="23125"/>
                </a:lnTo>
                <a:cubicBezTo>
                  <a:pt x="26192" y="23123"/>
                  <a:pt x="26269" y="23122"/>
                  <a:pt x="26346" y="23122"/>
                </a:cubicBezTo>
                <a:close/>
                <a:moveTo>
                  <a:pt x="48727" y="25764"/>
                </a:moveTo>
                <a:cubicBezTo>
                  <a:pt x="48729" y="25773"/>
                  <a:pt x="48731" y="25783"/>
                  <a:pt x="48733" y="25792"/>
                </a:cubicBezTo>
                <a:cubicBezTo>
                  <a:pt x="48733" y="25781"/>
                  <a:pt x="48731" y="25772"/>
                  <a:pt x="48727" y="25764"/>
                </a:cubicBezTo>
                <a:close/>
                <a:moveTo>
                  <a:pt x="7533" y="26266"/>
                </a:moveTo>
                <a:cubicBezTo>
                  <a:pt x="7546" y="26275"/>
                  <a:pt x="7559" y="26285"/>
                  <a:pt x="7572" y="26294"/>
                </a:cubicBezTo>
                <a:lnTo>
                  <a:pt x="7617" y="26294"/>
                </a:lnTo>
                <a:cubicBezTo>
                  <a:pt x="7561" y="26294"/>
                  <a:pt x="7561" y="26266"/>
                  <a:pt x="7533" y="26266"/>
                </a:cubicBezTo>
                <a:close/>
                <a:moveTo>
                  <a:pt x="33607" y="23304"/>
                </a:moveTo>
                <a:cubicBezTo>
                  <a:pt x="34018" y="23349"/>
                  <a:pt x="34419" y="23380"/>
                  <a:pt x="34814" y="23396"/>
                </a:cubicBezTo>
                <a:lnTo>
                  <a:pt x="34814" y="23396"/>
                </a:lnTo>
                <a:cubicBezTo>
                  <a:pt x="35855" y="25196"/>
                  <a:pt x="36802" y="27052"/>
                  <a:pt x="37671" y="28939"/>
                </a:cubicBezTo>
                <a:lnTo>
                  <a:pt x="37671" y="28939"/>
                </a:lnTo>
                <a:cubicBezTo>
                  <a:pt x="37641" y="28941"/>
                  <a:pt x="37611" y="28942"/>
                  <a:pt x="37583" y="28942"/>
                </a:cubicBezTo>
                <a:lnTo>
                  <a:pt x="37673" y="28942"/>
                </a:lnTo>
                <a:cubicBezTo>
                  <a:pt x="37676" y="28948"/>
                  <a:pt x="37679" y="28955"/>
                  <a:pt x="37682" y="28961"/>
                </a:cubicBezTo>
                <a:lnTo>
                  <a:pt x="37682" y="28961"/>
                </a:lnTo>
                <a:cubicBezTo>
                  <a:pt x="37507" y="28999"/>
                  <a:pt x="37389" y="29051"/>
                  <a:pt x="37265" y="29082"/>
                </a:cubicBezTo>
                <a:lnTo>
                  <a:pt x="37265" y="29082"/>
                </a:lnTo>
                <a:cubicBezTo>
                  <a:pt x="36610" y="27953"/>
                  <a:pt x="35927" y="26839"/>
                  <a:pt x="35214" y="25737"/>
                </a:cubicBezTo>
                <a:cubicBezTo>
                  <a:pt x="34724" y="24934"/>
                  <a:pt x="34166" y="24104"/>
                  <a:pt x="33607" y="23304"/>
                </a:cubicBezTo>
                <a:close/>
                <a:moveTo>
                  <a:pt x="18238" y="30197"/>
                </a:moveTo>
                <a:cubicBezTo>
                  <a:pt x="18238" y="30224"/>
                  <a:pt x="18293" y="30224"/>
                  <a:pt x="18293" y="30224"/>
                </a:cubicBezTo>
                <a:cubicBezTo>
                  <a:pt x="18265" y="30224"/>
                  <a:pt x="18238" y="30224"/>
                  <a:pt x="18238" y="30197"/>
                </a:cubicBezTo>
                <a:close/>
                <a:moveTo>
                  <a:pt x="26087" y="23349"/>
                </a:moveTo>
                <a:cubicBezTo>
                  <a:pt x="27532" y="23446"/>
                  <a:pt x="28976" y="23500"/>
                  <a:pt x="30419" y="23500"/>
                </a:cubicBezTo>
                <a:cubicBezTo>
                  <a:pt x="30934" y="23500"/>
                  <a:pt x="31448" y="23493"/>
                  <a:pt x="31962" y="23479"/>
                </a:cubicBezTo>
                <a:lnTo>
                  <a:pt x="31962" y="23479"/>
                </a:lnTo>
                <a:cubicBezTo>
                  <a:pt x="32309" y="23960"/>
                  <a:pt x="32632" y="24410"/>
                  <a:pt x="32928" y="24789"/>
                </a:cubicBezTo>
                <a:lnTo>
                  <a:pt x="32984" y="24789"/>
                </a:lnTo>
                <a:cubicBezTo>
                  <a:pt x="33977" y="26253"/>
                  <a:pt x="34935" y="27736"/>
                  <a:pt x="35846" y="29245"/>
                </a:cubicBezTo>
                <a:lnTo>
                  <a:pt x="35846" y="29245"/>
                </a:lnTo>
                <a:cubicBezTo>
                  <a:pt x="35497" y="29272"/>
                  <a:pt x="35144" y="29286"/>
                  <a:pt x="34796" y="29360"/>
                </a:cubicBezTo>
                <a:cubicBezTo>
                  <a:pt x="34796" y="29341"/>
                  <a:pt x="34773" y="29334"/>
                  <a:pt x="34738" y="29334"/>
                </a:cubicBezTo>
                <a:cubicBezTo>
                  <a:pt x="34619" y="29334"/>
                  <a:pt x="34352" y="29416"/>
                  <a:pt x="34266" y="29416"/>
                </a:cubicBezTo>
                <a:cubicBezTo>
                  <a:pt x="34322" y="29388"/>
                  <a:pt x="34405" y="29360"/>
                  <a:pt x="34433" y="29360"/>
                </a:cubicBezTo>
                <a:cubicBezTo>
                  <a:pt x="34256" y="29360"/>
                  <a:pt x="33940" y="29452"/>
                  <a:pt x="33696" y="29490"/>
                </a:cubicBezTo>
                <a:lnTo>
                  <a:pt x="33696" y="29490"/>
                </a:lnTo>
                <a:cubicBezTo>
                  <a:pt x="33737" y="29478"/>
                  <a:pt x="33774" y="29453"/>
                  <a:pt x="33848" y="29416"/>
                </a:cubicBezTo>
                <a:lnTo>
                  <a:pt x="33848" y="29416"/>
                </a:lnTo>
                <a:cubicBezTo>
                  <a:pt x="33708" y="29472"/>
                  <a:pt x="33597" y="29472"/>
                  <a:pt x="33485" y="29500"/>
                </a:cubicBezTo>
                <a:cubicBezTo>
                  <a:pt x="33402" y="29500"/>
                  <a:pt x="33207" y="29528"/>
                  <a:pt x="33123" y="29555"/>
                </a:cubicBezTo>
                <a:cubicBezTo>
                  <a:pt x="33059" y="29555"/>
                  <a:pt x="32963" y="29588"/>
                  <a:pt x="32896" y="29603"/>
                </a:cubicBezTo>
                <a:lnTo>
                  <a:pt x="32896" y="29603"/>
                </a:lnTo>
                <a:cubicBezTo>
                  <a:pt x="32888" y="29591"/>
                  <a:pt x="32880" y="29586"/>
                  <a:pt x="32873" y="29586"/>
                </a:cubicBezTo>
                <a:cubicBezTo>
                  <a:pt x="32857" y="29586"/>
                  <a:pt x="32844" y="29611"/>
                  <a:pt x="32844" y="29611"/>
                </a:cubicBezTo>
                <a:cubicBezTo>
                  <a:pt x="32857" y="29611"/>
                  <a:pt x="32875" y="29608"/>
                  <a:pt x="32896" y="29603"/>
                </a:cubicBezTo>
                <a:lnTo>
                  <a:pt x="32896" y="29603"/>
                </a:lnTo>
                <a:cubicBezTo>
                  <a:pt x="32897" y="29606"/>
                  <a:pt x="32899" y="29608"/>
                  <a:pt x="32900" y="29611"/>
                </a:cubicBezTo>
                <a:lnTo>
                  <a:pt x="32872" y="29611"/>
                </a:lnTo>
                <a:cubicBezTo>
                  <a:pt x="32008" y="29751"/>
                  <a:pt x="31060" y="29834"/>
                  <a:pt x="30196" y="30029"/>
                </a:cubicBezTo>
                <a:cubicBezTo>
                  <a:pt x="29694" y="30057"/>
                  <a:pt x="29165" y="30169"/>
                  <a:pt x="28719" y="30197"/>
                </a:cubicBezTo>
                <a:cubicBezTo>
                  <a:pt x="27817" y="30309"/>
                  <a:pt x="26915" y="30367"/>
                  <a:pt x="26013" y="30430"/>
                </a:cubicBezTo>
                <a:lnTo>
                  <a:pt x="26013" y="30430"/>
                </a:lnTo>
                <a:cubicBezTo>
                  <a:pt x="26019" y="29829"/>
                  <a:pt x="26043" y="29225"/>
                  <a:pt x="26043" y="28636"/>
                </a:cubicBezTo>
                <a:cubicBezTo>
                  <a:pt x="26016" y="26873"/>
                  <a:pt x="25962" y="25111"/>
                  <a:pt x="26087" y="23349"/>
                </a:cubicBezTo>
                <a:close/>
                <a:moveTo>
                  <a:pt x="6948" y="17896"/>
                </a:moveTo>
                <a:cubicBezTo>
                  <a:pt x="9864" y="21493"/>
                  <a:pt x="16833" y="22263"/>
                  <a:pt x="20942" y="22838"/>
                </a:cubicBezTo>
                <a:cubicBezTo>
                  <a:pt x="22219" y="23002"/>
                  <a:pt x="23499" y="23142"/>
                  <a:pt x="24781" y="23250"/>
                </a:cubicBezTo>
                <a:lnTo>
                  <a:pt x="24781" y="23250"/>
                </a:lnTo>
                <a:cubicBezTo>
                  <a:pt x="24762" y="24893"/>
                  <a:pt x="24775" y="26592"/>
                  <a:pt x="24900" y="28245"/>
                </a:cubicBezTo>
                <a:cubicBezTo>
                  <a:pt x="24945" y="28967"/>
                  <a:pt x="25027" y="29744"/>
                  <a:pt x="25145" y="30487"/>
                </a:cubicBezTo>
                <a:lnTo>
                  <a:pt x="25145" y="30487"/>
                </a:lnTo>
                <a:cubicBezTo>
                  <a:pt x="24932" y="30496"/>
                  <a:pt x="24723" y="30499"/>
                  <a:pt x="24517" y="30499"/>
                </a:cubicBezTo>
                <a:cubicBezTo>
                  <a:pt x="23894" y="30499"/>
                  <a:pt x="23287" y="30467"/>
                  <a:pt x="22614" y="30447"/>
                </a:cubicBezTo>
                <a:lnTo>
                  <a:pt x="22614" y="30447"/>
                </a:lnTo>
                <a:cubicBezTo>
                  <a:pt x="22614" y="30475"/>
                  <a:pt x="22698" y="30475"/>
                  <a:pt x="22698" y="30475"/>
                </a:cubicBezTo>
                <a:lnTo>
                  <a:pt x="22614" y="30475"/>
                </a:lnTo>
                <a:cubicBezTo>
                  <a:pt x="22599" y="30453"/>
                  <a:pt x="22550" y="30447"/>
                  <a:pt x="22485" y="30447"/>
                </a:cubicBezTo>
                <a:cubicBezTo>
                  <a:pt x="22400" y="30447"/>
                  <a:pt x="22288" y="30457"/>
                  <a:pt x="22190" y="30457"/>
                </a:cubicBezTo>
                <a:cubicBezTo>
                  <a:pt x="22084" y="30457"/>
                  <a:pt x="21994" y="30445"/>
                  <a:pt x="21973" y="30392"/>
                </a:cubicBezTo>
                <a:cubicBezTo>
                  <a:pt x="21926" y="30410"/>
                  <a:pt x="21874" y="30417"/>
                  <a:pt x="21819" y="30417"/>
                </a:cubicBezTo>
                <a:cubicBezTo>
                  <a:pt x="21710" y="30417"/>
                  <a:pt x="21592" y="30392"/>
                  <a:pt x="21499" y="30392"/>
                </a:cubicBezTo>
                <a:cubicBezTo>
                  <a:pt x="21611" y="30447"/>
                  <a:pt x="21722" y="30447"/>
                  <a:pt x="21834" y="30475"/>
                </a:cubicBezTo>
                <a:lnTo>
                  <a:pt x="21750" y="30475"/>
                </a:lnTo>
                <a:cubicBezTo>
                  <a:pt x="21510" y="30451"/>
                  <a:pt x="21146" y="30386"/>
                  <a:pt x="20801" y="30386"/>
                </a:cubicBezTo>
                <a:cubicBezTo>
                  <a:pt x="20745" y="30386"/>
                  <a:pt x="20689" y="30388"/>
                  <a:pt x="20635" y="30392"/>
                </a:cubicBezTo>
                <a:cubicBezTo>
                  <a:pt x="20620" y="30384"/>
                  <a:pt x="20603" y="30381"/>
                  <a:pt x="20587" y="30381"/>
                </a:cubicBezTo>
                <a:cubicBezTo>
                  <a:pt x="20542" y="30381"/>
                  <a:pt x="20503" y="30407"/>
                  <a:pt x="20523" y="30447"/>
                </a:cubicBezTo>
                <a:cubicBezTo>
                  <a:pt x="20589" y="30464"/>
                  <a:pt x="20611" y="30471"/>
                  <a:pt x="20608" y="30471"/>
                </a:cubicBezTo>
                <a:cubicBezTo>
                  <a:pt x="20600" y="30471"/>
                  <a:pt x="20443" y="30431"/>
                  <a:pt x="20384" y="30392"/>
                </a:cubicBezTo>
                <a:cubicBezTo>
                  <a:pt x="20367" y="30408"/>
                  <a:pt x="20334" y="30413"/>
                  <a:pt x="20298" y="30413"/>
                </a:cubicBezTo>
                <a:cubicBezTo>
                  <a:pt x="20260" y="30413"/>
                  <a:pt x="20220" y="30408"/>
                  <a:pt x="20197" y="30408"/>
                </a:cubicBezTo>
                <a:cubicBezTo>
                  <a:pt x="20167" y="30408"/>
                  <a:pt x="20163" y="30415"/>
                  <a:pt x="20217" y="30447"/>
                </a:cubicBezTo>
                <a:cubicBezTo>
                  <a:pt x="19771" y="30364"/>
                  <a:pt x="19046" y="30308"/>
                  <a:pt x="18544" y="30224"/>
                </a:cubicBezTo>
                <a:lnTo>
                  <a:pt x="18544" y="30224"/>
                </a:lnTo>
                <a:cubicBezTo>
                  <a:pt x="18572" y="30252"/>
                  <a:pt x="18795" y="30252"/>
                  <a:pt x="18851" y="30308"/>
                </a:cubicBezTo>
                <a:cubicBezTo>
                  <a:pt x="18836" y="30311"/>
                  <a:pt x="18820" y="30312"/>
                  <a:pt x="18805" y="30312"/>
                </a:cubicBezTo>
                <a:cubicBezTo>
                  <a:pt x="18668" y="30312"/>
                  <a:pt x="18532" y="30221"/>
                  <a:pt x="18395" y="30221"/>
                </a:cubicBezTo>
                <a:cubicBezTo>
                  <a:pt x="18380" y="30221"/>
                  <a:pt x="18364" y="30222"/>
                  <a:pt x="18349" y="30224"/>
                </a:cubicBezTo>
                <a:cubicBezTo>
                  <a:pt x="18349" y="30197"/>
                  <a:pt x="18265" y="30197"/>
                  <a:pt x="18238" y="30197"/>
                </a:cubicBezTo>
                <a:cubicBezTo>
                  <a:pt x="18256" y="30197"/>
                  <a:pt x="18200" y="30184"/>
                  <a:pt x="18153" y="30184"/>
                </a:cubicBezTo>
                <a:cubicBezTo>
                  <a:pt x="18129" y="30184"/>
                  <a:pt x="18108" y="30187"/>
                  <a:pt x="18098" y="30197"/>
                </a:cubicBezTo>
                <a:cubicBezTo>
                  <a:pt x="18070" y="30169"/>
                  <a:pt x="17987" y="30169"/>
                  <a:pt x="17959" y="30113"/>
                </a:cubicBezTo>
                <a:cubicBezTo>
                  <a:pt x="15924" y="29946"/>
                  <a:pt x="13917" y="29332"/>
                  <a:pt x="11994" y="28691"/>
                </a:cubicBezTo>
                <a:cubicBezTo>
                  <a:pt x="11938" y="28663"/>
                  <a:pt x="11938" y="28636"/>
                  <a:pt x="11826" y="28636"/>
                </a:cubicBezTo>
                <a:cubicBezTo>
                  <a:pt x="11854" y="28636"/>
                  <a:pt x="11854" y="28663"/>
                  <a:pt x="11854" y="28663"/>
                </a:cubicBezTo>
                <a:cubicBezTo>
                  <a:pt x="11826" y="28663"/>
                  <a:pt x="11798" y="28663"/>
                  <a:pt x="11798" y="28636"/>
                </a:cubicBezTo>
                <a:cubicBezTo>
                  <a:pt x="11575" y="28580"/>
                  <a:pt x="11297" y="28385"/>
                  <a:pt x="11046" y="28301"/>
                </a:cubicBezTo>
                <a:cubicBezTo>
                  <a:pt x="10767" y="28106"/>
                  <a:pt x="10293" y="27994"/>
                  <a:pt x="10042" y="27799"/>
                </a:cubicBezTo>
                <a:cubicBezTo>
                  <a:pt x="9192" y="27388"/>
                  <a:pt x="8368" y="26868"/>
                  <a:pt x="7572" y="26294"/>
                </a:cubicBezTo>
                <a:lnTo>
                  <a:pt x="7561" y="26294"/>
                </a:lnTo>
                <a:cubicBezTo>
                  <a:pt x="6304" y="25385"/>
                  <a:pt x="5150" y="24270"/>
                  <a:pt x="4320" y="22901"/>
                </a:cubicBezTo>
                <a:lnTo>
                  <a:pt x="4320" y="22901"/>
                </a:lnTo>
                <a:cubicBezTo>
                  <a:pt x="4940" y="21132"/>
                  <a:pt x="5853" y="19446"/>
                  <a:pt x="6948" y="17896"/>
                </a:cubicBezTo>
                <a:close/>
                <a:moveTo>
                  <a:pt x="37788" y="29192"/>
                </a:moveTo>
                <a:lnTo>
                  <a:pt x="37788" y="29192"/>
                </a:lnTo>
                <a:cubicBezTo>
                  <a:pt x="38356" y="30436"/>
                  <a:pt x="38890" y="31694"/>
                  <a:pt x="39395" y="32956"/>
                </a:cubicBezTo>
                <a:cubicBezTo>
                  <a:pt x="39408" y="32991"/>
                  <a:pt x="39420" y="33026"/>
                  <a:pt x="39433" y="33061"/>
                </a:cubicBezTo>
                <a:lnTo>
                  <a:pt x="39433" y="33061"/>
                </a:lnTo>
                <a:cubicBezTo>
                  <a:pt x="39430" y="33054"/>
                  <a:pt x="39426" y="33047"/>
                  <a:pt x="39423" y="33040"/>
                </a:cubicBezTo>
                <a:cubicBezTo>
                  <a:pt x="38778" y="31779"/>
                  <a:pt x="38105" y="30539"/>
                  <a:pt x="37401" y="29316"/>
                </a:cubicBezTo>
                <a:lnTo>
                  <a:pt x="37401" y="29316"/>
                </a:lnTo>
                <a:cubicBezTo>
                  <a:pt x="37530" y="29275"/>
                  <a:pt x="37659" y="29234"/>
                  <a:pt x="37788" y="29192"/>
                </a:cubicBezTo>
                <a:close/>
                <a:moveTo>
                  <a:pt x="46133" y="21945"/>
                </a:moveTo>
                <a:lnTo>
                  <a:pt x="46133" y="21945"/>
                </a:lnTo>
                <a:cubicBezTo>
                  <a:pt x="47372" y="24024"/>
                  <a:pt x="48227" y="26320"/>
                  <a:pt x="47925" y="28775"/>
                </a:cubicBezTo>
                <a:cubicBezTo>
                  <a:pt x="47367" y="31479"/>
                  <a:pt x="44608" y="33040"/>
                  <a:pt x="42238" y="33988"/>
                </a:cubicBezTo>
                <a:cubicBezTo>
                  <a:pt x="41873" y="34137"/>
                  <a:pt x="41505" y="34281"/>
                  <a:pt x="41134" y="34419"/>
                </a:cubicBezTo>
                <a:lnTo>
                  <a:pt x="41134" y="34419"/>
                </a:lnTo>
                <a:cubicBezTo>
                  <a:pt x="40740" y="33489"/>
                  <a:pt x="40341" y="32567"/>
                  <a:pt x="39980" y="31646"/>
                </a:cubicBezTo>
                <a:cubicBezTo>
                  <a:pt x="39702" y="30949"/>
                  <a:pt x="39339" y="30197"/>
                  <a:pt x="39116" y="29528"/>
                </a:cubicBezTo>
                <a:cubicBezTo>
                  <a:pt x="39017" y="29300"/>
                  <a:pt x="38915" y="29073"/>
                  <a:pt x="38812" y="28846"/>
                </a:cubicBezTo>
                <a:lnTo>
                  <a:pt x="38812" y="28846"/>
                </a:lnTo>
                <a:cubicBezTo>
                  <a:pt x="38932" y="28804"/>
                  <a:pt x="39052" y="28762"/>
                  <a:pt x="39172" y="28719"/>
                </a:cubicBezTo>
                <a:cubicBezTo>
                  <a:pt x="39162" y="28718"/>
                  <a:pt x="39151" y="28717"/>
                  <a:pt x="39138" y="28717"/>
                </a:cubicBezTo>
                <a:cubicBezTo>
                  <a:pt x="39053" y="28717"/>
                  <a:pt x="38926" y="28752"/>
                  <a:pt x="38788" y="28794"/>
                </a:cubicBezTo>
                <a:lnTo>
                  <a:pt x="38788" y="28794"/>
                </a:lnTo>
                <a:cubicBezTo>
                  <a:pt x="38785" y="28787"/>
                  <a:pt x="38782" y="28780"/>
                  <a:pt x="38779" y="28773"/>
                </a:cubicBezTo>
                <a:lnTo>
                  <a:pt x="38779" y="28773"/>
                </a:lnTo>
                <a:cubicBezTo>
                  <a:pt x="39205" y="28674"/>
                  <a:pt x="40213" y="28357"/>
                  <a:pt x="39813" y="28357"/>
                </a:cubicBezTo>
                <a:cubicBezTo>
                  <a:pt x="39551" y="28384"/>
                  <a:pt x="39144" y="28528"/>
                  <a:pt x="38730" y="28667"/>
                </a:cubicBezTo>
                <a:lnTo>
                  <a:pt x="38730" y="28667"/>
                </a:lnTo>
                <a:cubicBezTo>
                  <a:pt x="37906" y="26871"/>
                  <a:pt x="36979" y="25109"/>
                  <a:pt x="35948" y="23401"/>
                </a:cubicBezTo>
                <a:lnTo>
                  <a:pt x="35948" y="23401"/>
                </a:lnTo>
                <a:cubicBezTo>
                  <a:pt x="36432" y="23385"/>
                  <a:pt x="36910" y="23346"/>
                  <a:pt x="37388" y="23284"/>
                </a:cubicBezTo>
                <a:cubicBezTo>
                  <a:pt x="37527" y="23284"/>
                  <a:pt x="37611" y="23284"/>
                  <a:pt x="37667" y="23339"/>
                </a:cubicBezTo>
                <a:cubicBezTo>
                  <a:pt x="37639" y="23339"/>
                  <a:pt x="37583" y="23339"/>
                  <a:pt x="37527" y="23367"/>
                </a:cubicBezTo>
                <a:cubicBezTo>
                  <a:pt x="37722" y="23367"/>
                  <a:pt x="37945" y="23367"/>
                  <a:pt x="38168" y="23284"/>
                </a:cubicBezTo>
                <a:cubicBezTo>
                  <a:pt x="38921" y="23256"/>
                  <a:pt x="39702" y="23116"/>
                  <a:pt x="40454" y="23088"/>
                </a:cubicBezTo>
                <a:lnTo>
                  <a:pt x="40510" y="23061"/>
                </a:lnTo>
                <a:cubicBezTo>
                  <a:pt x="40518" y="23065"/>
                  <a:pt x="40531" y="23066"/>
                  <a:pt x="40547" y="23066"/>
                </a:cubicBezTo>
                <a:cubicBezTo>
                  <a:pt x="40609" y="23066"/>
                  <a:pt x="40718" y="23041"/>
                  <a:pt x="40796" y="23041"/>
                </a:cubicBezTo>
                <a:cubicBezTo>
                  <a:pt x="40830" y="23041"/>
                  <a:pt x="40858" y="23046"/>
                  <a:pt x="40872" y="23061"/>
                </a:cubicBezTo>
                <a:cubicBezTo>
                  <a:pt x="39897" y="23228"/>
                  <a:pt x="38921" y="23339"/>
                  <a:pt x="38001" y="23451"/>
                </a:cubicBezTo>
                <a:cubicBezTo>
                  <a:pt x="39841" y="23367"/>
                  <a:pt x="41569" y="22949"/>
                  <a:pt x="43381" y="22698"/>
                </a:cubicBezTo>
                <a:cubicBezTo>
                  <a:pt x="44271" y="22481"/>
                  <a:pt x="45225" y="22260"/>
                  <a:pt x="46133" y="21945"/>
                </a:cubicBezTo>
                <a:close/>
                <a:moveTo>
                  <a:pt x="3914" y="24229"/>
                </a:moveTo>
                <a:lnTo>
                  <a:pt x="3914" y="24229"/>
                </a:lnTo>
                <a:cubicBezTo>
                  <a:pt x="5035" y="25793"/>
                  <a:pt x="6596" y="27176"/>
                  <a:pt x="8648" y="28273"/>
                </a:cubicBezTo>
                <a:cubicBezTo>
                  <a:pt x="13107" y="30617"/>
                  <a:pt x="18165" y="31594"/>
                  <a:pt x="23273" y="31594"/>
                </a:cubicBezTo>
                <a:cubicBezTo>
                  <a:pt x="23978" y="31594"/>
                  <a:pt x="24683" y="31575"/>
                  <a:pt x="25388" y="31539"/>
                </a:cubicBezTo>
                <a:lnTo>
                  <a:pt x="25388" y="31539"/>
                </a:lnTo>
                <a:cubicBezTo>
                  <a:pt x="25425" y="31728"/>
                  <a:pt x="25459" y="31918"/>
                  <a:pt x="25513" y="32120"/>
                </a:cubicBezTo>
                <a:lnTo>
                  <a:pt x="25513" y="31981"/>
                </a:lnTo>
                <a:cubicBezTo>
                  <a:pt x="25680" y="32036"/>
                  <a:pt x="25736" y="32733"/>
                  <a:pt x="25792" y="33040"/>
                </a:cubicBezTo>
                <a:cubicBezTo>
                  <a:pt x="25875" y="32901"/>
                  <a:pt x="25820" y="32733"/>
                  <a:pt x="25820" y="32566"/>
                </a:cubicBezTo>
                <a:lnTo>
                  <a:pt x="25820" y="32566"/>
                </a:lnTo>
                <a:cubicBezTo>
                  <a:pt x="25875" y="32622"/>
                  <a:pt x="25875" y="32677"/>
                  <a:pt x="25875" y="32705"/>
                </a:cubicBezTo>
                <a:cubicBezTo>
                  <a:pt x="25896" y="32544"/>
                  <a:pt x="25930" y="32427"/>
                  <a:pt x="25969" y="32427"/>
                </a:cubicBezTo>
                <a:cubicBezTo>
                  <a:pt x="25984" y="32427"/>
                  <a:pt x="25999" y="32444"/>
                  <a:pt x="26015" y="32482"/>
                </a:cubicBezTo>
                <a:cubicBezTo>
                  <a:pt x="26015" y="32441"/>
                  <a:pt x="26029" y="32434"/>
                  <a:pt x="26043" y="32434"/>
                </a:cubicBezTo>
                <a:cubicBezTo>
                  <a:pt x="26050" y="32434"/>
                  <a:pt x="26057" y="32435"/>
                  <a:pt x="26062" y="32435"/>
                </a:cubicBezTo>
                <a:cubicBezTo>
                  <a:pt x="26067" y="32435"/>
                  <a:pt x="26071" y="32434"/>
                  <a:pt x="26071" y="32427"/>
                </a:cubicBezTo>
                <a:cubicBezTo>
                  <a:pt x="26154" y="32594"/>
                  <a:pt x="26098" y="32761"/>
                  <a:pt x="26210" y="32901"/>
                </a:cubicBezTo>
                <a:cubicBezTo>
                  <a:pt x="26107" y="32450"/>
                  <a:pt x="26054" y="31980"/>
                  <a:pt x="26030" y="31502"/>
                </a:cubicBezTo>
                <a:lnTo>
                  <a:pt x="26030" y="31502"/>
                </a:lnTo>
                <a:cubicBezTo>
                  <a:pt x="29470" y="31274"/>
                  <a:pt x="32890" y="30635"/>
                  <a:pt x="36121" y="29703"/>
                </a:cubicBezTo>
                <a:lnTo>
                  <a:pt x="36121" y="29703"/>
                </a:lnTo>
                <a:cubicBezTo>
                  <a:pt x="37176" y="31476"/>
                  <a:pt x="38165" y="33284"/>
                  <a:pt x="39069" y="35138"/>
                </a:cubicBezTo>
                <a:lnTo>
                  <a:pt x="39069" y="35138"/>
                </a:lnTo>
                <a:cubicBezTo>
                  <a:pt x="39020" y="35154"/>
                  <a:pt x="38970" y="35170"/>
                  <a:pt x="38921" y="35186"/>
                </a:cubicBezTo>
                <a:cubicBezTo>
                  <a:pt x="38726" y="35214"/>
                  <a:pt x="38447" y="35326"/>
                  <a:pt x="38280" y="35354"/>
                </a:cubicBezTo>
                <a:cubicBezTo>
                  <a:pt x="37639" y="35521"/>
                  <a:pt x="37081" y="35632"/>
                  <a:pt x="36468" y="35800"/>
                </a:cubicBezTo>
                <a:lnTo>
                  <a:pt x="36468" y="35772"/>
                </a:lnTo>
                <a:cubicBezTo>
                  <a:pt x="36357" y="35800"/>
                  <a:pt x="36245" y="35800"/>
                  <a:pt x="36245" y="35827"/>
                </a:cubicBezTo>
                <a:lnTo>
                  <a:pt x="36329" y="35827"/>
                </a:lnTo>
                <a:cubicBezTo>
                  <a:pt x="36292" y="35827"/>
                  <a:pt x="36279" y="35852"/>
                  <a:pt x="36267" y="35852"/>
                </a:cubicBezTo>
                <a:cubicBezTo>
                  <a:pt x="36261" y="35852"/>
                  <a:pt x="36254" y="35846"/>
                  <a:pt x="36245" y="35827"/>
                </a:cubicBezTo>
                <a:cubicBezTo>
                  <a:pt x="32028" y="36596"/>
                  <a:pt x="27644" y="36960"/>
                  <a:pt x="23271" y="36960"/>
                </a:cubicBezTo>
                <a:cubicBezTo>
                  <a:pt x="21457" y="36960"/>
                  <a:pt x="19645" y="36898"/>
                  <a:pt x="17847" y="36775"/>
                </a:cubicBezTo>
                <a:cubicBezTo>
                  <a:pt x="17798" y="36780"/>
                  <a:pt x="17744" y="36782"/>
                  <a:pt x="17687" y="36782"/>
                </a:cubicBezTo>
                <a:cubicBezTo>
                  <a:pt x="17423" y="36782"/>
                  <a:pt x="17091" y="36732"/>
                  <a:pt x="16816" y="36664"/>
                </a:cubicBezTo>
                <a:lnTo>
                  <a:pt x="16760" y="36664"/>
                </a:lnTo>
                <a:cubicBezTo>
                  <a:pt x="13889" y="36246"/>
                  <a:pt x="10990" y="35688"/>
                  <a:pt x="8314" y="34434"/>
                </a:cubicBezTo>
                <a:lnTo>
                  <a:pt x="8314" y="34434"/>
                </a:lnTo>
                <a:lnTo>
                  <a:pt x="8370" y="34517"/>
                </a:lnTo>
                <a:cubicBezTo>
                  <a:pt x="7673" y="34155"/>
                  <a:pt x="7004" y="33820"/>
                  <a:pt x="6391" y="33374"/>
                </a:cubicBezTo>
                <a:cubicBezTo>
                  <a:pt x="5610" y="32956"/>
                  <a:pt x="5025" y="32259"/>
                  <a:pt x="4495" y="31590"/>
                </a:cubicBezTo>
                <a:cubicBezTo>
                  <a:pt x="4328" y="31284"/>
                  <a:pt x="4077" y="30866"/>
                  <a:pt x="3938" y="30531"/>
                </a:cubicBezTo>
                <a:cubicBezTo>
                  <a:pt x="3603" y="29751"/>
                  <a:pt x="3492" y="28859"/>
                  <a:pt x="3436" y="27994"/>
                </a:cubicBezTo>
                <a:lnTo>
                  <a:pt x="3436" y="28078"/>
                </a:lnTo>
                <a:cubicBezTo>
                  <a:pt x="3415" y="26775"/>
                  <a:pt x="3587" y="25486"/>
                  <a:pt x="3914" y="24229"/>
                </a:cubicBezTo>
                <a:close/>
                <a:moveTo>
                  <a:pt x="41229" y="37811"/>
                </a:moveTo>
                <a:lnTo>
                  <a:pt x="41229" y="37811"/>
                </a:lnTo>
                <a:cubicBezTo>
                  <a:pt x="41231" y="37819"/>
                  <a:pt x="41233" y="37827"/>
                  <a:pt x="41235" y="37834"/>
                </a:cubicBezTo>
                <a:cubicBezTo>
                  <a:pt x="41233" y="37836"/>
                  <a:pt x="41232" y="37837"/>
                  <a:pt x="41231" y="37837"/>
                </a:cubicBezTo>
                <a:cubicBezTo>
                  <a:pt x="41227" y="37837"/>
                  <a:pt x="41227" y="37827"/>
                  <a:pt x="41229" y="37811"/>
                </a:cubicBezTo>
                <a:close/>
                <a:moveTo>
                  <a:pt x="19177" y="0"/>
                </a:moveTo>
                <a:cubicBezTo>
                  <a:pt x="15172" y="0"/>
                  <a:pt x="11178" y="991"/>
                  <a:pt x="8091" y="3631"/>
                </a:cubicBezTo>
                <a:cubicBezTo>
                  <a:pt x="7701" y="3966"/>
                  <a:pt x="7255" y="4412"/>
                  <a:pt x="6948" y="4746"/>
                </a:cubicBezTo>
                <a:cubicBezTo>
                  <a:pt x="1907" y="9995"/>
                  <a:pt x="0" y="17620"/>
                  <a:pt x="3306" y="23292"/>
                </a:cubicBezTo>
                <a:lnTo>
                  <a:pt x="3306" y="23292"/>
                </a:lnTo>
                <a:cubicBezTo>
                  <a:pt x="2903" y="24093"/>
                  <a:pt x="2792" y="25054"/>
                  <a:pt x="2627" y="25987"/>
                </a:cubicBezTo>
                <a:cubicBezTo>
                  <a:pt x="704" y="35465"/>
                  <a:pt x="11464" y="37305"/>
                  <a:pt x="18544" y="37918"/>
                </a:cubicBezTo>
                <a:cubicBezTo>
                  <a:pt x="18535" y="37909"/>
                  <a:pt x="18535" y="37906"/>
                  <a:pt x="18539" y="37906"/>
                </a:cubicBezTo>
                <a:cubicBezTo>
                  <a:pt x="18547" y="37906"/>
                  <a:pt x="18572" y="37918"/>
                  <a:pt x="18572" y="37918"/>
                </a:cubicBezTo>
                <a:cubicBezTo>
                  <a:pt x="19640" y="38039"/>
                  <a:pt x="21131" y="38119"/>
                  <a:pt x="22419" y="38119"/>
                </a:cubicBezTo>
                <a:cubicBezTo>
                  <a:pt x="22610" y="38119"/>
                  <a:pt x="22796" y="38117"/>
                  <a:pt x="22976" y="38113"/>
                </a:cubicBezTo>
                <a:lnTo>
                  <a:pt x="22893" y="38113"/>
                </a:lnTo>
                <a:cubicBezTo>
                  <a:pt x="23227" y="38113"/>
                  <a:pt x="23729" y="38113"/>
                  <a:pt x="24008" y="38030"/>
                </a:cubicBezTo>
                <a:cubicBezTo>
                  <a:pt x="24065" y="38023"/>
                  <a:pt x="24129" y="38021"/>
                  <a:pt x="24195" y="38021"/>
                </a:cubicBezTo>
                <a:cubicBezTo>
                  <a:pt x="24314" y="38021"/>
                  <a:pt x="24441" y="38028"/>
                  <a:pt x="24551" y="38028"/>
                </a:cubicBezTo>
                <a:cubicBezTo>
                  <a:pt x="24651" y="38028"/>
                  <a:pt x="24737" y="38022"/>
                  <a:pt x="24788" y="38002"/>
                </a:cubicBezTo>
                <a:lnTo>
                  <a:pt x="24760" y="38002"/>
                </a:lnTo>
                <a:cubicBezTo>
                  <a:pt x="24928" y="37974"/>
                  <a:pt x="25346" y="38002"/>
                  <a:pt x="25374" y="37918"/>
                </a:cubicBezTo>
                <a:lnTo>
                  <a:pt x="25597" y="37918"/>
                </a:lnTo>
                <a:cubicBezTo>
                  <a:pt x="25694" y="37876"/>
                  <a:pt x="25882" y="37876"/>
                  <a:pt x="26078" y="37876"/>
                </a:cubicBezTo>
                <a:cubicBezTo>
                  <a:pt x="26273" y="37876"/>
                  <a:pt x="26475" y="37876"/>
                  <a:pt x="26600" y="37834"/>
                </a:cubicBezTo>
                <a:cubicBezTo>
                  <a:pt x="26628" y="37834"/>
                  <a:pt x="26990" y="37834"/>
                  <a:pt x="26879" y="37779"/>
                </a:cubicBezTo>
                <a:lnTo>
                  <a:pt x="26907" y="37779"/>
                </a:lnTo>
                <a:cubicBezTo>
                  <a:pt x="27604" y="37695"/>
                  <a:pt x="28858" y="37639"/>
                  <a:pt x="29778" y="37611"/>
                </a:cubicBezTo>
                <a:cubicBezTo>
                  <a:pt x="30893" y="37500"/>
                  <a:pt x="32008" y="37500"/>
                  <a:pt x="33151" y="37333"/>
                </a:cubicBezTo>
                <a:cubicBezTo>
                  <a:pt x="34994" y="37108"/>
                  <a:pt x="37276" y="36731"/>
                  <a:pt x="39524" y="36089"/>
                </a:cubicBezTo>
                <a:lnTo>
                  <a:pt x="39524" y="36089"/>
                </a:lnTo>
                <a:cubicBezTo>
                  <a:pt x="39669" y="36400"/>
                  <a:pt x="39812" y="36712"/>
                  <a:pt x="39952" y="37026"/>
                </a:cubicBezTo>
                <a:cubicBezTo>
                  <a:pt x="40008" y="37221"/>
                  <a:pt x="40398" y="37890"/>
                  <a:pt x="40426" y="38113"/>
                </a:cubicBezTo>
                <a:cubicBezTo>
                  <a:pt x="40636" y="38621"/>
                  <a:pt x="41034" y="38845"/>
                  <a:pt x="41417" y="38845"/>
                </a:cubicBezTo>
                <a:cubicBezTo>
                  <a:pt x="42001" y="38845"/>
                  <a:pt x="42552" y="38325"/>
                  <a:pt x="42350" y="37500"/>
                </a:cubicBezTo>
                <a:cubicBezTo>
                  <a:pt x="42107" y="36800"/>
                  <a:pt x="41836" y="36110"/>
                  <a:pt x="41555" y="35426"/>
                </a:cubicBezTo>
                <a:lnTo>
                  <a:pt x="41555" y="35426"/>
                </a:lnTo>
                <a:cubicBezTo>
                  <a:pt x="46033" y="33759"/>
                  <a:pt x="49764" y="30841"/>
                  <a:pt x="48679" y="25717"/>
                </a:cubicBezTo>
                <a:lnTo>
                  <a:pt x="48679" y="25717"/>
                </a:lnTo>
                <a:cubicBezTo>
                  <a:pt x="48686" y="25732"/>
                  <a:pt x="48714" y="25739"/>
                  <a:pt x="48727" y="25764"/>
                </a:cubicBezTo>
                <a:lnTo>
                  <a:pt x="48727" y="25764"/>
                </a:lnTo>
                <a:cubicBezTo>
                  <a:pt x="48476" y="24631"/>
                  <a:pt x="48115" y="23554"/>
                  <a:pt x="47535" y="22559"/>
                </a:cubicBezTo>
                <a:lnTo>
                  <a:pt x="47535" y="22531"/>
                </a:lnTo>
                <a:cubicBezTo>
                  <a:pt x="47384" y="22211"/>
                  <a:pt x="47223" y="21895"/>
                  <a:pt x="47053" y="21583"/>
                </a:cubicBezTo>
                <a:lnTo>
                  <a:pt x="47053" y="21583"/>
                </a:lnTo>
                <a:cubicBezTo>
                  <a:pt x="48110" y="21107"/>
                  <a:pt x="49043" y="20446"/>
                  <a:pt x="49653" y="19437"/>
                </a:cubicBezTo>
                <a:cubicBezTo>
                  <a:pt x="50629" y="17290"/>
                  <a:pt x="48956" y="15200"/>
                  <a:pt x="47702" y="13583"/>
                </a:cubicBezTo>
                <a:lnTo>
                  <a:pt x="47702" y="13583"/>
                </a:lnTo>
                <a:cubicBezTo>
                  <a:pt x="48064" y="13917"/>
                  <a:pt x="48343" y="14280"/>
                  <a:pt x="48650" y="14698"/>
                </a:cubicBezTo>
                <a:lnTo>
                  <a:pt x="48399" y="14447"/>
                </a:lnTo>
                <a:lnTo>
                  <a:pt x="48399" y="14447"/>
                </a:lnTo>
                <a:cubicBezTo>
                  <a:pt x="48674" y="14777"/>
                  <a:pt x="48949" y="15135"/>
                  <a:pt x="49171" y="15519"/>
                </a:cubicBezTo>
                <a:lnTo>
                  <a:pt x="49171" y="15519"/>
                </a:lnTo>
                <a:cubicBezTo>
                  <a:pt x="47413" y="12461"/>
                  <a:pt x="44213" y="10290"/>
                  <a:pt x="41514" y="8147"/>
                </a:cubicBezTo>
                <a:cubicBezTo>
                  <a:pt x="40789" y="7590"/>
                  <a:pt x="40008" y="7060"/>
                  <a:pt x="39200" y="6558"/>
                </a:cubicBezTo>
                <a:lnTo>
                  <a:pt x="39200" y="6558"/>
                </a:lnTo>
                <a:cubicBezTo>
                  <a:pt x="39395" y="6754"/>
                  <a:pt x="39618" y="6893"/>
                  <a:pt x="39869" y="7032"/>
                </a:cubicBezTo>
                <a:lnTo>
                  <a:pt x="39869" y="7060"/>
                </a:lnTo>
                <a:cubicBezTo>
                  <a:pt x="40287" y="7395"/>
                  <a:pt x="40733" y="7646"/>
                  <a:pt x="41095" y="8008"/>
                </a:cubicBezTo>
                <a:cubicBezTo>
                  <a:pt x="40566" y="7729"/>
                  <a:pt x="40120" y="7311"/>
                  <a:pt x="39590" y="7032"/>
                </a:cubicBezTo>
                <a:cubicBezTo>
                  <a:pt x="39590" y="7032"/>
                  <a:pt x="39562" y="7032"/>
                  <a:pt x="39562" y="7060"/>
                </a:cubicBezTo>
                <a:cubicBezTo>
                  <a:pt x="39339" y="6949"/>
                  <a:pt x="39200" y="6809"/>
                  <a:pt x="39033" y="6754"/>
                </a:cubicBezTo>
                <a:cubicBezTo>
                  <a:pt x="38921" y="6642"/>
                  <a:pt x="38782" y="6558"/>
                  <a:pt x="38698" y="6531"/>
                </a:cubicBezTo>
                <a:cubicBezTo>
                  <a:pt x="38642" y="6503"/>
                  <a:pt x="38587" y="6475"/>
                  <a:pt x="38559" y="6475"/>
                </a:cubicBezTo>
                <a:cubicBezTo>
                  <a:pt x="35700" y="4651"/>
                  <a:pt x="32602" y="3252"/>
                  <a:pt x="29499" y="2019"/>
                </a:cubicBezTo>
                <a:lnTo>
                  <a:pt x="29499" y="2019"/>
                </a:lnTo>
                <a:cubicBezTo>
                  <a:pt x="29594" y="2018"/>
                  <a:pt x="29514" y="1951"/>
                  <a:pt x="29443" y="1935"/>
                </a:cubicBezTo>
                <a:lnTo>
                  <a:pt x="29443" y="1935"/>
                </a:lnTo>
                <a:lnTo>
                  <a:pt x="29443" y="1931"/>
                </a:lnTo>
                <a:cubicBezTo>
                  <a:pt x="29806" y="2043"/>
                  <a:pt x="30001" y="2098"/>
                  <a:pt x="30363" y="2210"/>
                </a:cubicBezTo>
                <a:cubicBezTo>
                  <a:pt x="29304" y="1792"/>
                  <a:pt x="28273" y="1401"/>
                  <a:pt x="27186" y="1178"/>
                </a:cubicBezTo>
                <a:cubicBezTo>
                  <a:pt x="26628" y="955"/>
                  <a:pt x="25959" y="900"/>
                  <a:pt x="25402" y="705"/>
                </a:cubicBezTo>
                <a:cubicBezTo>
                  <a:pt x="25095" y="677"/>
                  <a:pt x="24677" y="537"/>
                  <a:pt x="24342" y="509"/>
                </a:cubicBezTo>
                <a:cubicBezTo>
                  <a:pt x="22668" y="188"/>
                  <a:pt x="20921" y="0"/>
                  <a:pt x="19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>
            <a:spLocks noGrp="1"/>
          </p:cNvSpPr>
          <p:nvPr>
            <p:ph type="title"/>
          </p:nvPr>
        </p:nvSpPr>
        <p:spPr>
          <a:xfrm>
            <a:off x="4572000" y="441475"/>
            <a:ext cx="38589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5"/>
          <p:cNvSpPr txBox="1">
            <a:spLocks noGrp="1"/>
          </p:cNvSpPr>
          <p:nvPr>
            <p:ph type="body" idx="1"/>
          </p:nvPr>
        </p:nvSpPr>
        <p:spPr>
          <a:xfrm>
            <a:off x="4572000" y="1953075"/>
            <a:ext cx="3858900" cy="24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ctor"/>
              <a:buChar char="●"/>
              <a:defRPr sz="15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Nunito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Nunito"/>
              <a:buChar char="●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Nunito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Nunito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Nunito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Nunito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Nunito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18" name="Google Shape;418;p25"/>
          <p:cNvGrpSpPr/>
          <p:nvPr/>
        </p:nvGrpSpPr>
        <p:grpSpPr>
          <a:xfrm rot="5400000" flipH="1">
            <a:off x="2603747" y="3873347"/>
            <a:ext cx="1652319" cy="1744615"/>
            <a:chOff x="1795134" y="3822687"/>
            <a:chExt cx="1051830" cy="1110583"/>
          </a:xfrm>
        </p:grpSpPr>
        <p:sp>
          <p:nvSpPr>
            <p:cNvPr id="419" name="Google Shape;419;p25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5"/>
          <p:cNvSpPr/>
          <p:nvPr/>
        </p:nvSpPr>
        <p:spPr>
          <a:xfrm flipH="1">
            <a:off x="-2316824" y="576077"/>
            <a:ext cx="6619056" cy="7257998"/>
          </a:xfrm>
          <a:custGeom>
            <a:avLst/>
            <a:gdLst/>
            <a:ahLst/>
            <a:cxnLst/>
            <a:rect l="l" t="t" r="r" b="b"/>
            <a:pathLst>
              <a:path w="161845" h="177468" extrusionOk="0">
                <a:moveTo>
                  <a:pt x="108403" y="0"/>
                </a:moveTo>
                <a:cubicBezTo>
                  <a:pt x="96323" y="0"/>
                  <a:pt x="84130" y="7656"/>
                  <a:pt x="77550" y="17461"/>
                </a:cubicBezTo>
                <a:cubicBezTo>
                  <a:pt x="65870" y="34883"/>
                  <a:pt x="78804" y="48960"/>
                  <a:pt x="68379" y="65825"/>
                </a:cubicBezTo>
                <a:cubicBezTo>
                  <a:pt x="58511" y="81798"/>
                  <a:pt x="42901" y="75721"/>
                  <a:pt x="26705" y="90885"/>
                </a:cubicBezTo>
                <a:cubicBezTo>
                  <a:pt x="8140" y="108279"/>
                  <a:pt x="0" y="143012"/>
                  <a:pt x="12628" y="161326"/>
                </a:cubicBezTo>
                <a:cubicBezTo>
                  <a:pt x="20268" y="172418"/>
                  <a:pt x="35465" y="177468"/>
                  <a:pt x="52826" y="177468"/>
                </a:cubicBezTo>
                <a:cubicBezTo>
                  <a:pt x="74164" y="177468"/>
                  <a:pt x="98770" y="169838"/>
                  <a:pt x="116631" y="156420"/>
                </a:cubicBezTo>
                <a:cubicBezTo>
                  <a:pt x="155796" y="127011"/>
                  <a:pt x="161845" y="70341"/>
                  <a:pt x="146095" y="34688"/>
                </a:cubicBezTo>
                <a:cubicBezTo>
                  <a:pt x="142778" y="27190"/>
                  <a:pt x="131767" y="2297"/>
                  <a:pt x="111307" y="151"/>
                </a:cubicBezTo>
                <a:cubicBezTo>
                  <a:pt x="110341" y="49"/>
                  <a:pt x="109373" y="0"/>
                  <a:pt x="108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5"/>
          <p:cNvGrpSpPr/>
          <p:nvPr/>
        </p:nvGrpSpPr>
        <p:grpSpPr>
          <a:xfrm rot="8100000">
            <a:off x="1882940" y="-1271692"/>
            <a:ext cx="1495553" cy="2508869"/>
            <a:chOff x="7097620" y="1141641"/>
            <a:chExt cx="497725" cy="834959"/>
          </a:xfrm>
        </p:grpSpPr>
        <p:sp>
          <p:nvSpPr>
            <p:cNvPr id="423" name="Google Shape;423;p25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25"/>
          <p:cNvSpPr/>
          <p:nvPr/>
        </p:nvSpPr>
        <p:spPr>
          <a:xfrm>
            <a:off x="8233950" y="4372350"/>
            <a:ext cx="393650" cy="390150"/>
          </a:xfrm>
          <a:custGeom>
            <a:avLst/>
            <a:gdLst/>
            <a:ahLst/>
            <a:cxnLst/>
            <a:rect l="l" t="t" r="r" b="b"/>
            <a:pathLst>
              <a:path w="15746" h="15606" extrusionOk="0">
                <a:moveTo>
                  <a:pt x="4902" y="4446"/>
                </a:moveTo>
                <a:cubicBezTo>
                  <a:pt x="4894" y="4446"/>
                  <a:pt x="4894" y="4453"/>
                  <a:pt x="4925" y="4469"/>
                </a:cubicBezTo>
                <a:cubicBezTo>
                  <a:pt x="4925" y="4453"/>
                  <a:pt x="4910" y="4446"/>
                  <a:pt x="4902" y="4446"/>
                </a:cubicBezTo>
                <a:close/>
                <a:moveTo>
                  <a:pt x="11156" y="4590"/>
                </a:moveTo>
                <a:cubicBezTo>
                  <a:pt x="11147" y="4599"/>
                  <a:pt x="11141" y="4602"/>
                  <a:pt x="11137" y="4603"/>
                </a:cubicBezTo>
                <a:lnTo>
                  <a:pt x="11137" y="4603"/>
                </a:lnTo>
                <a:cubicBezTo>
                  <a:pt x="11144" y="4600"/>
                  <a:pt x="11150" y="4595"/>
                  <a:pt x="11156" y="4590"/>
                </a:cubicBezTo>
                <a:close/>
                <a:moveTo>
                  <a:pt x="4910" y="4464"/>
                </a:moveTo>
                <a:cubicBezTo>
                  <a:pt x="4886" y="4464"/>
                  <a:pt x="4936" y="4534"/>
                  <a:pt x="4931" y="4534"/>
                </a:cubicBezTo>
                <a:cubicBezTo>
                  <a:pt x="4930" y="4534"/>
                  <a:pt x="4928" y="4533"/>
                  <a:pt x="4925" y="4529"/>
                </a:cubicBezTo>
                <a:lnTo>
                  <a:pt x="4925" y="4529"/>
                </a:lnTo>
                <a:cubicBezTo>
                  <a:pt x="4955" y="4560"/>
                  <a:pt x="4955" y="4590"/>
                  <a:pt x="4985" y="4621"/>
                </a:cubicBezTo>
                <a:cubicBezTo>
                  <a:pt x="4985" y="4640"/>
                  <a:pt x="4997" y="4664"/>
                  <a:pt x="5014" y="4688"/>
                </a:cubicBezTo>
                <a:lnTo>
                  <a:pt x="5014" y="4688"/>
                </a:lnTo>
                <a:cubicBezTo>
                  <a:pt x="5014" y="4678"/>
                  <a:pt x="5009" y="4663"/>
                  <a:pt x="4998" y="4642"/>
                </a:cubicBezTo>
                <a:lnTo>
                  <a:pt x="4998" y="4642"/>
                </a:lnTo>
                <a:cubicBezTo>
                  <a:pt x="4999" y="4645"/>
                  <a:pt x="4999" y="4647"/>
                  <a:pt x="4999" y="4647"/>
                </a:cubicBezTo>
                <a:cubicBezTo>
                  <a:pt x="4999" y="4647"/>
                  <a:pt x="4995" y="4639"/>
                  <a:pt x="4985" y="4621"/>
                </a:cubicBezTo>
                <a:lnTo>
                  <a:pt x="4985" y="4621"/>
                </a:lnTo>
                <a:cubicBezTo>
                  <a:pt x="4990" y="4628"/>
                  <a:pt x="4994" y="4636"/>
                  <a:pt x="4998" y="4642"/>
                </a:cubicBezTo>
                <a:lnTo>
                  <a:pt x="4998" y="4642"/>
                </a:lnTo>
                <a:cubicBezTo>
                  <a:pt x="4995" y="4633"/>
                  <a:pt x="4985" y="4607"/>
                  <a:pt x="4985" y="4590"/>
                </a:cubicBezTo>
                <a:lnTo>
                  <a:pt x="4955" y="4560"/>
                </a:lnTo>
                <a:cubicBezTo>
                  <a:pt x="4955" y="4529"/>
                  <a:pt x="4925" y="4529"/>
                  <a:pt x="4925" y="4469"/>
                </a:cubicBezTo>
                <a:cubicBezTo>
                  <a:pt x="4918" y="4465"/>
                  <a:pt x="4913" y="4464"/>
                  <a:pt x="4910" y="4464"/>
                </a:cubicBezTo>
                <a:close/>
                <a:moveTo>
                  <a:pt x="6293" y="6687"/>
                </a:moveTo>
                <a:lnTo>
                  <a:pt x="6293" y="6687"/>
                </a:lnTo>
                <a:lnTo>
                  <a:pt x="6293" y="6687"/>
                </a:lnTo>
                <a:cubicBezTo>
                  <a:pt x="6296" y="6690"/>
                  <a:pt x="6297" y="6692"/>
                  <a:pt x="6298" y="6692"/>
                </a:cubicBezTo>
                <a:lnTo>
                  <a:pt x="6298" y="6692"/>
                </a:lnTo>
                <a:cubicBezTo>
                  <a:pt x="6296" y="6691"/>
                  <a:pt x="6294" y="6689"/>
                  <a:pt x="6293" y="6687"/>
                </a:cubicBezTo>
                <a:close/>
                <a:moveTo>
                  <a:pt x="15594" y="7387"/>
                </a:moveTo>
                <a:cubicBezTo>
                  <a:pt x="15563" y="7417"/>
                  <a:pt x="15381" y="7417"/>
                  <a:pt x="15411" y="7447"/>
                </a:cubicBezTo>
                <a:cubicBezTo>
                  <a:pt x="15320" y="7478"/>
                  <a:pt x="15229" y="7478"/>
                  <a:pt x="15168" y="7478"/>
                </a:cubicBezTo>
                <a:cubicBezTo>
                  <a:pt x="15177" y="7486"/>
                  <a:pt x="15188" y="7494"/>
                  <a:pt x="15202" y="7500"/>
                </a:cubicBezTo>
                <a:lnTo>
                  <a:pt x="15202" y="7500"/>
                </a:lnTo>
                <a:cubicBezTo>
                  <a:pt x="15348" y="7508"/>
                  <a:pt x="15493" y="7518"/>
                  <a:pt x="15636" y="7529"/>
                </a:cubicBezTo>
                <a:lnTo>
                  <a:pt x="15636" y="7529"/>
                </a:lnTo>
                <a:cubicBezTo>
                  <a:pt x="15604" y="7505"/>
                  <a:pt x="15581" y="7461"/>
                  <a:pt x="15594" y="7387"/>
                </a:cubicBezTo>
                <a:close/>
                <a:moveTo>
                  <a:pt x="15636" y="7529"/>
                </a:moveTo>
                <a:cubicBezTo>
                  <a:pt x="15660" y="7547"/>
                  <a:pt x="15687" y="7554"/>
                  <a:pt x="15709" y="7554"/>
                </a:cubicBezTo>
                <a:cubicBezTo>
                  <a:pt x="15730" y="7554"/>
                  <a:pt x="15746" y="7547"/>
                  <a:pt x="15746" y="7538"/>
                </a:cubicBezTo>
                <a:cubicBezTo>
                  <a:pt x="15709" y="7535"/>
                  <a:pt x="15673" y="7532"/>
                  <a:pt x="15636" y="7529"/>
                </a:cubicBezTo>
                <a:close/>
                <a:moveTo>
                  <a:pt x="1233" y="7555"/>
                </a:moveTo>
                <a:cubicBezTo>
                  <a:pt x="1240" y="7555"/>
                  <a:pt x="1247" y="7559"/>
                  <a:pt x="1247" y="7569"/>
                </a:cubicBezTo>
                <a:cubicBezTo>
                  <a:pt x="1206" y="7569"/>
                  <a:pt x="1220" y="7555"/>
                  <a:pt x="1233" y="7555"/>
                </a:cubicBezTo>
                <a:close/>
                <a:moveTo>
                  <a:pt x="4836" y="10658"/>
                </a:moveTo>
                <a:cubicBezTo>
                  <a:pt x="4827" y="10660"/>
                  <a:pt x="4816" y="10664"/>
                  <a:pt x="4803" y="10669"/>
                </a:cubicBezTo>
                <a:cubicBezTo>
                  <a:pt x="4812" y="10669"/>
                  <a:pt x="4823" y="10665"/>
                  <a:pt x="4836" y="10658"/>
                </a:cubicBezTo>
                <a:close/>
                <a:moveTo>
                  <a:pt x="4816" y="10656"/>
                </a:moveTo>
                <a:cubicBezTo>
                  <a:pt x="4813" y="10656"/>
                  <a:pt x="4793" y="10669"/>
                  <a:pt x="4773" y="10669"/>
                </a:cubicBezTo>
                <a:lnTo>
                  <a:pt x="4712" y="10730"/>
                </a:lnTo>
                <a:cubicBezTo>
                  <a:pt x="4682" y="10730"/>
                  <a:pt x="4682" y="10760"/>
                  <a:pt x="4651" y="10760"/>
                </a:cubicBezTo>
                <a:cubicBezTo>
                  <a:pt x="4631" y="10760"/>
                  <a:pt x="4624" y="10774"/>
                  <a:pt x="4631" y="10774"/>
                </a:cubicBezTo>
                <a:cubicBezTo>
                  <a:pt x="4634" y="10774"/>
                  <a:pt x="4641" y="10771"/>
                  <a:pt x="4651" y="10760"/>
                </a:cubicBezTo>
                <a:lnTo>
                  <a:pt x="4651" y="10760"/>
                </a:lnTo>
                <a:cubicBezTo>
                  <a:pt x="4645" y="10767"/>
                  <a:pt x="4644" y="10769"/>
                  <a:pt x="4646" y="10769"/>
                </a:cubicBezTo>
                <a:cubicBezTo>
                  <a:pt x="4652" y="10769"/>
                  <a:pt x="4681" y="10752"/>
                  <a:pt x="4687" y="10752"/>
                </a:cubicBezTo>
                <a:cubicBezTo>
                  <a:pt x="4689" y="10752"/>
                  <a:pt x="4688" y="10754"/>
                  <a:pt x="4682" y="10760"/>
                </a:cubicBezTo>
                <a:cubicBezTo>
                  <a:pt x="4712" y="10730"/>
                  <a:pt x="4773" y="10730"/>
                  <a:pt x="4803" y="10669"/>
                </a:cubicBezTo>
                <a:cubicBezTo>
                  <a:pt x="4813" y="10659"/>
                  <a:pt x="4817" y="10656"/>
                  <a:pt x="4816" y="10656"/>
                </a:cubicBezTo>
                <a:close/>
                <a:moveTo>
                  <a:pt x="7539" y="0"/>
                </a:moveTo>
                <a:cubicBezTo>
                  <a:pt x="7417" y="1399"/>
                  <a:pt x="7508" y="2918"/>
                  <a:pt x="7508" y="4377"/>
                </a:cubicBezTo>
                <a:lnTo>
                  <a:pt x="7508" y="4408"/>
                </a:lnTo>
                <a:lnTo>
                  <a:pt x="7508" y="4529"/>
                </a:lnTo>
                <a:lnTo>
                  <a:pt x="7508" y="4681"/>
                </a:lnTo>
                <a:cubicBezTo>
                  <a:pt x="7508" y="5380"/>
                  <a:pt x="7508" y="6140"/>
                  <a:pt x="7539" y="6870"/>
                </a:cubicBezTo>
                <a:lnTo>
                  <a:pt x="6384" y="5745"/>
                </a:lnTo>
                <a:lnTo>
                  <a:pt x="6384" y="5745"/>
                </a:lnTo>
                <a:cubicBezTo>
                  <a:pt x="6469" y="5840"/>
                  <a:pt x="6505" y="5880"/>
                  <a:pt x="6503" y="5880"/>
                </a:cubicBezTo>
                <a:cubicBezTo>
                  <a:pt x="6496" y="5880"/>
                  <a:pt x="5394" y="4698"/>
                  <a:pt x="5137" y="4621"/>
                </a:cubicBezTo>
                <a:lnTo>
                  <a:pt x="5107" y="4621"/>
                </a:lnTo>
                <a:cubicBezTo>
                  <a:pt x="5107" y="4681"/>
                  <a:pt x="5077" y="4681"/>
                  <a:pt x="5107" y="4712"/>
                </a:cubicBezTo>
                <a:lnTo>
                  <a:pt x="5107" y="4742"/>
                </a:lnTo>
                <a:cubicBezTo>
                  <a:pt x="5141" y="4784"/>
                  <a:pt x="5146" y="4800"/>
                  <a:pt x="5137" y="4800"/>
                </a:cubicBezTo>
                <a:cubicBezTo>
                  <a:pt x="5120" y="4800"/>
                  <a:pt x="5053" y="4745"/>
                  <a:pt x="5014" y="4688"/>
                </a:cubicBezTo>
                <a:lnTo>
                  <a:pt x="5014" y="4688"/>
                </a:lnTo>
                <a:cubicBezTo>
                  <a:pt x="5014" y="4703"/>
                  <a:pt x="5004" y="4708"/>
                  <a:pt x="4988" y="4708"/>
                </a:cubicBezTo>
                <a:cubicBezTo>
                  <a:pt x="4951" y="4708"/>
                  <a:pt x="4883" y="4681"/>
                  <a:pt x="4834" y="4681"/>
                </a:cubicBezTo>
                <a:lnTo>
                  <a:pt x="4682" y="4681"/>
                </a:lnTo>
                <a:cubicBezTo>
                  <a:pt x="4712" y="4742"/>
                  <a:pt x="4803" y="4864"/>
                  <a:pt x="4803" y="4864"/>
                </a:cubicBezTo>
                <a:cubicBezTo>
                  <a:pt x="4773" y="4864"/>
                  <a:pt x="4712" y="4772"/>
                  <a:pt x="4682" y="4772"/>
                </a:cubicBezTo>
                <a:cubicBezTo>
                  <a:pt x="4682" y="4788"/>
                  <a:pt x="4678" y="4793"/>
                  <a:pt x="4671" y="4793"/>
                </a:cubicBezTo>
                <a:cubicBezTo>
                  <a:pt x="4649" y="4793"/>
                  <a:pt x="4598" y="4742"/>
                  <a:pt x="4530" y="4742"/>
                </a:cubicBezTo>
                <a:cubicBezTo>
                  <a:pt x="4530" y="4748"/>
                  <a:pt x="4525" y="4751"/>
                  <a:pt x="4517" y="4751"/>
                </a:cubicBezTo>
                <a:cubicBezTo>
                  <a:pt x="4485" y="4751"/>
                  <a:pt x="4402" y="4712"/>
                  <a:pt x="4378" y="4712"/>
                </a:cubicBezTo>
                <a:cubicBezTo>
                  <a:pt x="4864" y="5350"/>
                  <a:pt x="5563" y="5958"/>
                  <a:pt x="6171" y="6566"/>
                </a:cubicBezTo>
                <a:cubicBezTo>
                  <a:pt x="6201" y="6566"/>
                  <a:pt x="6201" y="6596"/>
                  <a:pt x="6201" y="6596"/>
                </a:cubicBezTo>
                <a:cubicBezTo>
                  <a:pt x="6228" y="6596"/>
                  <a:pt x="6303" y="6692"/>
                  <a:pt x="6298" y="6692"/>
                </a:cubicBezTo>
                <a:cubicBezTo>
                  <a:pt x="6298" y="6692"/>
                  <a:pt x="6298" y="6692"/>
                  <a:pt x="6298" y="6692"/>
                </a:cubicBezTo>
                <a:lnTo>
                  <a:pt x="6298" y="6692"/>
                </a:lnTo>
                <a:cubicBezTo>
                  <a:pt x="6510" y="6874"/>
                  <a:pt x="6750" y="7115"/>
                  <a:pt x="6961" y="7326"/>
                </a:cubicBezTo>
                <a:cubicBezTo>
                  <a:pt x="6201" y="7336"/>
                  <a:pt x="5445" y="7339"/>
                  <a:pt x="4689" y="7339"/>
                </a:cubicBezTo>
                <a:cubicBezTo>
                  <a:pt x="3179" y="7339"/>
                  <a:pt x="1672" y="7326"/>
                  <a:pt x="153" y="7326"/>
                </a:cubicBezTo>
                <a:cubicBezTo>
                  <a:pt x="183" y="7341"/>
                  <a:pt x="168" y="7341"/>
                  <a:pt x="145" y="7341"/>
                </a:cubicBezTo>
                <a:cubicBezTo>
                  <a:pt x="122" y="7341"/>
                  <a:pt x="92" y="7341"/>
                  <a:pt x="92" y="7356"/>
                </a:cubicBezTo>
                <a:cubicBezTo>
                  <a:pt x="122" y="7356"/>
                  <a:pt x="92" y="7356"/>
                  <a:pt x="92" y="7417"/>
                </a:cubicBezTo>
                <a:cubicBezTo>
                  <a:pt x="1" y="7417"/>
                  <a:pt x="213" y="7447"/>
                  <a:pt x="244" y="7478"/>
                </a:cubicBezTo>
                <a:lnTo>
                  <a:pt x="213" y="7478"/>
                </a:lnTo>
                <a:cubicBezTo>
                  <a:pt x="274" y="7478"/>
                  <a:pt x="244" y="7508"/>
                  <a:pt x="274" y="7508"/>
                </a:cubicBezTo>
                <a:cubicBezTo>
                  <a:pt x="305" y="7508"/>
                  <a:pt x="396" y="7508"/>
                  <a:pt x="365" y="7569"/>
                </a:cubicBezTo>
                <a:cubicBezTo>
                  <a:pt x="396" y="7569"/>
                  <a:pt x="396" y="7569"/>
                  <a:pt x="365" y="7599"/>
                </a:cubicBezTo>
                <a:lnTo>
                  <a:pt x="396" y="7599"/>
                </a:lnTo>
                <a:cubicBezTo>
                  <a:pt x="365" y="7599"/>
                  <a:pt x="213" y="7660"/>
                  <a:pt x="244" y="7660"/>
                </a:cubicBezTo>
                <a:lnTo>
                  <a:pt x="213" y="7660"/>
                </a:lnTo>
                <a:cubicBezTo>
                  <a:pt x="244" y="7660"/>
                  <a:pt x="213" y="7721"/>
                  <a:pt x="153" y="7721"/>
                </a:cubicBezTo>
                <a:cubicBezTo>
                  <a:pt x="274" y="7721"/>
                  <a:pt x="244" y="7751"/>
                  <a:pt x="153" y="7751"/>
                </a:cubicBezTo>
                <a:lnTo>
                  <a:pt x="213" y="7751"/>
                </a:lnTo>
                <a:cubicBezTo>
                  <a:pt x="244" y="7751"/>
                  <a:pt x="122" y="7751"/>
                  <a:pt x="153" y="7782"/>
                </a:cubicBezTo>
                <a:lnTo>
                  <a:pt x="122" y="7782"/>
                </a:lnTo>
                <a:cubicBezTo>
                  <a:pt x="213" y="7782"/>
                  <a:pt x="274" y="7842"/>
                  <a:pt x="153" y="7842"/>
                </a:cubicBezTo>
                <a:cubicBezTo>
                  <a:pt x="244" y="7842"/>
                  <a:pt x="244" y="7873"/>
                  <a:pt x="153" y="7873"/>
                </a:cubicBezTo>
                <a:cubicBezTo>
                  <a:pt x="213" y="7873"/>
                  <a:pt x="305" y="7903"/>
                  <a:pt x="244" y="7903"/>
                </a:cubicBezTo>
                <a:cubicBezTo>
                  <a:pt x="396" y="7903"/>
                  <a:pt x="426" y="7994"/>
                  <a:pt x="274" y="7994"/>
                </a:cubicBezTo>
                <a:cubicBezTo>
                  <a:pt x="365" y="7994"/>
                  <a:pt x="244" y="8025"/>
                  <a:pt x="213" y="8025"/>
                </a:cubicBezTo>
                <a:cubicBezTo>
                  <a:pt x="457" y="8025"/>
                  <a:pt x="122" y="8055"/>
                  <a:pt x="274" y="8055"/>
                </a:cubicBezTo>
                <a:cubicBezTo>
                  <a:pt x="305" y="8055"/>
                  <a:pt x="517" y="8086"/>
                  <a:pt x="365" y="8086"/>
                </a:cubicBezTo>
                <a:cubicBezTo>
                  <a:pt x="1368" y="8146"/>
                  <a:pt x="2485" y="8162"/>
                  <a:pt x="3621" y="8162"/>
                </a:cubicBezTo>
                <a:cubicBezTo>
                  <a:pt x="4758" y="8162"/>
                  <a:pt x="5913" y="8146"/>
                  <a:pt x="6992" y="8146"/>
                </a:cubicBezTo>
                <a:cubicBezTo>
                  <a:pt x="6627" y="8511"/>
                  <a:pt x="6232" y="8906"/>
                  <a:pt x="5897" y="9271"/>
                </a:cubicBezTo>
                <a:cubicBezTo>
                  <a:pt x="5987" y="9194"/>
                  <a:pt x="6028" y="9161"/>
                  <a:pt x="6032" y="9161"/>
                </a:cubicBezTo>
                <a:lnTo>
                  <a:pt x="6032" y="9161"/>
                </a:lnTo>
                <a:cubicBezTo>
                  <a:pt x="6054" y="9161"/>
                  <a:pt x="4855" y="10258"/>
                  <a:pt x="4803" y="10517"/>
                </a:cubicBezTo>
                <a:lnTo>
                  <a:pt x="4803" y="10578"/>
                </a:lnTo>
                <a:cubicBezTo>
                  <a:pt x="4823" y="10578"/>
                  <a:pt x="4830" y="10592"/>
                  <a:pt x="4841" y="10592"/>
                </a:cubicBezTo>
                <a:cubicBezTo>
                  <a:pt x="4847" y="10592"/>
                  <a:pt x="4854" y="10588"/>
                  <a:pt x="4864" y="10578"/>
                </a:cubicBezTo>
                <a:lnTo>
                  <a:pt x="4925" y="10578"/>
                </a:lnTo>
                <a:cubicBezTo>
                  <a:pt x="4958" y="10551"/>
                  <a:pt x="4974" y="10541"/>
                  <a:pt x="4978" y="10541"/>
                </a:cubicBezTo>
                <a:cubicBezTo>
                  <a:pt x="4987" y="10541"/>
                  <a:pt x="4896" y="10627"/>
                  <a:pt x="4836" y="10658"/>
                </a:cubicBezTo>
                <a:lnTo>
                  <a:pt x="4836" y="10658"/>
                </a:lnTo>
                <a:cubicBezTo>
                  <a:pt x="4845" y="10656"/>
                  <a:pt x="4851" y="10655"/>
                  <a:pt x="4857" y="10655"/>
                </a:cubicBezTo>
                <a:cubicBezTo>
                  <a:pt x="4919" y="10655"/>
                  <a:pt x="4834" y="10770"/>
                  <a:pt x="4834" y="10821"/>
                </a:cubicBezTo>
                <a:lnTo>
                  <a:pt x="4834" y="10882"/>
                </a:lnTo>
                <a:lnTo>
                  <a:pt x="4834" y="10973"/>
                </a:lnTo>
                <a:cubicBezTo>
                  <a:pt x="4925" y="10943"/>
                  <a:pt x="5016" y="10882"/>
                  <a:pt x="5016" y="10882"/>
                </a:cubicBezTo>
                <a:lnTo>
                  <a:pt x="5016" y="10882"/>
                </a:lnTo>
                <a:cubicBezTo>
                  <a:pt x="5016" y="10912"/>
                  <a:pt x="4955" y="10943"/>
                  <a:pt x="4955" y="10973"/>
                </a:cubicBezTo>
                <a:cubicBezTo>
                  <a:pt x="4985" y="10973"/>
                  <a:pt x="4925" y="11064"/>
                  <a:pt x="4925" y="11125"/>
                </a:cubicBezTo>
                <a:cubicBezTo>
                  <a:pt x="4955" y="11125"/>
                  <a:pt x="4864" y="11247"/>
                  <a:pt x="4864" y="11277"/>
                </a:cubicBezTo>
                <a:cubicBezTo>
                  <a:pt x="5533" y="10791"/>
                  <a:pt x="6141" y="10122"/>
                  <a:pt x="6748" y="9514"/>
                </a:cubicBezTo>
                <a:cubicBezTo>
                  <a:pt x="6748" y="9453"/>
                  <a:pt x="6779" y="9453"/>
                  <a:pt x="6779" y="9453"/>
                </a:cubicBezTo>
                <a:cubicBezTo>
                  <a:pt x="6779" y="9429"/>
                  <a:pt x="6858" y="9384"/>
                  <a:pt x="6857" y="9384"/>
                </a:cubicBezTo>
                <a:lnTo>
                  <a:pt x="6857" y="9384"/>
                </a:lnTo>
                <a:cubicBezTo>
                  <a:pt x="6856" y="9384"/>
                  <a:pt x="6851" y="9387"/>
                  <a:pt x="6840" y="9393"/>
                </a:cubicBezTo>
                <a:cubicBezTo>
                  <a:pt x="7052" y="9149"/>
                  <a:pt x="7265" y="8937"/>
                  <a:pt x="7508" y="8694"/>
                </a:cubicBezTo>
                <a:cubicBezTo>
                  <a:pt x="7539" y="10973"/>
                  <a:pt x="7508" y="13222"/>
                  <a:pt x="7508" y="15502"/>
                </a:cubicBezTo>
                <a:cubicBezTo>
                  <a:pt x="7512" y="15499"/>
                  <a:pt x="7514" y="15497"/>
                  <a:pt x="7516" y="15497"/>
                </a:cubicBezTo>
                <a:cubicBezTo>
                  <a:pt x="7533" y="15497"/>
                  <a:pt x="7512" y="15593"/>
                  <a:pt x="7539" y="15593"/>
                </a:cubicBezTo>
                <a:cubicBezTo>
                  <a:pt x="7539" y="15573"/>
                  <a:pt x="7539" y="15566"/>
                  <a:pt x="7540" y="15566"/>
                </a:cubicBezTo>
                <a:cubicBezTo>
                  <a:pt x="7542" y="15566"/>
                  <a:pt x="7549" y="15593"/>
                  <a:pt x="7569" y="15593"/>
                </a:cubicBezTo>
                <a:cubicBezTo>
                  <a:pt x="7569" y="15602"/>
                  <a:pt x="7570" y="15606"/>
                  <a:pt x="7571" y="15606"/>
                </a:cubicBezTo>
                <a:cubicBezTo>
                  <a:pt x="7578" y="15606"/>
                  <a:pt x="7608" y="15467"/>
                  <a:pt x="7660" y="15441"/>
                </a:cubicBezTo>
                <a:lnTo>
                  <a:pt x="7660" y="15472"/>
                </a:lnTo>
                <a:cubicBezTo>
                  <a:pt x="7660" y="15381"/>
                  <a:pt x="7691" y="15441"/>
                  <a:pt x="7691" y="15381"/>
                </a:cubicBezTo>
                <a:cubicBezTo>
                  <a:pt x="7691" y="15356"/>
                  <a:pt x="7691" y="15311"/>
                  <a:pt x="7707" y="15311"/>
                </a:cubicBezTo>
                <a:cubicBezTo>
                  <a:pt x="7711" y="15311"/>
                  <a:pt x="7715" y="15314"/>
                  <a:pt x="7721" y="15320"/>
                </a:cubicBezTo>
                <a:cubicBezTo>
                  <a:pt x="7721" y="15305"/>
                  <a:pt x="7721" y="15297"/>
                  <a:pt x="7725" y="15297"/>
                </a:cubicBezTo>
                <a:cubicBezTo>
                  <a:pt x="7729" y="15297"/>
                  <a:pt x="7736" y="15305"/>
                  <a:pt x="7752" y="15320"/>
                </a:cubicBezTo>
                <a:lnTo>
                  <a:pt x="7752" y="15289"/>
                </a:lnTo>
                <a:cubicBezTo>
                  <a:pt x="7752" y="15317"/>
                  <a:pt x="7827" y="15445"/>
                  <a:pt x="7841" y="15445"/>
                </a:cubicBezTo>
                <a:cubicBezTo>
                  <a:pt x="7842" y="15445"/>
                  <a:pt x="7843" y="15444"/>
                  <a:pt x="7843" y="15441"/>
                </a:cubicBezTo>
                <a:lnTo>
                  <a:pt x="7843" y="15472"/>
                </a:lnTo>
                <a:cubicBezTo>
                  <a:pt x="7843" y="15463"/>
                  <a:pt x="7845" y="15459"/>
                  <a:pt x="7849" y="15459"/>
                </a:cubicBezTo>
                <a:cubicBezTo>
                  <a:pt x="7858" y="15459"/>
                  <a:pt x="7873" y="15481"/>
                  <a:pt x="7873" y="15502"/>
                </a:cubicBezTo>
                <a:cubicBezTo>
                  <a:pt x="7873" y="15451"/>
                  <a:pt x="7879" y="15432"/>
                  <a:pt x="7885" y="15432"/>
                </a:cubicBezTo>
                <a:cubicBezTo>
                  <a:pt x="7893" y="15432"/>
                  <a:pt x="7903" y="15467"/>
                  <a:pt x="7903" y="15502"/>
                </a:cubicBezTo>
                <a:lnTo>
                  <a:pt x="7903" y="15472"/>
                </a:lnTo>
                <a:cubicBezTo>
                  <a:pt x="7903" y="15467"/>
                  <a:pt x="7903" y="15465"/>
                  <a:pt x="7904" y="15465"/>
                </a:cubicBezTo>
                <a:cubicBezTo>
                  <a:pt x="7905" y="15465"/>
                  <a:pt x="7910" y="15508"/>
                  <a:pt x="7941" y="15508"/>
                </a:cubicBezTo>
                <a:cubicBezTo>
                  <a:pt x="7948" y="15508"/>
                  <a:pt x="7955" y="15507"/>
                  <a:pt x="7964" y="15502"/>
                </a:cubicBezTo>
                <a:lnTo>
                  <a:pt x="7964" y="15533"/>
                </a:lnTo>
                <a:cubicBezTo>
                  <a:pt x="7964" y="15494"/>
                  <a:pt x="7977" y="15442"/>
                  <a:pt x="7986" y="15442"/>
                </a:cubicBezTo>
                <a:cubicBezTo>
                  <a:pt x="7991" y="15442"/>
                  <a:pt x="7995" y="15458"/>
                  <a:pt x="7995" y="15502"/>
                </a:cubicBezTo>
                <a:cubicBezTo>
                  <a:pt x="7995" y="15472"/>
                  <a:pt x="8002" y="15457"/>
                  <a:pt x="8010" y="15457"/>
                </a:cubicBezTo>
                <a:cubicBezTo>
                  <a:pt x="8017" y="15457"/>
                  <a:pt x="8025" y="15472"/>
                  <a:pt x="8025" y="15502"/>
                </a:cubicBezTo>
                <a:cubicBezTo>
                  <a:pt x="8025" y="15480"/>
                  <a:pt x="8058" y="15408"/>
                  <a:pt x="8075" y="15408"/>
                </a:cubicBezTo>
                <a:cubicBezTo>
                  <a:pt x="8082" y="15408"/>
                  <a:pt x="8086" y="15417"/>
                  <a:pt x="8086" y="15441"/>
                </a:cubicBezTo>
                <a:cubicBezTo>
                  <a:pt x="8086" y="15351"/>
                  <a:pt x="8107" y="15293"/>
                  <a:pt x="8125" y="15293"/>
                </a:cubicBezTo>
                <a:cubicBezTo>
                  <a:pt x="8137" y="15293"/>
                  <a:pt x="8147" y="15319"/>
                  <a:pt x="8147" y="15381"/>
                </a:cubicBezTo>
                <a:cubicBezTo>
                  <a:pt x="8147" y="15369"/>
                  <a:pt x="8148" y="15364"/>
                  <a:pt x="8150" y="15364"/>
                </a:cubicBezTo>
                <a:cubicBezTo>
                  <a:pt x="8157" y="15364"/>
                  <a:pt x="8177" y="15447"/>
                  <a:pt x="8177" y="15472"/>
                </a:cubicBezTo>
                <a:cubicBezTo>
                  <a:pt x="8177" y="15386"/>
                  <a:pt x="8183" y="15360"/>
                  <a:pt x="8191" y="15360"/>
                </a:cubicBezTo>
                <a:cubicBezTo>
                  <a:pt x="8204" y="15360"/>
                  <a:pt x="8222" y="15422"/>
                  <a:pt x="8231" y="15422"/>
                </a:cubicBezTo>
                <a:cubicBezTo>
                  <a:pt x="8235" y="15422"/>
                  <a:pt x="8238" y="15411"/>
                  <a:pt x="8238" y="15381"/>
                </a:cubicBezTo>
                <a:cubicBezTo>
                  <a:pt x="8238" y="15359"/>
                  <a:pt x="8253" y="15260"/>
                  <a:pt x="8262" y="15260"/>
                </a:cubicBezTo>
                <a:cubicBezTo>
                  <a:pt x="8266" y="15260"/>
                  <a:pt x="8268" y="15276"/>
                  <a:pt x="8268" y="15320"/>
                </a:cubicBezTo>
                <a:cubicBezTo>
                  <a:pt x="8390" y="13314"/>
                  <a:pt x="8299" y="10821"/>
                  <a:pt x="8299" y="8663"/>
                </a:cubicBezTo>
                <a:lnTo>
                  <a:pt x="8299" y="8663"/>
                </a:lnTo>
                <a:cubicBezTo>
                  <a:pt x="9180" y="9514"/>
                  <a:pt x="10001" y="10365"/>
                  <a:pt x="10882" y="11216"/>
                </a:cubicBezTo>
                <a:cubicBezTo>
                  <a:pt x="10882" y="11206"/>
                  <a:pt x="10886" y="11203"/>
                  <a:pt x="10890" y="11203"/>
                </a:cubicBezTo>
                <a:cubicBezTo>
                  <a:pt x="10899" y="11203"/>
                  <a:pt x="10913" y="11216"/>
                  <a:pt x="10913" y="11216"/>
                </a:cubicBezTo>
                <a:cubicBezTo>
                  <a:pt x="10973" y="11216"/>
                  <a:pt x="10913" y="11125"/>
                  <a:pt x="10913" y="11095"/>
                </a:cubicBezTo>
                <a:cubicBezTo>
                  <a:pt x="10882" y="11064"/>
                  <a:pt x="10913" y="11064"/>
                  <a:pt x="10913" y="11034"/>
                </a:cubicBezTo>
                <a:cubicBezTo>
                  <a:pt x="10913" y="10973"/>
                  <a:pt x="10882" y="10943"/>
                  <a:pt x="10913" y="10943"/>
                </a:cubicBezTo>
                <a:cubicBezTo>
                  <a:pt x="10943" y="10958"/>
                  <a:pt x="10973" y="10966"/>
                  <a:pt x="10996" y="10966"/>
                </a:cubicBezTo>
                <a:cubicBezTo>
                  <a:pt x="11019" y="10966"/>
                  <a:pt x="11034" y="10958"/>
                  <a:pt x="11034" y="10943"/>
                </a:cubicBezTo>
                <a:cubicBezTo>
                  <a:pt x="11034" y="10928"/>
                  <a:pt x="11034" y="10920"/>
                  <a:pt x="11038" y="10920"/>
                </a:cubicBezTo>
                <a:cubicBezTo>
                  <a:pt x="11042" y="10920"/>
                  <a:pt x="11049" y="10928"/>
                  <a:pt x="11065" y="10943"/>
                </a:cubicBezTo>
                <a:cubicBezTo>
                  <a:pt x="11049" y="10928"/>
                  <a:pt x="11049" y="10920"/>
                  <a:pt x="11061" y="10920"/>
                </a:cubicBezTo>
                <a:cubicBezTo>
                  <a:pt x="11072" y="10920"/>
                  <a:pt x="11095" y="10928"/>
                  <a:pt x="11125" y="10943"/>
                </a:cubicBezTo>
                <a:cubicBezTo>
                  <a:pt x="11125" y="10936"/>
                  <a:pt x="11127" y="10934"/>
                  <a:pt x="11129" y="10934"/>
                </a:cubicBezTo>
                <a:cubicBezTo>
                  <a:pt x="11135" y="10934"/>
                  <a:pt x="11146" y="10952"/>
                  <a:pt x="11152" y="10952"/>
                </a:cubicBezTo>
                <a:cubicBezTo>
                  <a:pt x="11154" y="10952"/>
                  <a:pt x="11156" y="10949"/>
                  <a:pt x="11156" y="10943"/>
                </a:cubicBezTo>
                <a:lnTo>
                  <a:pt x="11186" y="10943"/>
                </a:lnTo>
                <a:cubicBezTo>
                  <a:pt x="11165" y="10922"/>
                  <a:pt x="11159" y="10873"/>
                  <a:pt x="11176" y="10873"/>
                </a:cubicBezTo>
                <a:cubicBezTo>
                  <a:pt x="11182" y="10873"/>
                  <a:pt x="11191" y="10879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4" y="10894"/>
                  <a:pt x="11204" y="10894"/>
                </a:cubicBezTo>
                <a:lnTo>
                  <a:pt x="11204" y="10894"/>
                </a:lnTo>
                <a:cubicBezTo>
                  <a:pt x="11204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4" y="10898"/>
                  <a:pt x="11208" y="10904"/>
                  <a:pt x="11217" y="10912"/>
                </a:cubicBezTo>
                <a:cubicBezTo>
                  <a:pt x="11217" y="10897"/>
                  <a:pt x="11209" y="10890"/>
                  <a:pt x="11205" y="10890"/>
                </a:cubicBezTo>
                <a:cubicBezTo>
                  <a:pt x="11204" y="10890"/>
                  <a:pt x="11203" y="10891"/>
                  <a:pt x="11203" y="10894"/>
                </a:cubicBezTo>
                <a:lnTo>
                  <a:pt x="11203" y="10894"/>
                </a:lnTo>
                <a:cubicBezTo>
                  <a:pt x="11187" y="10862"/>
                  <a:pt x="11192" y="10821"/>
                  <a:pt x="11217" y="10821"/>
                </a:cubicBezTo>
                <a:cubicBezTo>
                  <a:pt x="11172" y="10777"/>
                  <a:pt x="11176" y="10748"/>
                  <a:pt x="11218" y="10748"/>
                </a:cubicBezTo>
                <a:cubicBezTo>
                  <a:pt x="11233" y="10748"/>
                  <a:pt x="11253" y="10752"/>
                  <a:pt x="11277" y="10760"/>
                </a:cubicBezTo>
                <a:cubicBezTo>
                  <a:pt x="11257" y="10750"/>
                  <a:pt x="11254" y="10747"/>
                  <a:pt x="11258" y="10747"/>
                </a:cubicBezTo>
                <a:cubicBezTo>
                  <a:pt x="11267" y="10747"/>
                  <a:pt x="11308" y="10760"/>
                  <a:pt x="11308" y="10760"/>
                </a:cubicBezTo>
                <a:cubicBezTo>
                  <a:pt x="11291" y="10710"/>
                  <a:pt x="11284" y="10688"/>
                  <a:pt x="11290" y="10688"/>
                </a:cubicBezTo>
                <a:cubicBezTo>
                  <a:pt x="11296" y="10688"/>
                  <a:pt x="11311" y="10703"/>
                  <a:pt x="11338" y="10730"/>
                </a:cubicBezTo>
                <a:cubicBezTo>
                  <a:pt x="11315" y="10683"/>
                  <a:pt x="11256" y="10619"/>
                  <a:pt x="11271" y="10619"/>
                </a:cubicBezTo>
                <a:cubicBezTo>
                  <a:pt x="11275" y="10619"/>
                  <a:pt x="11287" y="10625"/>
                  <a:pt x="11308" y="10639"/>
                </a:cubicBezTo>
                <a:cubicBezTo>
                  <a:pt x="10669" y="9849"/>
                  <a:pt x="9636" y="8937"/>
                  <a:pt x="8846" y="8086"/>
                </a:cubicBezTo>
                <a:lnTo>
                  <a:pt x="8937" y="8086"/>
                </a:lnTo>
                <a:cubicBezTo>
                  <a:pt x="9469" y="8070"/>
                  <a:pt x="10016" y="8070"/>
                  <a:pt x="10563" y="8070"/>
                </a:cubicBezTo>
                <a:cubicBezTo>
                  <a:pt x="11110" y="8070"/>
                  <a:pt x="11657" y="8070"/>
                  <a:pt x="12189" y="8055"/>
                </a:cubicBezTo>
                <a:lnTo>
                  <a:pt x="11612" y="8055"/>
                </a:lnTo>
                <a:cubicBezTo>
                  <a:pt x="12098" y="8040"/>
                  <a:pt x="12592" y="8040"/>
                  <a:pt x="13086" y="8040"/>
                </a:cubicBezTo>
                <a:cubicBezTo>
                  <a:pt x="13580" y="8040"/>
                  <a:pt x="14074" y="8040"/>
                  <a:pt x="14560" y="8025"/>
                </a:cubicBezTo>
                <a:cubicBezTo>
                  <a:pt x="14712" y="7994"/>
                  <a:pt x="14925" y="7994"/>
                  <a:pt x="15016" y="7934"/>
                </a:cubicBezTo>
                <a:lnTo>
                  <a:pt x="15077" y="7934"/>
                </a:lnTo>
                <a:cubicBezTo>
                  <a:pt x="15016" y="7934"/>
                  <a:pt x="15077" y="7903"/>
                  <a:pt x="14986" y="7903"/>
                </a:cubicBezTo>
                <a:lnTo>
                  <a:pt x="14955" y="7903"/>
                </a:lnTo>
                <a:cubicBezTo>
                  <a:pt x="14753" y="7903"/>
                  <a:pt x="14888" y="7890"/>
                  <a:pt x="15036" y="7890"/>
                </a:cubicBezTo>
                <a:cubicBezTo>
                  <a:pt x="15111" y="7890"/>
                  <a:pt x="15188" y="7893"/>
                  <a:pt x="15229" y="7903"/>
                </a:cubicBezTo>
                <a:lnTo>
                  <a:pt x="15472" y="7903"/>
                </a:lnTo>
                <a:cubicBezTo>
                  <a:pt x="15563" y="7903"/>
                  <a:pt x="15290" y="7873"/>
                  <a:pt x="15442" y="7873"/>
                </a:cubicBezTo>
                <a:cubicBezTo>
                  <a:pt x="15381" y="7873"/>
                  <a:pt x="15290" y="7873"/>
                  <a:pt x="15259" y="7842"/>
                </a:cubicBezTo>
                <a:cubicBezTo>
                  <a:pt x="15229" y="7842"/>
                  <a:pt x="15290" y="7842"/>
                  <a:pt x="15259" y="7782"/>
                </a:cubicBezTo>
                <a:cubicBezTo>
                  <a:pt x="14986" y="7751"/>
                  <a:pt x="15290" y="7721"/>
                  <a:pt x="15411" y="7690"/>
                </a:cubicBezTo>
                <a:cubicBezTo>
                  <a:pt x="15411" y="7690"/>
                  <a:pt x="15411" y="7630"/>
                  <a:pt x="15442" y="7630"/>
                </a:cubicBezTo>
                <a:cubicBezTo>
                  <a:pt x="15472" y="7599"/>
                  <a:pt x="15472" y="7599"/>
                  <a:pt x="15563" y="7569"/>
                </a:cubicBezTo>
                <a:cubicBezTo>
                  <a:pt x="15459" y="7543"/>
                  <a:pt x="15287" y="7539"/>
                  <a:pt x="15202" y="7500"/>
                </a:cubicBezTo>
                <a:lnTo>
                  <a:pt x="15202" y="7500"/>
                </a:lnTo>
                <a:cubicBezTo>
                  <a:pt x="14675" y="7471"/>
                  <a:pt x="14138" y="7462"/>
                  <a:pt x="13599" y="7462"/>
                </a:cubicBezTo>
                <a:cubicBezTo>
                  <a:pt x="12873" y="7462"/>
                  <a:pt x="12144" y="7478"/>
                  <a:pt x="11429" y="7478"/>
                </a:cubicBezTo>
                <a:lnTo>
                  <a:pt x="11125" y="7478"/>
                </a:lnTo>
                <a:cubicBezTo>
                  <a:pt x="10366" y="7478"/>
                  <a:pt x="9636" y="7478"/>
                  <a:pt x="8876" y="7538"/>
                </a:cubicBezTo>
                <a:lnTo>
                  <a:pt x="11460" y="4924"/>
                </a:lnTo>
                <a:cubicBezTo>
                  <a:pt x="11429" y="4924"/>
                  <a:pt x="11460" y="4894"/>
                  <a:pt x="11460" y="4894"/>
                </a:cubicBezTo>
                <a:cubicBezTo>
                  <a:pt x="11460" y="4884"/>
                  <a:pt x="11450" y="4881"/>
                  <a:pt x="11435" y="4881"/>
                </a:cubicBezTo>
                <a:cubicBezTo>
                  <a:pt x="11406" y="4881"/>
                  <a:pt x="11358" y="4894"/>
                  <a:pt x="11338" y="4894"/>
                </a:cubicBezTo>
                <a:cubicBezTo>
                  <a:pt x="11328" y="4904"/>
                  <a:pt x="11321" y="4908"/>
                  <a:pt x="11316" y="4908"/>
                </a:cubicBezTo>
                <a:cubicBezTo>
                  <a:pt x="11304" y="4908"/>
                  <a:pt x="11298" y="4894"/>
                  <a:pt x="11277" y="4894"/>
                </a:cubicBezTo>
                <a:cubicBezTo>
                  <a:pt x="11237" y="4894"/>
                  <a:pt x="11210" y="4908"/>
                  <a:pt x="11196" y="4908"/>
                </a:cubicBezTo>
                <a:cubicBezTo>
                  <a:pt x="11190" y="4908"/>
                  <a:pt x="11186" y="4904"/>
                  <a:pt x="11186" y="4894"/>
                </a:cubicBezTo>
                <a:cubicBezTo>
                  <a:pt x="11217" y="4864"/>
                  <a:pt x="11217" y="4772"/>
                  <a:pt x="11186" y="4772"/>
                </a:cubicBezTo>
                <a:cubicBezTo>
                  <a:pt x="11156" y="4772"/>
                  <a:pt x="11156" y="4772"/>
                  <a:pt x="11186" y="4742"/>
                </a:cubicBezTo>
                <a:lnTo>
                  <a:pt x="11186" y="4742"/>
                </a:lnTo>
                <a:cubicBezTo>
                  <a:pt x="11177" y="4751"/>
                  <a:pt x="11171" y="4755"/>
                  <a:pt x="11167" y="4755"/>
                </a:cubicBezTo>
                <a:cubicBezTo>
                  <a:pt x="11158" y="4755"/>
                  <a:pt x="11165" y="4733"/>
                  <a:pt x="11186" y="4712"/>
                </a:cubicBezTo>
                <a:cubicBezTo>
                  <a:pt x="11156" y="4712"/>
                  <a:pt x="11217" y="4681"/>
                  <a:pt x="11186" y="4681"/>
                </a:cubicBezTo>
                <a:lnTo>
                  <a:pt x="11186" y="4621"/>
                </a:lnTo>
                <a:cubicBezTo>
                  <a:pt x="11173" y="4648"/>
                  <a:pt x="11147" y="4663"/>
                  <a:pt x="11130" y="4663"/>
                </a:cubicBezTo>
                <a:cubicBezTo>
                  <a:pt x="11111" y="4663"/>
                  <a:pt x="11106" y="4640"/>
                  <a:pt x="11156" y="4590"/>
                </a:cubicBezTo>
                <a:cubicBezTo>
                  <a:pt x="11136" y="4590"/>
                  <a:pt x="11129" y="4604"/>
                  <a:pt x="11136" y="4604"/>
                </a:cubicBezTo>
                <a:cubicBezTo>
                  <a:pt x="11136" y="4604"/>
                  <a:pt x="11137" y="4604"/>
                  <a:pt x="11137" y="4603"/>
                </a:cubicBezTo>
                <a:lnTo>
                  <a:pt x="11137" y="4603"/>
                </a:lnTo>
                <a:cubicBezTo>
                  <a:pt x="11125" y="4610"/>
                  <a:pt x="11111" y="4613"/>
                  <a:pt x="11099" y="4613"/>
                </a:cubicBezTo>
                <a:cubicBezTo>
                  <a:pt x="11080" y="4613"/>
                  <a:pt x="11065" y="4605"/>
                  <a:pt x="11065" y="4590"/>
                </a:cubicBezTo>
                <a:cubicBezTo>
                  <a:pt x="11042" y="4624"/>
                  <a:pt x="11024" y="4637"/>
                  <a:pt x="11011" y="4637"/>
                </a:cubicBezTo>
                <a:cubicBezTo>
                  <a:pt x="10990" y="4637"/>
                  <a:pt x="10985" y="4598"/>
                  <a:pt x="11004" y="4560"/>
                </a:cubicBezTo>
                <a:lnTo>
                  <a:pt x="11004" y="4560"/>
                </a:lnTo>
                <a:cubicBezTo>
                  <a:pt x="10998" y="4566"/>
                  <a:pt x="10994" y="4568"/>
                  <a:pt x="10992" y="4568"/>
                </a:cubicBezTo>
                <a:cubicBezTo>
                  <a:pt x="10984" y="4568"/>
                  <a:pt x="11004" y="4529"/>
                  <a:pt x="11004" y="4529"/>
                </a:cubicBezTo>
                <a:lnTo>
                  <a:pt x="11004" y="4529"/>
                </a:lnTo>
                <a:cubicBezTo>
                  <a:pt x="10970" y="4540"/>
                  <a:pt x="10949" y="4547"/>
                  <a:pt x="10939" y="4547"/>
                </a:cubicBezTo>
                <a:cubicBezTo>
                  <a:pt x="10921" y="4547"/>
                  <a:pt x="10935" y="4526"/>
                  <a:pt x="10973" y="4469"/>
                </a:cubicBezTo>
                <a:lnTo>
                  <a:pt x="10973" y="4469"/>
                </a:lnTo>
                <a:cubicBezTo>
                  <a:pt x="10930" y="4512"/>
                  <a:pt x="10872" y="4554"/>
                  <a:pt x="10863" y="4554"/>
                </a:cubicBezTo>
                <a:cubicBezTo>
                  <a:pt x="10860" y="4554"/>
                  <a:pt x="10864" y="4547"/>
                  <a:pt x="10882" y="4529"/>
                </a:cubicBezTo>
                <a:lnTo>
                  <a:pt x="10882" y="4529"/>
                </a:lnTo>
                <a:cubicBezTo>
                  <a:pt x="10092" y="5168"/>
                  <a:pt x="9180" y="6201"/>
                  <a:pt x="8329" y="6991"/>
                </a:cubicBezTo>
                <a:lnTo>
                  <a:pt x="8329" y="6870"/>
                </a:lnTo>
                <a:cubicBezTo>
                  <a:pt x="8299" y="5806"/>
                  <a:pt x="8329" y="4712"/>
                  <a:pt x="8299" y="3648"/>
                </a:cubicBezTo>
                <a:lnTo>
                  <a:pt x="8299" y="4225"/>
                </a:lnTo>
                <a:cubicBezTo>
                  <a:pt x="8268" y="3222"/>
                  <a:pt x="8299" y="2250"/>
                  <a:pt x="8268" y="1247"/>
                </a:cubicBezTo>
                <a:cubicBezTo>
                  <a:pt x="8207" y="1095"/>
                  <a:pt x="8207" y="912"/>
                  <a:pt x="8177" y="791"/>
                </a:cubicBezTo>
                <a:lnTo>
                  <a:pt x="8177" y="760"/>
                </a:lnTo>
                <a:cubicBezTo>
                  <a:pt x="8177" y="791"/>
                  <a:pt x="8147" y="760"/>
                  <a:pt x="8147" y="821"/>
                </a:cubicBezTo>
                <a:lnTo>
                  <a:pt x="8147" y="882"/>
                </a:lnTo>
                <a:cubicBezTo>
                  <a:pt x="8147" y="955"/>
                  <a:pt x="8145" y="985"/>
                  <a:pt x="8143" y="985"/>
                </a:cubicBezTo>
                <a:cubicBezTo>
                  <a:pt x="8135" y="985"/>
                  <a:pt x="8124" y="700"/>
                  <a:pt x="8147" y="608"/>
                </a:cubicBezTo>
                <a:lnTo>
                  <a:pt x="8147" y="578"/>
                </a:lnTo>
                <a:lnTo>
                  <a:pt x="8147" y="487"/>
                </a:lnTo>
                <a:lnTo>
                  <a:pt x="8147" y="335"/>
                </a:lnTo>
                <a:cubicBezTo>
                  <a:pt x="8147" y="328"/>
                  <a:pt x="8146" y="325"/>
                  <a:pt x="8146" y="325"/>
                </a:cubicBezTo>
                <a:cubicBezTo>
                  <a:pt x="8142" y="325"/>
                  <a:pt x="8128" y="416"/>
                  <a:pt x="8121" y="416"/>
                </a:cubicBezTo>
                <a:cubicBezTo>
                  <a:pt x="8118" y="416"/>
                  <a:pt x="8116" y="402"/>
                  <a:pt x="8116" y="365"/>
                </a:cubicBezTo>
                <a:cubicBezTo>
                  <a:pt x="8116" y="456"/>
                  <a:pt x="8116" y="517"/>
                  <a:pt x="8055" y="578"/>
                </a:cubicBezTo>
                <a:cubicBezTo>
                  <a:pt x="8055" y="582"/>
                  <a:pt x="8055" y="584"/>
                  <a:pt x="8055" y="584"/>
                </a:cubicBezTo>
                <a:cubicBezTo>
                  <a:pt x="8055" y="584"/>
                  <a:pt x="8053" y="556"/>
                  <a:pt x="8043" y="556"/>
                </a:cubicBezTo>
                <a:cubicBezTo>
                  <a:pt x="8039" y="556"/>
                  <a:pt x="8033" y="562"/>
                  <a:pt x="8025" y="578"/>
                </a:cubicBezTo>
                <a:cubicBezTo>
                  <a:pt x="8017" y="645"/>
                  <a:pt x="8008" y="670"/>
                  <a:pt x="7999" y="670"/>
                </a:cubicBezTo>
                <a:cubicBezTo>
                  <a:pt x="7976" y="670"/>
                  <a:pt x="7948" y="492"/>
                  <a:pt x="7903" y="426"/>
                </a:cubicBezTo>
                <a:cubicBezTo>
                  <a:pt x="7903" y="426"/>
                  <a:pt x="7873" y="426"/>
                  <a:pt x="7873" y="365"/>
                </a:cubicBezTo>
                <a:cubicBezTo>
                  <a:pt x="7843" y="335"/>
                  <a:pt x="7843" y="335"/>
                  <a:pt x="7812" y="274"/>
                </a:cubicBezTo>
                <a:cubicBezTo>
                  <a:pt x="7752" y="365"/>
                  <a:pt x="7752" y="608"/>
                  <a:pt x="7721" y="639"/>
                </a:cubicBezTo>
                <a:cubicBezTo>
                  <a:pt x="7721" y="608"/>
                  <a:pt x="7721" y="487"/>
                  <a:pt x="7691" y="426"/>
                </a:cubicBezTo>
                <a:cubicBezTo>
                  <a:pt x="7688" y="428"/>
                  <a:pt x="7686" y="429"/>
                  <a:pt x="7684" y="429"/>
                </a:cubicBezTo>
                <a:cubicBezTo>
                  <a:pt x="7660" y="429"/>
                  <a:pt x="7656" y="269"/>
                  <a:pt x="7600" y="213"/>
                </a:cubicBezTo>
                <a:cubicBezTo>
                  <a:pt x="7569" y="213"/>
                  <a:pt x="7569" y="31"/>
                  <a:pt x="7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800713" y="-2050720"/>
            <a:ext cx="4022350" cy="4355754"/>
            <a:chOff x="6800713" y="-2050720"/>
            <a:chExt cx="4022350" cy="4355754"/>
          </a:xfrm>
        </p:grpSpPr>
        <p:sp>
          <p:nvSpPr>
            <p:cNvPr id="431" name="Google Shape;431;p25"/>
            <p:cNvSpPr/>
            <p:nvPr/>
          </p:nvSpPr>
          <p:spPr>
            <a:xfrm rot="-10414259" flipH="1">
              <a:off x="7010554" y="-1861442"/>
              <a:ext cx="3602667" cy="3950435"/>
            </a:xfrm>
            <a:custGeom>
              <a:avLst/>
              <a:gdLst/>
              <a:ahLst/>
              <a:cxnLst/>
              <a:rect l="l" t="t" r="r" b="b"/>
              <a:pathLst>
                <a:path w="161845" h="177468" extrusionOk="0">
                  <a:moveTo>
                    <a:pt x="108403" y="0"/>
                  </a:moveTo>
                  <a:cubicBezTo>
                    <a:pt x="96323" y="0"/>
                    <a:pt x="84130" y="7656"/>
                    <a:pt x="77550" y="17461"/>
                  </a:cubicBezTo>
                  <a:cubicBezTo>
                    <a:pt x="65870" y="34883"/>
                    <a:pt x="78804" y="48960"/>
                    <a:pt x="68379" y="65825"/>
                  </a:cubicBezTo>
                  <a:cubicBezTo>
                    <a:pt x="58511" y="81798"/>
                    <a:pt x="42901" y="75721"/>
                    <a:pt x="26705" y="90885"/>
                  </a:cubicBezTo>
                  <a:cubicBezTo>
                    <a:pt x="8140" y="108279"/>
                    <a:pt x="0" y="143012"/>
                    <a:pt x="12628" y="161326"/>
                  </a:cubicBezTo>
                  <a:cubicBezTo>
                    <a:pt x="20268" y="172418"/>
                    <a:pt x="35465" y="177468"/>
                    <a:pt x="52826" y="177468"/>
                  </a:cubicBezTo>
                  <a:cubicBezTo>
                    <a:pt x="74164" y="177468"/>
                    <a:pt x="98770" y="169838"/>
                    <a:pt x="116631" y="156420"/>
                  </a:cubicBezTo>
                  <a:cubicBezTo>
                    <a:pt x="155796" y="127011"/>
                    <a:pt x="161845" y="70341"/>
                    <a:pt x="146095" y="34688"/>
                  </a:cubicBezTo>
                  <a:cubicBezTo>
                    <a:pt x="142778" y="27190"/>
                    <a:pt x="131767" y="2297"/>
                    <a:pt x="111307" y="151"/>
                  </a:cubicBezTo>
                  <a:cubicBezTo>
                    <a:pt x="110341" y="49"/>
                    <a:pt x="109373" y="0"/>
                    <a:pt x="108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 rot="7688178">
              <a:off x="8295082" y="1021918"/>
              <a:ext cx="1265654" cy="971071"/>
            </a:xfrm>
            <a:custGeom>
              <a:avLst/>
              <a:gdLst/>
              <a:ahLst/>
              <a:cxnLst/>
              <a:rect l="l" t="t" r="r" b="b"/>
              <a:pathLst>
                <a:path w="50629" h="38845" extrusionOk="0">
                  <a:moveTo>
                    <a:pt x="20063" y="1038"/>
                  </a:moveTo>
                  <a:lnTo>
                    <a:pt x="20063" y="1038"/>
                  </a:lnTo>
                  <a:cubicBezTo>
                    <a:pt x="20067" y="1039"/>
                    <a:pt x="20072" y="1039"/>
                    <a:pt x="20077" y="1039"/>
                  </a:cubicBezTo>
                  <a:cubicBezTo>
                    <a:pt x="20073" y="1039"/>
                    <a:pt x="20068" y="1038"/>
                    <a:pt x="20063" y="1038"/>
                  </a:cubicBezTo>
                  <a:close/>
                  <a:moveTo>
                    <a:pt x="29304" y="1903"/>
                  </a:moveTo>
                  <a:cubicBezTo>
                    <a:pt x="29350" y="1903"/>
                    <a:pt x="29377" y="1903"/>
                    <a:pt x="29385" y="1919"/>
                  </a:cubicBezTo>
                  <a:lnTo>
                    <a:pt x="29385" y="1919"/>
                  </a:lnTo>
                  <a:cubicBezTo>
                    <a:pt x="29364" y="1911"/>
                    <a:pt x="29334" y="1903"/>
                    <a:pt x="29304" y="1903"/>
                  </a:cubicBezTo>
                  <a:close/>
                  <a:moveTo>
                    <a:pt x="29248" y="1903"/>
                  </a:moveTo>
                  <a:cubicBezTo>
                    <a:pt x="29276" y="1903"/>
                    <a:pt x="29304" y="1903"/>
                    <a:pt x="29304" y="1931"/>
                  </a:cubicBezTo>
                  <a:cubicBezTo>
                    <a:pt x="29296" y="1931"/>
                    <a:pt x="29305" y="1939"/>
                    <a:pt x="29322" y="1949"/>
                  </a:cubicBezTo>
                  <a:lnTo>
                    <a:pt x="29322" y="1949"/>
                  </a:lnTo>
                  <a:cubicBezTo>
                    <a:pt x="29307" y="1943"/>
                    <a:pt x="29291" y="1937"/>
                    <a:pt x="29276" y="1931"/>
                  </a:cubicBezTo>
                  <a:cubicBezTo>
                    <a:pt x="29248" y="1931"/>
                    <a:pt x="29248" y="1903"/>
                    <a:pt x="29248" y="1903"/>
                  </a:cubicBezTo>
                  <a:close/>
                  <a:moveTo>
                    <a:pt x="30579" y="3398"/>
                  </a:moveTo>
                  <a:lnTo>
                    <a:pt x="30579" y="3398"/>
                  </a:lnTo>
                  <a:cubicBezTo>
                    <a:pt x="30587" y="3404"/>
                    <a:pt x="30598" y="3408"/>
                    <a:pt x="30614" y="3408"/>
                  </a:cubicBezTo>
                  <a:cubicBezTo>
                    <a:pt x="30602" y="3405"/>
                    <a:pt x="30591" y="3401"/>
                    <a:pt x="30579" y="3398"/>
                  </a:cubicBezTo>
                  <a:close/>
                  <a:moveTo>
                    <a:pt x="31353" y="3505"/>
                  </a:moveTo>
                  <a:lnTo>
                    <a:pt x="31353" y="3505"/>
                  </a:lnTo>
                  <a:cubicBezTo>
                    <a:pt x="31404" y="3548"/>
                    <a:pt x="31451" y="3548"/>
                    <a:pt x="31451" y="3548"/>
                  </a:cubicBezTo>
                  <a:cubicBezTo>
                    <a:pt x="31417" y="3531"/>
                    <a:pt x="31383" y="3517"/>
                    <a:pt x="31353" y="3505"/>
                  </a:cubicBezTo>
                  <a:close/>
                  <a:moveTo>
                    <a:pt x="25349" y="5011"/>
                  </a:moveTo>
                  <a:cubicBezTo>
                    <a:pt x="25357" y="5025"/>
                    <a:pt x="25379" y="5025"/>
                    <a:pt x="25402" y="5025"/>
                  </a:cubicBezTo>
                  <a:cubicBezTo>
                    <a:pt x="25384" y="5020"/>
                    <a:pt x="25366" y="5016"/>
                    <a:pt x="25349" y="5011"/>
                  </a:cubicBezTo>
                  <a:close/>
                  <a:moveTo>
                    <a:pt x="35647" y="5413"/>
                  </a:moveTo>
                  <a:cubicBezTo>
                    <a:pt x="35650" y="5415"/>
                    <a:pt x="35655" y="5415"/>
                    <a:pt x="35660" y="5415"/>
                  </a:cubicBezTo>
                  <a:cubicBezTo>
                    <a:pt x="35655" y="5415"/>
                    <a:pt x="35651" y="5414"/>
                    <a:pt x="35647" y="5413"/>
                  </a:cubicBezTo>
                  <a:close/>
                  <a:moveTo>
                    <a:pt x="17026" y="9747"/>
                  </a:moveTo>
                  <a:cubicBezTo>
                    <a:pt x="17007" y="9752"/>
                    <a:pt x="16989" y="9757"/>
                    <a:pt x="16970" y="9762"/>
                  </a:cubicBezTo>
                  <a:lnTo>
                    <a:pt x="16970" y="9762"/>
                  </a:lnTo>
                  <a:cubicBezTo>
                    <a:pt x="16988" y="9758"/>
                    <a:pt x="17007" y="9753"/>
                    <a:pt x="17026" y="9747"/>
                  </a:cubicBezTo>
                  <a:close/>
                  <a:moveTo>
                    <a:pt x="16970" y="9762"/>
                  </a:moveTo>
                  <a:cubicBezTo>
                    <a:pt x="16799" y="9803"/>
                    <a:pt x="16642" y="9801"/>
                    <a:pt x="16454" y="9903"/>
                  </a:cubicBezTo>
                  <a:cubicBezTo>
                    <a:pt x="16622" y="9859"/>
                    <a:pt x="16795" y="9809"/>
                    <a:pt x="16970" y="9762"/>
                  </a:cubicBezTo>
                  <a:close/>
                  <a:moveTo>
                    <a:pt x="3519" y="12133"/>
                  </a:moveTo>
                  <a:cubicBezTo>
                    <a:pt x="3519" y="12133"/>
                    <a:pt x="3519" y="12133"/>
                    <a:pt x="3519" y="12133"/>
                  </a:cubicBezTo>
                  <a:lnTo>
                    <a:pt x="3519" y="12133"/>
                  </a:lnTo>
                  <a:cubicBezTo>
                    <a:pt x="3517" y="12139"/>
                    <a:pt x="3515" y="12142"/>
                    <a:pt x="3515" y="12142"/>
                  </a:cubicBezTo>
                  <a:cubicBezTo>
                    <a:pt x="3515" y="12142"/>
                    <a:pt x="3516" y="12140"/>
                    <a:pt x="3519" y="12133"/>
                  </a:cubicBezTo>
                  <a:close/>
                  <a:moveTo>
                    <a:pt x="3519" y="12189"/>
                  </a:moveTo>
                  <a:lnTo>
                    <a:pt x="3519" y="12189"/>
                  </a:lnTo>
                  <a:cubicBezTo>
                    <a:pt x="3519" y="12191"/>
                    <a:pt x="3519" y="12194"/>
                    <a:pt x="3519" y="12196"/>
                  </a:cubicBezTo>
                  <a:lnTo>
                    <a:pt x="3519" y="12196"/>
                  </a:lnTo>
                  <a:cubicBezTo>
                    <a:pt x="3519" y="12194"/>
                    <a:pt x="3519" y="12192"/>
                    <a:pt x="3519" y="12189"/>
                  </a:cubicBezTo>
                  <a:close/>
                  <a:moveTo>
                    <a:pt x="3296" y="13165"/>
                  </a:moveTo>
                  <a:cubicBezTo>
                    <a:pt x="3296" y="13168"/>
                    <a:pt x="3295" y="13171"/>
                    <a:pt x="3294" y="13175"/>
                  </a:cubicBezTo>
                  <a:lnTo>
                    <a:pt x="3294" y="13175"/>
                  </a:lnTo>
                  <a:cubicBezTo>
                    <a:pt x="3295" y="13172"/>
                    <a:pt x="3296" y="13169"/>
                    <a:pt x="3296" y="13165"/>
                  </a:cubicBezTo>
                  <a:close/>
                  <a:moveTo>
                    <a:pt x="49171" y="15519"/>
                  </a:moveTo>
                  <a:cubicBezTo>
                    <a:pt x="49174" y="15524"/>
                    <a:pt x="49176" y="15529"/>
                    <a:pt x="49179" y="15534"/>
                  </a:cubicBezTo>
                  <a:cubicBezTo>
                    <a:pt x="49176" y="15529"/>
                    <a:pt x="49174" y="15524"/>
                    <a:pt x="49171" y="15519"/>
                  </a:cubicBezTo>
                  <a:close/>
                  <a:moveTo>
                    <a:pt x="13523" y="20900"/>
                  </a:moveTo>
                  <a:cubicBezTo>
                    <a:pt x="13518" y="20900"/>
                    <a:pt x="13513" y="20900"/>
                    <a:pt x="13508" y="20900"/>
                  </a:cubicBezTo>
                  <a:lnTo>
                    <a:pt x="13508" y="20900"/>
                  </a:lnTo>
                  <a:cubicBezTo>
                    <a:pt x="13519" y="20904"/>
                    <a:pt x="13530" y="20908"/>
                    <a:pt x="13541" y="20912"/>
                  </a:cubicBezTo>
                  <a:lnTo>
                    <a:pt x="13541" y="20912"/>
                  </a:lnTo>
                  <a:cubicBezTo>
                    <a:pt x="13545" y="20913"/>
                    <a:pt x="13550" y="20914"/>
                    <a:pt x="13555" y="20914"/>
                  </a:cubicBezTo>
                  <a:cubicBezTo>
                    <a:pt x="13543" y="20908"/>
                    <a:pt x="13532" y="20904"/>
                    <a:pt x="13523" y="20900"/>
                  </a:cubicBezTo>
                  <a:close/>
                  <a:moveTo>
                    <a:pt x="14321" y="21106"/>
                  </a:moveTo>
                  <a:cubicBezTo>
                    <a:pt x="14327" y="21108"/>
                    <a:pt x="14332" y="21109"/>
                    <a:pt x="14335" y="21109"/>
                  </a:cubicBezTo>
                  <a:cubicBezTo>
                    <a:pt x="14330" y="21108"/>
                    <a:pt x="14326" y="21107"/>
                    <a:pt x="14321" y="21106"/>
                  </a:cubicBezTo>
                  <a:close/>
                  <a:moveTo>
                    <a:pt x="19975" y="984"/>
                  </a:moveTo>
                  <a:cubicBezTo>
                    <a:pt x="20892" y="1039"/>
                    <a:pt x="21781" y="1095"/>
                    <a:pt x="22670" y="1206"/>
                  </a:cubicBezTo>
                  <a:cubicBezTo>
                    <a:pt x="24147" y="1374"/>
                    <a:pt x="25541" y="1736"/>
                    <a:pt x="26935" y="2154"/>
                  </a:cubicBezTo>
                  <a:cubicBezTo>
                    <a:pt x="28094" y="2513"/>
                    <a:pt x="29417" y="3035"/>
                    <a:pt x="30579" y="3398"/>
                  </a:cubicBezTo>
                  <a:lnTo>
                    <a:pt x="30579" y="3398"/>
                  </a:lnTo>
                  <a:cubicBezTo>
                    <a:pt x="30558" y="3381"/>
                    <a:pt x="30558" y="3353"/>
                    <a:pt x="30558" y="3353"/>
                  </a:cubicBezTo>
                  <a:cubicBezTo>
                    <a:pt x="30614" y="3353"/>
                    <a:pt x="30642" y="3353"/>
                    <a:pt x="30642" y="3408"/>
                  </a:cubicBezTo>
                  <a:cubicBezTo>
                    <a:pt x="31813" y="3827"/>
                    <a:pt x="33151" y="4468"/>
                    <a:pt x="34322" y="4997"/>
                  </a:cubicBezTo>
                  <a:cubicBezTo>
                    <a:pt x="33430" y="4468"/>
                    <a:pt x="32370" y="4105"/>
                    <a:pt x="31451" y="3604"/>
                  </a:cubicBezTo>
                  <a:cubicBezTo>
                    <a:pt x="31367" y="3604"/>
                    <a:pt x="31228" y="3548"/>
                    <a:pt x="31172" y="3492"/>
                  </a:cubicBezTo>
                  <a:cubicBezTo>
                    <a:pt x="31172" y="3464"/>
                    <a:pt x="31088" y="3436"/>
                    <a:pt x="31088" y="3436"/>
                  </a:cubicBezTo>
                  <a:cubicBezTo>
                    <a:pt x="31116" y="3436"/>
                    <a:pt x="31172" y="3436"/>
                    <a:pt x="31172" y="3464"/>
                  </a:cubicBezTo>
                  <a:cubicBezTo>
                    <a:pt x="31218" y="3474"/>
                    <a:pt x="31243" y="3477"/>
                    <a:pt x="31254" y="3477"/>
                  </a:cubicBezTo>
                  <a:cubicBezTo>
                    <a:pt x="31277" y="3477"/>
                    <a:pt x="31246" y="3464"/>
                    <a:pt x="31228" y="3464"/>
                  </a:cubicBezTo>
                  <a:cubicBezTo>
                    <a:pt x="31200" y="3464"/>
                    <a:pt x="31200" y="3436"/>
                    <a:pt x="31200" y="3436"/>
                  </a:cubicBezTo>
                  <a:cubicBezTo>
                    <a:pt x="31228" y="3436"/>
                    <a:pt x="31255" y="3436"/>
                    <a:pt x="31255" y="3464"/>
                  </a:cubicBezTo>
                  <a:cubicBezTo>
                    <a:pt x="31236" y="3464"/>
                    <a:pt x="31284" y="3478"/>
                    <a:pt x="31353" y="3505"/>
                  </a:cubicBezTo>
                  <a:lnTo>
                    <a:pt x="31353" y="3505"/>
                  </a:lnTo>
                  <a:cubicBezTo>
                    <a:pt x="31348" y="3501"/>
                    <a:pt x="31344" y="3497"/>
                    <a:pt x="31339" y="3492"/>
                  </a:cubicBezTo>
                  <a:cubicBezTo>
                    <a:pt x="31367" y="3492"/>
                    <a:pt x="31478" y="3548"/>
                    <a:pt x="31451" y="3548"/>
                  </a:cubicBezTo>
                  <a:cubicBezTo>
                    <a:pt x="31367" y="3548"/>
                    <a:pt x="31506" y="3604"/>
                    <a:pt x="31534" y="3604"/>
                  </a:cubicBezTo>
                  <a:cubicBezTo>
                    <a:pt x="31580" y="3627"/>
                    <a:pt x="31835" y="3764"/>
                    <a:pt x="31923" y="3764"/>
                  </a:cubicBezTo>
                  <a:cubicBezTo>
                    <a:pt x="31941" y="3764"/>
                    <a:pt x="31952" y="3758"/>
                    <a:pt x="31952" y="3743"/>
                  </a:cubicBezTo>
                  <a:cubicBezTo>
                    <a:pt x="31924" y="3715"/>
                    <a:pt x="31897" y="3715"/>
                    <a:pt x="31813" y="3715"/>
                  </a:cubicBezTo>
                  <a:cubicBezTo>
                    <a:pt x="31804" y="3706"/>
                    <a:pt x="31807" y="3703"/>
                    <a:pt x="31815" y="3703"/>
                  </a:cubicBezTo>
                  <a:cubicBezTo>
                    <a:pt x="31831" y="3703"/>
                    <a:pt x="31869" y="3715"/>
                    <a:pt x="31869" y="3715"/>
                  </a:cubicBezTo>
                  <a:lnTo>
                    <a:pt x="31924" y="3715"/>
                  </a:lnTo>
                  <a:cubicBezTo>
                    <a:pt x="32733" y="4022"/>
                    <a:pt x="33485" y="4412"/>
                    <a:pt x="34266" y="4746"/>
                  </a:cubicBezTo>
                  <a:cubicBezTo>
                    <a:pt x="34377" y="4830"/>
                    <a:pt x="34517" y="4886"/>
                    <a:pt x="34600" y="4886"/>
                  </a:cubicBezTo>
                  <a:lnTo>
                    <a:pt x="34684" y="4969"/>
                  </a:lnTo>
                  <a:cubicBezTo>
                    <a:pt x="35014" y="4997"/>
                    <a:pt x="35344" y="5350"/>
                    <a:pt x="35647" y="5413"/>
                  </a:cubicBezTo>
                  <a:lnTo>
                    <a:pt x="35647" y="5413"/>
                  </a:lnTo>
                  <a:cubicBezTo>
                    <a:pt x="35632" y="5406"/>
                    <a:pt x="35632" y="5388"/>
                    <a:pt x="35632" y="5388"/>
                  </a:cubicBezTo>
                  <a:cubicBezTo>
                    <a:pt x="35660" y="5388"/>
                    <a:pt x="35688" y="5415"/>
                    <a:pt x="35688" y="5415"/>
                  </a:cubicBezTo>
                  <a:cubicBezTo>
                    <a:pt x="35911" y="5527"/>
                    <a:pt x="36384" y="5806"/>
                    <a:pt x="36663" y="5945"/>
                  </a:cubicBezTo>
                  <a:cubicBezTo>
                    <a:pt x="36684" y="5966"/>
                    <a:pt x="36770" y="6020"/>
                    <a:pt x="36798" y="6020"/>
                  </a:cubicBezTo>
                  <a:cubicBezTo>
                    <a:pt x="36806" y="6020"/>
                    <a:pt x="36809" y="6014"/>
                    <a:pt x="36803" y="6001"/>
                  </a:cubicBezTo>
                  <a:cubicBezTo>
                    <a:pt x="36775" y="6001"/>
                    <a:pt x="36775" y="5973"/>
                    <a:pt x="36775" y="5973"/>
                  </a:cubicBezTo>
                  <a:cubicBezTo>
                    <a:pt x="36803" y="5973"/>
                    <a:pt x="36803" y="6001"/>
                    <a:pt x="36830" y="6001"/>
                  </a:cubicBezTo>
                  <a:cubicBezTo>
                    <a:pt x="36803" y="6001"/>
                    <a:pt x="37081" y="6112"/>
                    <a:pt x="37053" y="6140"/>
                  </a:cubicBezTo>
                  <a:cubicBezTo>
                    <a:pt x="38224" y="6809"/>
                    <a:pt x="39618" y="7618"/>
                    <a:pt x="40566" y="8454"/>
                  </a:cubicBezTo>
                  <a:cubicBezTo>
                    <a:pt x="43623" y="10988"/>
                    <a:pt x="48557" y="13821"/>
                    <a:pt x="49294" y="18055"/>
                  </a:cubicBezTo>
                  <a:lnTo>
                    <a:pt x="49294" y="18055"/>
                  </a:lnTo>
                  <a:cubicBezTo>
                    <a:pt x="49281" y="18252"/>
                    <a:pt x="49235" y="18434"/>
                    <a:pt x="49235" y="18600"/>
                  </a:cubicBezTo>
                  <a:cubicBezTo>
                    <a:pt x="49207" y="18628"/>
                    <a:pt x="49179" y="18768"/>
                    <a:pt x="49179" y="18768"/>
                  </a:cubicBezTo>
                  <a:cubicBezTo>
                    <a:pt x="49068" y="19046"/>
                    <a:pt x="48900" y="19214"/>
                    <a:pt x="48733" y="19465"/>
                  </a:cubicBezTo>
                  <a:cubicBezTo>
                    <a:pt x="48733" y="19437"/>
                    <a:pt x="48761" y="19437"/>
                    <a:pt x="48761" y="19381"/>
                  </a:cubicBezTo>
                  <a:lnTo>
                    <a:pt x="48761" y="19381"/>
                  </a:lnTo>
                  <a:cubicBezTo>
                    <a:pt x="48231" y="19911"/>
                    <a:pt x="47507" y="20412"/>
                    <a:pt x="46810" y="20691"/>
                  </a:cubicBezTo>
                  <a:cubicBezTo>
                    <a:pt x="46838" y="20635"/>
                    <a:pt x="46921" y="20608"/>
                    <a:pt x="47005" y="20552"/>
                  </a:cubicBezTo>
                  <a:lnTo>
                    <a:pt x="47005" y="20552"/>
                  </a:lnTo>
                  <a:cubicBezTo>
                    <a:pt x="46861" y="20624"/>
                    <a:pt x="46719" y="20693"/>
                    <a:pt x="46578" y="20758"/>
                  </a:cubicBezTo>
                  <a:lnTo>
                    <a:pt x="46578" y="20758"/>
                  </a:lnTo>
                  <a:cubicBezTo>
                    <a:pt x="45833" y="19531"/>
                    <a:pt x="44961" y="18372"/>
                    <a:pt x="44050" y="17290"/>
                  </a:cubicBezTo>
                  <a:lnTo>
                    <a:pt x="44022" y="17262"/>
                  </a:lnTo>
                  <a:cubicBezTo>
                    <a:pt x="43186" y="16259"/>
                    <a:pt x="41848" y="14893"/>
                    <a:pt x="40733" y="13890"/>
                  </a:cubicBezTo>
                  <a:cubicBezTo>
                    <a:pt x="39479" y="12802"/>
                    <a:pt x="38168" y="11576"/>
                    <a:pt x="36747" y="10656"/>
                  </a:cubicBezTo>
                  <a:lnTo>
                    <a:pt x="36691" y="10656"/>
                  </a:lnTo>
                  <a:cubicBezTo>
                    <a:pt x="31542" y="6862"/>
                    <a:pt x="24720" y="2659"/>
                    <a:pt x="18324" y="2659"/>
                  </a:cubicBezTo>
                  <a:cubicBezTo>
                    <a:pt x="14851" y="2659"/>
                    <a:pt x="11505" y="3898"/>
                    <a:pt x="8621" y="7116"/>
                  </a:cubicBezTo>
                  <a:cubicBezTo>
                    <a:pt x="7115" y="8928"/>
                    <a:pt x="5666" y="11241"/>
                    <a:pt x="5610" y="13667"/>
                  </a:cubicBezTo>
                  <a:cubicBezTo>
                    <a:pt x="5546" y="15067"/>
                    <a:pt x="5870" y="16239"/>
                    <a:pt x="6473" y="17225"/>
                  </a:cubicBezTo>
                  <a:lnTo>
                    <a:pt x="6473" y="17225"/>
                  </a:lnTo>
                  <a:cubicBezTo>
                    <a:pt x="5959" y="17949"/>
                    <a:pt x="5485" y="18698"/>
                    <a:pt x="5053" y="19465"/>
                  </a:cubicBezTo>
                  <a:cubicBezTo>
                    <a:pt x="5025" y="19493"/>
                    <a:pt x="4997" y="19604"/>
                    <a:pt x="4969" y="19632"/>
                  </a:cubicBezTo>
                  <a:cubicBezTo>
                    <a:pt x="4545" y="20387"/>
                    <a:pt x="4146" y="21179"/>
                    <a:pt x="3803" y="21992"/>
                  </a:cubicBezTo>
                  <a:lnTo>
                    <a:pt x="3803" y="21992"/>
                  </a:lnTo>
                  <a:cubicBezTo>
                    <a:pt x="3437" y="21276"/>
                    <a:pt x="2986" y="20025"/>
                    <a:pt x="2915" y="19264"/>
                  </a:cubicBezTo>
                  <a:lnTo>
                    <a:pt x="2915" y="19264"/>
                  </a:lnTo>
                  <a:cubicBezTo>
                    <a:pt x="2921" y="19300"/>
                    <a:pt x="2927" y="19325"/>
                    <a:pt x="2934" y="19325"/>
                  </a:cubicBezTo>
                  <a:cubicBezTo>
                    <a:pt x="2906" y="19074"/>
                    <a:pt x="2906" y="18768"/>
                    <a:pt x="2823" y="18489"/>
                  </a:cubicBezTo>
                  <a:lnTo>
                    <a:pt x="2823" y="18489"/>
                  </a:lnTo>
                  <a:cubicBezTo>
                    <a:pt x="2795" y="18600"/>
                    <a:pt x="2878" y="18768"/>
                    <a:pt x="2823" y="18907"/>
                  </a:cubicBezTo>
                  <a:cubicBezTo>
                    <a:pt x="2767" y="18238"/>
                    <a:pt x="2683" y="17569"/>
                    <a:pt x="2739" y="16956"/>
                  </a:cubicBezTo>
                  <a:cubicBezTo>
                    <a:pt x="2683" y="15677"/>
                    <a:pt x="2960" y="14371"/>
                    <a:pt x="3294" y="13175"/>
                  </a:cubicBezTo>
                  <a:lnTo>
                    <a:pt x="3294" y="13175"/>
                  </a:lnTo>
                  <a:cubicBezTo>
                    <a:pt x="3283" y="13193"/>
                    <a:pt x="3241" y="13193"/>
                    <a:pt x="3241" y="13193"/>
                  </a:cubicBezTo>
                  <a:cubicBezTo>
                    <a:pt x="3241" y="13165"/>
                    <a:pt x="3241" y="13109"/>
                    <a:pt x="3296" y="13109"/>
                  </a:cubicBezTo>
                  <a:cubicBezTo>
                    <a:pt x="3324" y="12915"/>
                    <a:pt x="3489" y="12502"/>
                    <a:pt x="3519" y="12196"/>
                  </a:cubicBezTo>
                  <a:lnTo>
                    <a:pt x="3519" y="12196"/>
                  </a:lnTo>
                  <a:cubicBezTo>
                    <a:pt x="3515" y="12217"/>
                    <a:pt x="3492" y="12217"/>
                    <a:pt x="3492" y="12217"/>
                  </a:cubicBezTo>
                  <a:cubicBezTo>
                    <a:pt x="3492" y="12189"/>
                    <a:pt x="3492" y="12134"/>
                    <a:pt x="3519" y="12133"/>
                  </a:cubicBezTo>
                  <a:lnTo>
                    <a:pt x="3519" y="12133"/>
                  </a:lnTo>
                  <a:cubicBezTo>
                    <a:pt x="3535" y="12101"/>
                    <a:pt x="3587" y="11992"/>
                    <a:pt x="3579" y="11992"/>
                  </a:cubicBezTo>
                  <a:lnTo>
                    <a:pt x="3579" y="11992"/>
                  </a:lnTo>
                  <a:cubicBezTo>
                    <a:pt x="3578" y="11992"/>
                    <a:pt x="3577" y="11992"/>
                    <a:pt x="3575" y="11994"/>
                  </a:cubicBezTo>
                  <a:cubicBezTo>
                    <a:pt x="3575" y="12050"/>
                    <a:pt x="3519" y="12050"/>
                    <a:pt x="3519" y="12050"/>
                  </a:cubicBezTo>
                  <a:cubicBezTo>
                    <a:pt x="3519" y="11994"/>
                    <a:pt x="3519" y="11966"/>
                    <a:pt x="3575" y="11966"/>
                  </a:cubicBezTo>
                  <a:cubicBezTo>
                    <a:pt x="3770" y="11102"/>
                    <a:pt x="4300" y="9848"/>
                    <a:pt x="4857" y="9039"/>
                  </a:cubicBezTo>
                  <a:lnTo>
                    <a:pt x="4857" y="9039"/>
                  </a:lnTo>
                  <a:cubicBezTo>
                    <a:pt x="4857" y="9040"/>
                    <a:pt x="4776" y="9162"/>
                    <a:pt x="4805" y="9162"/>
                  </a:cubicBezTo>
                  <a:cubicBezTo>
                    <a:pt x="4810" y="9162"/>
                    <a:pt x="4818" y="9159"/>
                    <a:pt x="4830" y="9151"/>
                  </a:cubicBezTo>
                  <a:cubicBezTo>
                    <a:pt x="4997" y="8733"/>
                    <a:pt x="5331" y="8342"/>
                    <a:pt x="5526" y="7952"/>
                  </a:cubicBezTo>
                  <a:lnTo>
                    <a:pt x="5526" y="7952"/>
                  </a:lnTo>
                  <a:cubicBezTo>
                    <a:pt x="5248" y="8315"/>
                    <a:pt x="5025" y="8733"/>
                    <a:pt x="4774" y="9067"/>
                  </a:cubicBezTo>
                  <a:cubicBezTo>
                    <a:pt x="5025" y="8454"/>
                    <a:pt x="5526" y="7952"/>
                    <a:pt x="5861" y="7395"/>
                  </a:cubicBezTo>
                  <a:cubicBezTo>
                    <a:pt x="5972" y="7172"/>
                    <a:pt x="6251" y="6893"/>
                    <a:pt x="6446" y="6670"/>
                  </a:cubicBezTo>
                  <a:lnTo>
                    <a:pt x="6446" y="6670"/>
                  </a:lnTo>
                  <a:cubicBezTo>
                    <a:pt x="6418" y="6754"/>
                    <a:pt x="6391" y="6781"/>
                    <a:pt x="6307" y="6893"/>
                  </a:cubicBezTo>
                  <a:cubicBezTo>
                    <a:pt x="6502" y="6670"/>
                    <a:pt x="6586" y="6558"/>
                    <a:pt x="6669" y="6391"/>
                  </a:cubicBezTo>
                  <a:cubicBezTo>
                    <a:pt x="9290" y="3046"/>
                    <a:pt x="13415" y="1318"/>
                    <a:pt x="17541" y="1067"/>
                  </a:cubicBezTo>
                  <a:cubicBezTo>
                    <a:pt x="18043" y="1018"/>
                    <a:pt x="18526" y="989"/>
                    <a:pt x="19013" y="989"/>
                  </a:cubicBezTo>
                  <a:cubicBezTo>
                    <a:pt x="19359" y="989"/>
                    <a:pt x="19706" y="1004"/>
                    <a:pt x="20063" y="1038"/>
                  </a:cubicBezTo>
                  <a:lnTo>
                    <a:pt x="20063" y="1038"/>
                  </a:lnTo>
                  <a:cubicBezTo>
                    <a:pt x="20024" y="1030"/>
                    <a:pt x="20017" y="989"/>
                    <a:pt x="19975" y="984"/>
                  </a:cubicBezTo>
                  <a:close/>
                  <a:moveTo>
                    <a:pt x="42406" y="22001"/>
                  </a:moveTo>
                  <a:cubicBezTo>
                    <a:pt x="42387" y="22001"/>
                    <a:pt x="42381" y="22014"/>
                    <a:pt x="42370" y="22014"/>
                  </a:cubicBezTo>
                  <a:cubicBezTo>
                    <a:pt x="42366" y="22014"/>
                    <a:pt x="42360" y="22011"/>
                    <a:pt x="42351" y="22003"/>
                  </a:cubicBezTo>
                  <a:lnTo>
                    <a:pt x="42351" y="22003"/>
                  </a:lnTo>
                  <a:cubicBezTo>
                    <a:pt x="42344" y="22005"/>
                    <a:pt x="42311" y="22011"/>
                    <a:pt x="42276" y="22017"/>
                  </a:cubicBezTo>
                  <a:lnTo>
                    <a:pt x="42276" y="22017"/>
                  </a:lnTo>
                  <a:cubicBezTo>
                    <a:pt x="42292" y="22012"/>
                    <a:pt x="42308" y="22006"/>
                    <a:pt x="42322" y="22001"/>
                  </a:cubicBezTo>
                  <a:lnTo>
                    <a:pt x="42350" y="22001"/>
                  </a:lnTo>
                  <a:cubicBezTo>
                    <a:pt x="42350" y="22002"/>
                    <a:pt x="42351" y="22002"/>
                    <a:pt x="42351" y="22003"/>
                  </a:cubicBezTo>
                  <a:lnTo>
                    <a:pt x="42351" y="22003"/>
                  </a:lnTo>
                  <a:cubicBezTo>
                    <a:pt x="42354" y="22002"/>
                    <a:pt x="42354" y="22001"/>
                    <a:pt x="42350" y="22001"/>
                  </a:cubicBezTo>
                  <a:close/>
                  <a:moveTo>
                    <a:pt x="18137" y="22136"/>
                  </a:moveTo>
                  <a:cubicBezTo>
                    <a:pt x="18139" y="22136"/>
                    <a:pt x="18145" y="22138"/>
                    <a:pt x="18154" y="22141"/>
                  </a:cubicBezTo>
                  <a:cubicBezTo>
                    <a:pt x="18147" y="22141"/>
                    <a:pt x="18143" y="22141"/>
                    <a:pt x="18141" y="22141"/>
                  </a:cubicBezTo>
                  <a:lnTo>
                    <a:pt x="18141" y="22141"/>
                  </a:lnTo>
                  <a:cubicBezTo>
                    <a:pt x="18136" y="22138"/>
                    <a:pt x="18134" y="22136"/>
                    <a:pt x="18137" y="22136"/>
                  </a:cubicBezTo>
                  <a:close/>
                  <a:moveTo>
                    <a:pt x="4262" y="22782"/>
                  </a:moveTo>
                  <a:lnTo>
                    <a:pt x="4262" y="22782"/>
                  </a:lnTo>
                  <a:cubicBezTo>
                    <a:pt x="4268" y="22792"/>
                    <a:pt x="4272" y="22802"/>
                    <a:pt x="4272" y="22810"/>
                  </a:cubicBezTo>
                  <a:cubicBezTo>
                    <a:pt x="4272" y="22810"/>
                    <a:pt x="4267" y="22807"/>
                    <a:pt x="4262" y="22804"/>
                  </a:cubicBezTo>
                  <a:lnTo>
                    <a:pt x="4262" y="22804"/>
                  </a:lnTo>
                  <a:cubicBezTo>
                    <a:pt x="4258" y="22797"/>
                    <a:pt x="4254" y="22791"/>
                    <a:pt x="4250" y="22785"/>
                  </a:cubicBezTo>
                  <a:lnTo>
                    <a:pt x="4250" y="22785"/>
                  </a:lnTo>
                  <a:cubicBezTo>
                    <a:pt x="4253" y="22784"/>
                    <a:pt x="4256" y="22783"/>
                    <a:pt x="4262" y="22782"/>
                  </a:cubicBezTo>
                  <a:close/>
                  <a:moveTo>
                    <a:pt x="18330" y="3527"/>
                  </a:moveTo>
                  <a:cubicBezTo>
                    <a:pt x="19429" y="3527"/>
                    <a:pt x="20537" y="3644"/>
                    <a:pt x="21622" y="3862"/>
                  </a:cubicBezTo>
                  <a:lnTo>
                    <a:pt x="21622" y="3862"/>
                  </a:lnTo>
                  <a:cubicBezTo>
                    <a:pt x="21656" y="3879"/>
                    <a:pt x="21741" y="3894"/>
                    <a:pt x="21792" y="3894"/>
                  </a:cubicBezTo>
                  <a:cubicBezTo>
                    <a:pt x="21804" y="3894"/>
                    <a:pt x="21813" y="3893"/>
                    <a:pt x="21820" y="3892"/>
                  </a:cubicBezTo>
                  <a:lnTo>
                    <a:pt x="21820" y="3892"/>
                  </a:lnTo>
                  <a:cubicBezTo>
                    <a:pt x="21828" y="3896"/>
                    <a:pt x="21834" y="3902"/>
                    <a:pt x="21834" y="3910"/>
                  </a:cubicBezTo>
                  <a:cubicBezTo>
                    <a:pt x="22391" y="4050"/>
                    <a:pt x="23088" y="4245"/>
                    <a:pt x="23645" y="4440"/>
                  </a:cubicBezTo>
                  <a:cubicBezTo>
                    <a:pt x="24241" y="4602"/>
                    <a:pt x="24758" y="4844"/>
                    <a:pt x="25349" y="5011"/>
                  </a:cubicBezTo>
                  <a:lnTo>
                    <a:pt x="25349" y="5011"/>
                  </a:lnTo>
                  <a:cubicBezTo>
                    <a:pt x="25347" y="5007"/>
                    <a:pt x="25346" y="5003"/>
                    <a:pt x="25346" y="4997"/>
                  </a:cubicBezTo>
                  <a:lnTo>
                    <a:pt x="25346" y="4997"/>
                  </a:lnTo>
                  <a:cubicBezTo>
                    <a:pt x="26294" y="5443"/>
                    <a:pt x="27464" y="5945"/>
                    <a:pt x="28440" y="6419"/>
                  </a:cubicBezTo>
                  <a:cubicBezTo>
                    <a:pt x="28719" y="6642"/>
                    <a:pt x="29025" y="6754"/>
                    <a:pt x="29388" y="6949"/>
                  </a:cubicBezTo>
                  <a:cubicBezTo>
                    <a:pt x="31674" y="8147"/>
                    <a:pt x="33848" y="9680"/>
                    <a:pt x="35938" y="11214"/>
                  </a:cubicBezTo>
                  <a:cubicBezTo>
                    <a:pt x="36384" y="11576"/>
                    <a:pt x="36886" y="11938"/>
                    <a:pt x="37332" y="12329"/>
                  </a:cubicBezTo>
                  <a:lnTo>
                    <a:pt x="37360" y="12329"/>
                  </a:lnTo>
                  <a:cubicBezTo>
                    <a:pt x="39618" y="14196"/>
                    <a:pt x="41904" y="16175"/>
                    <a:pt x="43716" y="18489"/>
                  </a:cubicBezTo>
                  <a:cubicBezTo>
                    <a:pt x="43744" y="18517"/>
                    <a:pt x="43771" y="18545"/>
                    <a:pt x="43799" y="18628"/>
                  </a:cubicBezTo>
                  <a:cubicBezTo>
                    <a:pt x="44423" y="19423"/>
                    <a:pt x="45057" y="20266"/>
                    <a:pt x="45637" y="21152"/>
                  </a:cubicBezTo>
                  <a:lnTo>
                    <a:pt x="45637" y="21152"/>
                  </a:lnTo>
                  <a:cubicBezTo>
                    <a:pt x="45286" y="21280"/>
                    <a:pt x="44930" y="21386"/>
                    <a:pt x="44552" y="21472"/>
                  </a:cubicBezTo>
                  <a:cubicBezTo>
                    <a:pt x="43771" y="21723"/>
                    <a:pt x="43019" y="21890"/>
                    <a:pt x="42210" y="22001"/>
                  </a:cubicBezTo>
                  <a:cubicBezTo>
                    <a:pt x="42193" y="22014"/>
                    <a:pt x="42182" y="22024"/>
                    <a:pt x="42176" y="22031"/>
                  </a:cubicBezTo>
                  <a:lnTo>
                    <a:pt x="42176" y="22031"/>
                  </a:lnTo>
                  <a:cubicBezTo>
                    <a:pt x="41648" y="22141"/>
                    <a:pt x="41121" y="22225"/>
                    <a:pt x="40594" y="22308"/>
                  </a:cubicBezTo>
                  <a:cubicBezTo>
                    <a:pt x="38990" y="22571"/>
                    <a:pt x="37288" y="22685"/>
                    <a:pt x="35603" y="22837"/>
                  </a:cubicBezTo>
                  <a:lnTo>
                    <a:pt x="35603" y="22837"/>
                  </a:lnTo>
                  <a:cubicBezTo>
                    <a:pt x="35493" y="22660"/>
                    <a:pt x="35382" y="22484"/>
                    <a:pt x="35269" y="22308"/>
                  </a:cubicBezTo>
                  <a:cubicBezTo>
                    <a:pt x="31918" y="16653"/>
                    <a:pt x="26565" y="9210"/>
                    <a:pt x="19650" y="9210"/>
                  </a:cubicBezTo>
                  <a:cubicBezTo>
                    <a:pt x="18282" y="9210"/>
                    <a:pt x="16853" y="9501"/>
                    <a:pt x="15366" y="10154"/>
                  </a:cubicBezTo>
                  <a:cubicBezTo>
                    <a:pt x="16063" y="9903"/>
                    <a:pt x="16677" y="9708"/>
                    <a:pt x="17318" y="9597"/>
                  </a:cubicBezTo>
                  <a:lnTo>
                    <a:pt x="17318" y="9597"/>
                  </a:lnTo>
                  <a:cubicBezTo>
                    <a:pt x="17211" y="9677"/>
                    <a:pt x="17116" y="9720"/>
                    <a:pt x="17026" y="9747"/>
                  </a:cubicBezTo>
                  <a:lnTo>
                    <a:pt x="17026" y="9747"/>
                  </a:lnTo>
                  <a:cubicBezTo>
                    <a:pt x="17384" y="9651"/>
                    <a:pt x="17745" y="9569"/>
                    <a:pt x="18070" y="9569"/>
                  </a:cubicBezTo>
                  <a:cubicBezTo>
                    <a:pt x="14948" y="10099"/>
                    <a:pt x="12161" y="11799"/>
                    <a:pt x="9875" y="13890"/>
                  </a:cubicBezTo>
                  <a:cubicBezTo>
                    <a:pt x="9875" y="13887"/>
                    <a:pt x="9874" y="13886"/>
                    <a:pt x="9872" y="13886"/>
                  </a:cubicBezTo>
                  <a:cubicBezTo>
                    <a:pt x="9850" y="13886"/>
                    <a:pt x="9723" y="14008"/>
                    <a:pt x="9596" y="14085"/>
                  </a:cubicBezTo>
                  <a:cubicBezTo>
                    <a:pt x="10739" y="13025"/>
                    <a:pt x="11854" y="12106"/>
                    <a:pt x="13192" y="11269"/>
                  </a:cubicBezTo>
                  <a:cubicBezTo>
                    <a:pt x="13215" y="11246"/>
                    <a:pt x="13222" y="11236"/>
                    <a:pt x="13214" y="11236"/>
                  </a:cubicBezTo>
                  <a:cubicBezTo>
                    <a:pt x="13162" y="11236"/>
                    <a:pt x="12401" y="11772"/>
                    <a:pt x="12253" y="11772"/>
                  </a:cubicBezTo>
                  <a:cubicBezTo>
                    <a:pt x="12250" y="11772"/>
                    <a:pt x="12247" y="11772"/>
                    <a:pt x="12244" y="11771"/>
                  </a:cubicBezTo>
                  <a:cubicBezTo>
                    <a:pt x="12718" y="11409"/>
                    <a:pt x="13192" y="11158"/>
                    <a:pt x="13666" y="10879"/>
                  </a:cubicBezTo>
                  <a:cubicBezTo>
                    <a:pt x="13664" y="10877"/>
                    <a:pt x="13659" y="10875"/>
                    <a:pt x="13653" y="10875"/>
                  </a:cubicBezTo>
                  <a:cubicBezTo>
                    <a:pt x="13595" y="10875"/>
                    <a:pt x="13382" y="10993"/>
                    <a:pt x="13332" y="11018"/>
                  </a:cubicBezTo>
                  <a:cubicBezTo>
                    <a:pt x="10873" y="12316"/>
                    <a:pt x="8777" y="14218"/>
                    <a:pt x="7073" y="16417"/>
                  </a:cubicBezTo>
                  <a:lnTo>
                    <a:pt x="7073" y="16417"/>
                  </a:lnTo>
                  <a:cubicBezTo>
                    <a:pt x="6638" y="15548"/>
                    <a:pt x="6450" y="14560"/>
                    <a:pt x="6502" y="13583"/>
                  </a:cubicBezTo>
                  <a:cubicBezTo>
                    <a:pt x="6558" y="13388"/>
                    <a:pt x="6558" y="13109"/>
                    <a:pt x="6641" y="12914"/>
                  </a:cubicBezTo>
                  <a:cubicBezTo>
                    <a:pt x="6641" y="12691"/>
                    <a:pt x="6725" y="12496"/>
                    <a:pt x="6781" y="12245"/>
                  </a:cubicBezTo>
                  <a:cubicBezTo>
                    <a:pt x="7561" y="9541"/>
                    <a:pt x="9485" y="7116"/>
                    <a:pt x="11743" y="5527"/>
                  </a:cubicBezTo>
                  <a:cubicBezTo>
                    <a:pt x="12663" y="4858"/>
                    <a:pt x="13666" y="4328"/>
                    <a:pt x="14753" y="4022"/>
                  </a:cubicBezTo>
                  <a:cubicBezTo>
                    <a:pt x="14781" y="3994"/>
                    <a:pt x="14920" y="3994"/>
                    <a:pt x="14948" y="3966"/>
                  </a:cubicBezTo>
                  <a:cubicBezTo>
                    <a:pt x="15562" y="3771"/>
                    <a:pt x="16203" y="3687"/>
                    <a:pt x="16816" y="3604"/>
                  </a:cubicBezTo>
                  <a:cubicBezTo>
                    <a:pt x="17316" y="3552"/>
                    <a:pt x="17822" y="3527"/>
                    <a:pt x="18330" y="3527"/>
                  </a:cubicBezTo>
                  <a:close/>
                  <a:moveTo>
                    <a:pt x="34322" y="22977"/>
                  </a:moveTo>
                  <a:lnTo>
                    <a:pt x="34322" y="22977"/>
                  </a:lnTo>
                  <a:cubicBezTo>
                    <a:pt x="34318" y="22981"/>
                    <a:pt x="34311" y="22984"/>
                    <a:pt x="34302" y="22986"/>
                  </a:cubicBezTo>
                  <a:lnTo>
                    <a:pt x="34302" y="22986"/>
                  </a:lnTo>
                  <a:cubicBezTo>
                    <a:pt x="34313" y="22985"/>
                    <a:pt x="34325" y="22983"/>
                    <a:pt x="34336" y="22982"/>
                  </a:cubicBezTo>
                  <a:lnTo>
                    <a:pt x="34336" y="22982"/>
                  </a:lnTo>
                  <a:cubicBezTo>
                    <a:pt x="34332" y="22980"/>
                    <a:pt x="34327" y="22979"/>
                    <a:pt x="34322" y="22977"/>
                  </a:cubicBezTo>
                  <a:close/>
                  <a:moveTo>
                    <a:pt x="34302" y="22986"/>
                  </a:moveTo>
                  <a:cubicBezTo>
                    <a:pt x="34288" y="22987"/>
                    <a:pt x="34275" y="22989"/>
                    <a:pt x="34261" y="22990"/>
                  </a:cubicBezTo>
                  <a:lnTo>
                    <a:pt x="34261" y="22990"/>
                  </a:lnTo>
                  <a:cubicBezTo>
                    <a:pt x="34277" y="22990"/>
                    <a:pt x="34291" y="22988"/>
                    <a:pt x="34302" y="22986"/>
                  </a:cubicBezTo>
                  <a:close/>
                  <a:moveTo>
                    <a:pt x="30057" y="22977"/>
                  </a:moveTo>
                  <a:lnTo>
                    <a:pt x="30057" y="22977"/>
                  </a:lnTo>
                  <a:cubicBezTo>
                    <a:pt x="30071" y="22991"/>
                    <a:pt x="30119" y="22991"/>
                    <a:pt x="30168" y="22991"/>
                  </a:cubicBezTo>
                  <a:cubicBezTo>
                    <a:pt x="30170" y="22991"/>
                    <a:pt x="30172" y="22991"/>
                    <a:pt x="30174" y="22991"/>
                  </a:cubicBezTo>
                  <a:lnTo>
                    <a:pt x="30174" y="22991"/>
                  </a:lnTo>
                  <a:cubicBezTo>
                    <a:pt x="30134" y="22987"/>
                    <a:pt x="30095" y="22982"/>
                    <a:pt x="30057" y="22977"/>
                  </a:cubicBezTo>
                  <a:close/>
                  <a:moveTo>
                    <a:pt x="30174" y="22991"/>
                  </a:moveTo>
                  <a:cubicBezTo>
                    <a:pt x="30207" y="22994"/>
                    <a:pt x="30240" y="22998"/>
                    <a:pt x="30274" y="23001"/>
                  </a:cubicBezTo>
                  <a:lnTo>
                    <a:pt x="30274" y="23001"/>
                  </a:lnTo>
                  <a:cubicBezTo>
                    <a:pt x="30256" y="22991"/>
                    <a:pt x="30215" y="22991"/>
                    <a:pt x="30174" y="22991"/>
                  </a:cubicBezTo>
                  <a:close/>
                  <a:moveTo>
                    <a:pt x="34261" y="22990"/>
                  </a:moveTo>
                  <a:cubicBezTo>
                    <a:pt x="34245" y="22991"/>
                    <a:pt x="34228" y="22991"/>
                    <a:pt x="34210" y="22991"/>
                  </a:cubicBezTo>
                  <a:cubicBezTo>
                    <a:pt x="34161" y="22991"/>
                    <a:pt x="34113" y="22991"/>
                    <a:pt x="34099" y="23005"/>
                  </a:cubicBezTo>
                  <a:cubicBezTo>
                    <a:pt x="33960" y="22999"/>
                    <a:pt x="33818" y="22995"/>
                    <a:pt x="33672" y="22994"/>
                  </a:cubicBezTo>
                  <a:lnTo>
                    <a:pt x="33672" y="22994"/>
                  </a:lnTo>
                  <a:cubicBezTo>
                    <a:pt x="33748" y="23008"/>
                    <a:pt x="33828" y="23013"/>
                    <a:pt x="33910" y="23013"/>
                  </a:cubicBezTo>
                  <a:cubicBezTo>
                    <a:pt x="34023" y="23013"/>
                    <a:pt x="34142" y="23003"/>
                    <a:pt x="34261" y="22990"/>
                  </a:cubicBezTo>
                  <a:close/>
                  <a:moveTo>
                    <a:pt x="36775" y="22921"/>
                  </a:moveTo>
                  <a:cubicBezTo>
                    <a:pt x="36524" y="22949"/>
                    <a:pt x="36830" y="22949"/>
                    <a:pt x="36803" y="22949"/>
                  </a:cubicBezTo>
                  <a:cubicBezTo>
                    <a:pt x="36533" y="22974"/>
                    <a:pt x="36111" y="22998"/>
                    <a:pt x="35729" y="23042"/>
                  </a:cubicBezTo>
                  <a:lnTo>
                    <a:pt x="35729" y="23042"/>
                  </a:lnTo>
                  <a:cubicBezTo>
                    <a:pt x="35722" y="23031"/>
                    <a:pt x="35716" y="23020"/>
                    <a:pt x="35709" y="23008"/>
                  </a:cubicBezTo>
                  <a:lnTo>
                    <a:pt x="35709" y="23008"/>
                  </a:lnTo>
                  <a:cubicBezTo>
                    <a:pt x="36070" y="22985"/>
                    <a:pt x="36430" y="22956"/>
                    <a:pt x="36775" y="22921"/>
                  </a:cubicBezTo>
                  <a:close/>
                  <a:moveTo>
                    <a:pt x="19539" y="9865"/>
                  </a:moveTo>
                  <a:cubicBezTo>
                    <a:pt x="20672" y="9865"/>
                    <a:pt x="21792" y="10108"/>
                    <a:pt x="22837" y="10517"/>
                  </a:cubicBezTo>
                  <a:cubicBezTo>
                    <a:pt x="24677" y="11214"/>
                    <a:pt x="26238" y="12468"/>
                    <a:pt x="27632" y="13778"/>
                  </a:cubicBezTo>
                  <a:cubicBezTo>
                    <a:pt x="30325" y="16528"/>
                    <a:pt x="32601" y="19639"/>
                    <a:pt x="34553" y="22949"/>
                  </a:cubicBezTo>
                  <a:lnTo>
                    <a:pt x="34553" y="22949"/>
                  </a:lnTo>
                  <a:cubicBezTo>
                    <a:pt x="34550" y="22949"/>
                    <a:pt x="34547" y="22949"/>
                    <a:pt x="34545" y="22949"/>
                  </a:cubicBezTo>
                  <a:lnTo>
                    <a:pt x="34553" y="22949"/>
                  </a:lnTo>
                  <a:cubicBezTo>
                    <a:pt x="34555" y="22952"/>
                    <a:pt x="34557" y="22955"/>
                    <a:pt x="34558" y="22958"/>
                  </a:cubicBezTo>
                  <a:lnTo>
                    <a:pt x="34558" y="22958"/>
                  </a:lnTo>
                  <a:cubicBezTo>
                    <a:pt x="34485" y="22965"/>
                    <a:pt x="34410" y="22974"/>
                    <a:pt x="34336" y="22982"/>
                  </a:cubicBezTo>
                  <a:lnTo>
                    <a:pt x="34336" y="22982"/>
                  </a:lnTo>
                  <a:cubicBezTo>
                    <a:pt x="34394" y="23005"/>
                    <a:pt x="34313" y="23008"/>
                    <a:pt x="34182" y="23061"/>
                  </a:cubicBezTo>
                  <a:cubicBezTo>
                    <a:pt x="34325" y="23061"/>
                    <a:pt x="34470" y="23059"/>
                    <a:pt x="34616" y="23056"/>
                  </a:cubicBezTo>
                  <a:lnTo>
                    <a:pt x="34616" y="23056"/>
                  </a:lnTo>
                  <a:cubicBezTo>
                    <a:pt x="34629" y="23077"/>
                    <a:pt x="34641" y="23099"/>
                    <a:pt x="34654" y="23120"/>
                  </a:cubicBezTo>
                  <a:lnTo>
                    <a:pt x="34654" y="23120"/>
                  </a:lnTo>
                  <a:cubicBezTo>
                    <a:pt x="34271" y="23136"/>
                    <a:pt x="33888" y="23150"/>
                    <a:pt x="33506" y="23161"/>
                  </a:cubicBezTo>
                  <a:lnTo>
                    <a:pt x="33506" y="23161"/>
                  </a:lnTo>
                  <a:cubicBezTo>
                    <a:pt x="33467" y="23105"/>
                    <a:pt x="33428" y="23049"/>
                    <a:pt x="33388" y="22993"/>
                  </a:cubicBezTo>
                  <a:lnTo>
                    <a:pt x="33388" y="22993"/>
                  </a:lnTo>
                  <a:cubicBezTo>
                    <a:pt x="33418" y="22993"/>
                    <a:pt x="33447" y="22993"/>
                    <a:pt x="33477" y="22993"/>
                  </a:cubicBezTo>
                  <a:cubicBezTo>
                    <a:pt x="33542" y="22993"/>
                    <a:pt x="33608" y="22993"/>
                    <a:pt x="33672" y="22994"/>
                  </a:cubicBezTo>
                  <a:lnTo>
                    <a:pt x="33672" y="22994"/>
                  </a:lnTo>
                  <a:cubicBezTo>
                    <a:pt x="33647" y="22989"/>
                    <a:pt x="33622" y="22984"/>
                    <a:pt x="33597" y="22977"/>
                  </a:cubicBezTo>
                  <a:cubicBezTo>
                    <a:pt x="33820" y="22949"/>
                    <a:pt x="34127" y="22977"/>
                    <a:pt x="34322" y="22921"/>
                  </a:cubicBezTo>
                  <a:lnTo>
                    <a:pt x="34322" y="22921"/>
                  </a:lnTo>
                  <a:cubicBezTo>
                    <a:pt x="34003" y="22935"/>
                    <a:pt x="33680" y="22942"/>
                    <a:pt x="33354" y="22945"/>
                  </a:cubicBezTo>
                  <a:lnTo>
                    <a:pt x="33354" y="22945"/>
                  </a:lnTo>
                  <a:cubicBezTo>
                    <a:pt x="33202" y="22729"/>
                    <a:pt x="33050" y="22517"/>
                    <a:pt x="32900" y="22308"/>
                  </a:cubicBezTo>
                  <a:cubicBezTo>
                    <a:pt x="31120" y="19684"/>
                    <a:pt x="29002" y="17559"/>
                    <a:pt x="27370" y="17559"/>
                  </a:cubicBezTo>
                  <a:cubicBezTo>
                    <a:pt x="26036" y="17559"/>
                    <a:pt x="25026" y="18976"/>
                    <a:pt x="24788" y="22698"/>
                  </a:cubicBezTo>
                  <a:cubicBezTo>
                    <a:pt x="24787" y="22778"/>
                    <a:pt x="24786" y="22858"/>
                    <a:pt x="24785" y="22938"/>
                  </a:cubicBezTo>
                  <a:lnTo>
                    <a:pt x="24785" y="22938"/>
                  </a:lnTo>
                  <a:cubicBezTo>
                    <a:pt x="24304" y="22873"/>
                    <a:pt x="23825" y="22808"/>
                    <a:pt x="23380" y="22808"/>
                  </a:cubicBezTo>
                  <a:cubicBezTo>
                    <a:pt x="23338" y="22808"/>
                    <a:pt x="23296" y="22808"/>
                    <a:pt x="23255" y="22810"/>
                  </a:cubicBezTo>
                  <a:cubicBezTo>
                    <a:pt x="23590" y="22838"/>
                    <a:pt x="23952" y="22838"/>
                    <a:pt x="24259" y="22921"/>
                  </a:cubicBezTo>
                  <a:cubicBezTo>
                    <a:pt x="22475" y="22838"/>
                    <a:pt x="20719" y="22642"/>
                    <a:pt x="18934" y="22364"/>
                  </a:cubicBezTo>
                  <a:cubicBezTo>
                    <a:pt x="18684" y="22308"/>
                    <a:pt x="18767" y="22224"/>
                    <a:pt x="18433" y="22224"/>
                  </a:cubicBezTo>
                  <a:lnTo>
                    <a:pt x="18405" y="22224"/>
                  </a:lnTo>
                  <a:cubicBezTo>
                    <a:pt x="18323" y="22224"/>
                    <a:pt x="18182" y="22165"/>
                    <a:pt x="18145" y="22143"/>
                  </a:cubicBezTo>
                  <a:lnTo>
                    <a:pt x="18145" y="22143"/>
                  </a:lnTo>
                  <a:cubicBezTo>
                    <a:pt x="18180" y="22151"/>
                    <a:pt x="18382" y="22169"/>
                    <a:pt x="18405" y="22169"/>
                  </a:cubicBezTo>
                  <a:cubicBezTo>
                    <a:pt x="18349" y="22141"/>
                    <a:pt x="18210" y="22141"/>
                    <a:pt x="18154" y="22113"/>
                  </a:cubicBezTo>
                  <a:cubicBezTo>
                    <a:pt x="16561" y="21838"/>
                    <a:pt x="15077" y="21482"/>
                    <a:pt x="13541" y="20912"/>
                  </a:cubicBezTo>
                  <a:lnTo>
                    <a:pt x="13541" y="20912"/>
                  </a:lnTo>
                  <a:cubicBezTo>
                    <a:pt x="13444" y="20900"/>
                    <a:pt x="13458" y="20900"/>
                    <a:pt x="13492" y="20900"/>
                  </a:cubicBezTo>
                  <a:cubicBezTo>
                    <a:pt x="13497" y="20900"/>
                    <a:pt x="13502" y="20900"/>
                    <a:pt x="13508" y="20900"/>
                  </a:cubicBezTo>
                  <a:lnTo>
                    <a:pt x="13508" y="20900"/>
                  </a:lnTo>
                  <a:cubicBezTo>
                    <a:pt x="13496" y="20896"/>
                    <a:pt x="13483" y="20891"/>
                    <a:pt x="13471" y="20886"/>
                  </a:cubicBezTo>
                  <a:lnTo>
                    <a:pt x="13471" y="20886"/>
                  </a:lnTo>
                  <a:cubicBezTo>
                    <a:pt x="13471" y="20886"/>
                    <a:pt x="13488" y="20886"/>
                    <a:pt x="13523" y="20900"/>
                  </a:cubicBezTo>
                  <a:lnTo>
                    <a:pt x="13523" y="20900"/>
                  </a:lnTo>
                  <a:cubicBezTo>
                    <a:pt x="13551" y="20899"/>
                    <a:pt x="13575" y="20896"/>
                    <a:pt x="13555" y="20886"/>
                  </a:cubicBezTo>
                  <a:lnTo>
                    <a:pt x="13555" y="20886"/>
                  </a:lnTo>
                  <a:cubicBezTo>
                    <a:pt x="13828" y="20968"/>
                    <a:pt x="14075" y="21050"/>
                    <a:pt x="14321" y="21106"/>
                  </a:cubicBezTo>
                  <a:lnTo>
                    <a:pt x="14321" y="21106"/>
                  </a:lnTo>
                  <a:cubicBezTo>
                    <a:pt x="14276" y="21091"/>
                    <a:pt x="14161" y="21026"/>
                    <a:pt x="14112" y="21026"/>
                  </a:cubicBezTo>
                  <a:cubicBezTo>
                    <a:pt x="12969" y="20691"/>
                    <a:pt x="11826" y="20301"/>
                    <a:pt x="10767" y="19771"/>
                  </a:cubicBezTo>
                  <a:cubicBezTo>
                    <a:pt x="10600" y="19743"/>
                    <a:pt x="9764" y="19242"/>
                    <a:pt x="9457" y="19019"/>
                  </a:cubicBezTo>
                  <a:lnTo>
                    <a:pt x="9457" y="19019"/>
                  </a:lnTo>
                  <a:cubicBezTo>
                    <a:pt x="10042" y="19242"/>
                    <a:pt x="10488" y="19520"/>
                    <a:pt x="11046" y="19743"/>
                  </a:cubicBezTo>
                  <a:cubicBezTo>
                    <a:pt x="9987" y="19186"/>
                    <a:pt x="8955" y="18684"/>
                    <a:pt x="8119" y="17820"/>
                  </a:cubicBezTo>
                  <a:cubicBezTo>
                    <a:pt x="7892" y="17609"/>
                    <a:pt x="7688" y="17379"/>
                    <a:pt x="7509" y="17134"/>
                  </a:cubicBezTo>
                  <a:lnTo>
                    <a:pt x="7509" y="17134"/>
                  </a:lnTo>
                  <a:cubicBezTo>
                    <a:pt x="8339" y="16053"/>
                    <a:pt x="9252" y="15048"/>
                    <a:pt x="10210" y="14140"/>
                  </a:cubicBezTo>
                  <a:cubicBezTo>
                    <a:pt x="12300" y="12217"/>
                    <a:pt x="14865" y="10656"/>
                    <a:pt x="17680" y="10043"/>
                  </a:cubicBezTo>
                  <a:cubicBezTo>
                    <a:pt x="17847" y="9987"/>
                    <a:pt x="18126" y="9987"/>
                    <a:pt x="18293" y="9959"/>
                  </a:cubicBezTo>
                  <a:cubicBezTo>
                    <a:pt x="18413" y="9959"/>
                    <a:pt x="18532" y="9898"/>
                    <a:pt x="18687" y="9898"/>
                  </a:cubicBezTo>
                  <a:cubicBezTo>
                    <a:pt x="18713" y="9898"/>
                    <a:pt x="18739" y="9899"/>
                    <a:pt x="18767" y="9903"/>
                  </a:cubicBezTo>
                  <a:cubicBezTo>
                    <a:pt x="19025" y="9878"/>
                    <a:pt x="19282" y="9865"/>
                    <a:pt x="19539" y="9865"/>
                  </a:cubicBezTo>
                  <a:close/>
                  <a:moveTo>
                    <a:pt x="27353" y="18963"/>
                  </a:moveTo>
                  <a:cubicBezTo>
                    <a:pt x="28900" y="19439"/>
                    <a:pt x="30362" y="21283"/>
                    <a:pt x="31579" y="22950"/>
                  </a:cubicBezTo>
                  <a:lnTo>
                    <a:pt x="31579" y="22950"/>
                  </a:lnTo>
                  <a:cubicBezTo>
                    <a:pt x="31157" y="22953"/>
                    <a:pt x="30741" y="22959"/>
                    <a:pt x="30335" y="22977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282" y="23001"/>
                    <a:pt x="30278" y="23001"/>
                    <a:pt x="30274" y="23001"/>
                  </a:cubicBezTo>
                  <a:lnTo>
                    <a:pt x="30274" y="23001"/>
                  </a:lnTo>
                  <a:cubicBezTo>
                    <a:pt x="30276" y="23002"/>
                    <a:pt x="30278" y="23003"/>
                    <a:pt x="30280" y="23005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561" y="23026"/>
                    <a:pt x="30867" y="23034"/>
                    <a:pt x="31192" y="23034"/>
                  </a:cubicBezTo>
                  <a:cubicBezTo>
                    <a:pt x="31337" y="23034"/>
                    <a:pt x="31485" y="23032"/>
                    <a:pt x="31636" y="23030"/>
                  </a:cubicBezTo>
                  <a:lnTo>
                    <a:pt x="31636" y="23030"/>
                  </a:lnTo>
                  <a:cubicBezTo>
                    <a:pt x="31677" y="23085"/>
                    <a:pt x="31717" y="23140"/>
                    <a:pt x="31757" y="23195"/>
                  </a:cubicBezTo>
                  <a:lnTo>
                    <a:pt x="31757" y="23195"/>
                  </a:lnTo>
                  <a:cubicBezTo>
                    <a:pt x="31460" y="23198"/>
                    <a:pt x="31162" y="23200"/>
                    <a:pt x="30865" y="23200"/>
                  </a:cubicBezTo>
                  <a:cubicBezTo>
                    <a:pt x="29576" y="23200"/>
                    <a:pt x="28287" y="23172"/>
                    <a:pt x="26990" y="23116"/>
                  </a:cubicBezTo>
                  <a:cubicBezTo>
                    <a:pt x="27074" y="23088"/>
                    <a:pt x="26377" y="23088"/>
                    <a:pt x="26294" y="23061"/>
                  </a:cubicBezTo>
                  <a:cubicBezTo>
                    <a:pt x="26251" y="23062"/>
                    <a:pt x="26208" y="23062"/>
                    <a:pt x="26165" y="23062"/>
                  </a:cubicBezTo>
                  <a:cubicBezTo>
                    <a:pt x="26152" y="23062"/>
                    <a:pt x="26139" y="23062"/>
                    <a:pt x="26125" y="23062"/>
                  </a:cubicBezTo>
                  <a:lnTo>
                    <a:pt x="26125" y="23062"/>
                  </a:lnTo>
                  <a:cubicBezTo>
                    <a:pt x="26367" y="21728"/>
                    <a:pt x="26249" y="19825"/>
                    <a:pt x="27353" y="18963"/>
                  </a:cubicBezTo>
                  <a:close/>
                  <a:moveTo>
                    <a:pt x="29539" y="23367"/>
                  </a:moveTo>
                  <a:cubicBezTo>
                    <a:pt x="29543" y="23367"/>
                    <a:pt x="29548" y="23367"/>
                    <a:pt x="29555" y="23367"/>
                  </a:cubicBezTo>
                  <a:cubicBezTo>
                    <a:pt x="29550" y="23367"/>
                    <a:pt x="29544" y="23367"/>
                    <a:pt x="29539" y="23367"/>
                  </a:cubicBezTo>
                  <a:close/>
                  <a:moveTo>
                    <a:pt x="26346" y="23122"/>
                  </a:moveTo>
                  <a:cubicBezTo>
                    <a:pt x="26831" y="23122"/>
                    <a:pt x="27292" y="23168"/>
                    <a:pt x="27855" y="23228"/>
                  </a:cubicBezTo>
                  <a:cubicBezTo>
                    <a:pt x="27409" y="23228"/>
                    <a:pt x="27074" y="23200"/>
                    <a:pt x="26656" y="23200"/>
                  </a:cubicBezTo>
                  <a:cubicBezTo>
                    <a:pt x="26593" y="23162"/>
                    <a:pt x="26519" y="23147"/>
                    <a:pt x="26446" y="23147"/>
                  </a:cubicBezTo>
                  <a:cubicBezTo>
                    <a:pt x="26357" y="23147"/>
                    <a:pt x="26271" y="23169"/>
                    <a:pt x="26210" y="23200"/>
                  </a:cubicBezTo>
                  <a:cubicBezTo>
                    <a:pt x="27347" y="23283"/>
                    <a:pt x="28429" y="23339"/>
                    <a:pt x="29539" y="23367"/>
                  </a:cubicBezTo>
                  <a:lnTo>
                    <a:pt x="29539" y="23367"/>
                  </a:lnTo>
                  <a:cubicBezTo>
                    <a:pt x="29525" y="23365"/>
                    <a:pt x="29520" y="23360"/>
                    <a:pt x="29499" y="23339"/>
                  </a:cubicBezTo>
                  <a:lnTo>
                    <a:pt x="30558" y="23339"/>
                  </a:lnTo>
                  <a:cubicBezTo>
                    <a:pt x="30573" y="23325"/>
                    <a:pt x="30593" y="23320"/>
                    <a:pt x="30616" y="23320"/>
                  </a:cubicBezTo>
                  <a:cubicBezTo>
                    <a:pt x="30667" y="23320"/>
                    <a:pt x="30728" y="23345"/>
                    <a:pt x="30762" y="23345"/>
                  </a:cubicBezTo>
                  <a:cubicBezTo>
                    <a:pt x="30771" y="23345"/>
                    <a:pt x="30777" y="23343"/>
                    <a:pt x="30782" y="23339"/>
                  </a:cubicBezTo>
                  <a:cubicBezTo>
                    <a:pt x="31128" y="23317"/>
                    <a:pt x="31484" y="23313"/>
                    <a:pt x="31841" y="23312"/>
                  </a:cubicBezTo>
                  <a:lnTo>
                    <a:pt x="31841" y="23312"/>
                  </a:lnTo>
                  <a:cubicBezTo>
                    <a:pt x="31866" y="23347"/>
                    <a:pt x="31892" y="23382"/>
                    <a:pt x="31917" y="23417"/>
                  </a:cubicBezTo>
                  <a:lnTo>
                    <a:pt x="31917" y="23417"/>
                  </a:lnTo>
                  <a:cubicBezTo>
                    <a:pt x="29993" y="23410"/>
                    <a:pt x="28039" y="23434"/>
                    <a:pt x="26101" y="23189"/>
                  </a:cubicBezTo>
                  <a:lnTo>
                    <a:pt x="26101" y="23189"/>
                  </a:lnTo>
                  <a:cubicBezTo>
                    <a:pt x="26105" y="23168"/>
                    <a:pt x="26109" y="23147"/>
                    <a:pt x="26113" y="23125"/>
                  </a:cubicBezTo>
                  <a:lnTo>
                    <a:pt x="26113" y="23125"/>
                  </a:lnTo>
                  <a:cubicBezTo>
                    <a:pt x="26192" y="23123"/>
                    <a:pt x="26269" y="23122"/>
                    <a:pt x="26346" y="23122"/>
                  </a:cubicBezTo>
                  <a:close/>
                  <a:moveTo>
                    <a:pt x="48727" y="25764"/>
                  </a:moveTo>
                  <a:cubicBezTo>
                    <a:pt x="48729" y="25773"/>
                    <a:pt x="48731" y="25783"/>
                    <a:pt x="48733" y="25792"/>
                  </a:cubicBezTo>
                  <a:cubicBezTo>
                    <a:pt x="48733" y="25781"/>
                    <a:pt x="48731" y="25772"/>
                    <a:pt x="48727" y="25764"/>
                  </a:cubicBezTo>
                  <a:close/>
                  <a:moveTo>
                    <a:pt x="7533" y="26266"/>
                  </a:moveTo>
                  <a:cubicBezTo>
                    <a:pt x="7546" y="26275"/>
                    <a:pt x="7559" y="26285"/>
                    <a:pt x="7572" y="26294"/>
                  </a:cubicBezTo>
                  <a:lnTo>
                    <a:pt x="7617" y="26294"/>
                  </a:lnTo>
                  <a:cubicBezTo>
                    <a:pt x="7561" y="26294"/>
                    <a:pt x="7561" y="26266"/>
                    <a:pt x="7533" y="26266"/>
                  </a:cubicBezTo>
                  <a:close/>
                  <a:moveTo>
                    <a:pt x="33607" y="23304"/>
                  </a:moveTo>
                  <a:cubicBezTo>
                    <a:pt x="34018" y="23349"/>
                    <a:pt x="34419" y="23380"/>
                    <a:pt x="34814" y="23396"/>
                  </a:cubicBezTo>
                  <a:lnTo>
                    <a:pt x="34814" y="23396"/>
                  </a:lnTo>
                  <a:cubicBezTo>
                    <a:pt x="35855" y="25196"/>
                    <a:pt x="36802" y="27052"/>
                    <a:pt x="37671" y="28939"/>
                  </a:cubicBezTo>
                  <a:lnTo>
                    <a:pt x="37671" y="28939"/>
                  </a:lnTo>
                  <a:cubicBezTo>
                    <a:pt x="37641" y="28941"/>
                    <a:pt x="37611" y="28942"/>
                    <a:pt x="37583" y="28942"/>
                  </a:cubicBezTo>
                  <a:lnTo>
                    <a:pt x="37673" y="28942"/>
                  </a:lnTo>
                  <a:cubicBezTo>
                    <a:pt x="37676" y="28948"/>
                    <a:pt x="37679" y="28955"/>
                    <a:pt x="37682" y="28961"/>
                  </a:cubicBezTo>
                  <a:lnTo>
                    <a:pt x="37682" y="28961"/>
                  </a:lnTo>
                  <a:cubicBezTo>
                    <a:pt x="37507" y="28999"/>
                    <a:pt x="37389" y="29051"/>
                    <a:pt x="37265" y="29082"/>
                  </a:cubicBezTo>
                  <a:lnTo>
                    <a:pt x="37265" y="29082"/>
                  </a:lnTo>
                  <a:cubicBezTo>
                    <a:pt x="36610" y="27953"/>
                    <a:pt x="35927" y="26839"/>
                    <a:pt x="35214" y="25737"/>
                  </a:cubicBezTo>
                  <a:cubicBezTo>
                    <a:pt x="34724" y="24934"/>
                    <a:pt x="34166" y="24104"/>
                    <a:pt x="33607" y="23304"/>
                  </a:cubicBezTo>
                  <a:close/>
                  <a:moveTo>
                    <a:pt x="18238" y="30197"/>
                  </a:moveTo>
                  <a:cubicBezTo>
                    <a:pt x="18238" y="30224"/>
                    <a:pt x="18293" y="30224"/>
                    <a:pt x="18293" y="30224"/>
                  </a:cubicBezTo>
                  <a:cubicBezTo>
                    <a:pt x="18265" y="30224"/>
                    <a:pt x="18238" y="30224"/>
                    <a:pt x="18238" y="30197"/>
                  </a:cubicBezTo>
                  <a:close/>
                  <a:moveTo>
                    <a:pt x="26087" y="23349"/>
                  </a:moveTo>
                  <a:cubicBezTo>
                    <a:pt x="27532" y="23446"/>
                    <a:pt x="28976" y="23500"/>
                    <a:pt x="30419" y="23500"/>
                  </a:cubicBezTo>
                  <a:cubicBezTo>
                    <a:pt x="30934" y="23500"/>
                    <a:pt x="31448" y="23493"/>
                    <a:pt x="31962" y="23479"/>
                  </a:cubicBezTo>
                  <a:lnTo>
                    <a:pt x="31962" y="23479"/>
                  </a:lnTo>
                  <a:cubicBezTo>
                    <a:pt x="32309" y="23960"/>
                    <a:pt x="32632" y="24410"/>
                    <a:pt x="32928" y="24789"/>
                  </a:cubicBezTo>
                  <a:lnTo>
                    <a:pt x="32984" y="24789"/>
                  </a:lnTo>
                  <a:cubicBezTo>
                    <a:pt x="33977" y="26253"/>
                    <a:pt x="34935" y="27736"/>
                    <a:pt x="35846" y="29245"/>
                  </a:cubicBezTo>
                  <a:lnTo>
                    <a:pt x="35846" y="29245"/>
                  </a:lnTo>
                  <a:cubicBezTo>
                    <a:pt x="35497" y="29272"/>
                    <a:pt x="35144" y="29286"/>
                    <a:pt x="34796" y="29360"/>
                  </a:cubicBezTo>
                  <a:cubicBezTo>
                    <a:pt x="34796" y="29341"/>
                    <a:pt x="34773" y="29334"/>
                    <a:pt x="34738" y="29334"/>
                  </a:cubicBezTo>
                  <a:cubicBezTo>
                    <a:pt x="34619" y="29334"/>
                    <a:pt x="34352" y="29416"/>
                    <a:pt x="34266" y="29416"/>
                  </a:cubicBezTo>
                  <a:cubicBezTo>
                    <a:pt x="34322" y="29388"/>
                    <a:pt x="34405" y="29360"/>
                    <a:pt x="34433" y="29360"/>
                  </a:cubicBezTo>
                  <a:cubicBezTo>
                    <a:pt x="34256" y="29360"/>
                    <a:pt x="33940" y="29452"/>
                    <a:pt x="33696" y="29490"/>
                  </a:cubicBezTo>
                  <a:lnTo>
                    <a:pt x="33696" y="29490"/>
                  </a:lnTo>
                  <a:cubicBezTo>
                    <a:pt x="33737" y="29478"/>
                    <a:pt x="33774" y="29453"/>
                    <a:pt x="33848" y="29416"/>
                  </a:cubicBezTo>
                  <a:lnTo>
                    <a:pt x="33848" y="29416"/>
                  </a:lnTo>
                  <a:cubicBezTo>
                    <a:pt x="33708" y="29472"/>
                    <a:pt x="33597" y="29472"/>
                    <a:pt x="33485" y="29500"/>
                  </a:cubicBezTo>
                  <a:cubicBezTo>
                    <a:pt x="33402" y="29500"/>
                    <a:pt x="33207" y="29528"/>
                    <a:pt x="33123" y="29555"/>
                  </a:cubicBezTo>
                  <a:cubicBezTo>
                    <a:pt x="33059" y="29555"/>
                    <a:pt x="32963" y="29588"/>
                    <a:pt x="32896" y="29603"/>
                  </a:cubicBezTo>
                  <a:lnTo>
                    <a:pt x="32896" y="29603"/>
                  </a:lnTo>
                  <a:cubicBezTo>
                    <a:pt x="32888" y="29591"/>
                    <a:pt x="32880" y="29586"/>
                    <a:pt x="32873" y="29586"/>
                  </a:cubicBezTo>
                  <a:cubicBezTo>
                    <a:pt x="32857" y="29586"/>
                    <a:pt x="32844" y="29611"/>
                    <a:pt x="32844" y="29611"/>
                  </a:cubicBezTo>
                  <a:cubicBezTo>
                    <a:pt x="32857" y="29611"/>
                    <a:pt x="32875" y="29608"/>
                    <a:pt x="32896" y="29603"/>
                  </a:cubicBezTo>
                  <a:lnTo>
                    <a:pt x="32896" y="29603"/>
                  </a:lnTo>
                  <a:cubicBezTo>
                    <a:pt x="32897" y="29606"/>
                    <a:pt x="32899" y="29608"/>
                    <a:pt x="32900" y="29611"/>
                  </a:cubicBezTo>
                  <a:lnTo>
                    <a:pt x="32872" y="29611"/>
                  </a:lnTo>
                  <a:cubicBezTo>
                    <a:pt x="32008" y="29751"/>
                    <a:pt x="31060" y="29834"/>
                    <a:pt x="30196" y="30029"/>
                  </a:cubicBezTo>
                  <a:cubicBezTo>
                    <a:pt x="29694" y="30057"/>
                    <a:pt x="29165" y="30169"/>
                    <a:pt x="28719" y="30197"/>
                  </a:cubicBezTo>
                  <a:cubicBezTo>
                    <a:pt x="27817" y="30309"/>
                    <a:pt x="26915" y="30367"/>
                    <a:pt x="26013" y="30430"/>
                  </a:cubicBezTo>
                  <a:lnTo>
                    <a:pt x="26013" y="30430"/>
                  </a:lnTo>
                  <a:cubicBezTo>
                    <a:pt x="26019" y="29829"/>
                    <a:pt x="26043" y="29225"/>
                    <a:pt x="26043" y="28636"/>
                  </a:cubicBezTo>
                  <a:cubicBezTo>
                    <a:pt x="26016" y="26873"/>
                    <a:pt x="25962" y="25111"/>
                    <a:pt x="26087" y="23349"/>
                  </a:cubicBezTo>
                  <a:close/>
                  <a:moveTo>
                    <a:pt x="6948" y="17896"/>
                  </a:moveTo>
                  <a:cubicBezTo>
                    <a:pt x="9864" y="21493"/>
                    <a:pt x="16833" y="22263"/>
                    <a:pt x="20942" y="22838"/>
                  </a:cubicBezTo>
                  <a:cubicBezTo>
                    <a:pt x="22219" y="23002"/>
                    <a:pt x="23499" y="23142"/>
                    <a:pt x="24781" y="23250"/>
                  </a:cubicBezTo>
                  <a:lnTo>
                    <a:pt x="24781" y="23250"/>
                  </a:lnTo>
                  <a:cubicBezTo>
                    <a:pt x="24762" y="24893"/>
                    <a:pt x="24775" y="26592"/>
                    <a:pt x="24900" y="28245"/>
                  </a:cubicBezTo>
                  <a:cubicBezTo>
                    <a:pt x="24945" y="28967"/>
                    <a:pt x="25027" y="29744"/>
                    <a:pt x="25145" y="30487"/>
                  </a:cubicBezTo>
                  <a:lnTo>
                    <a:pt x="25145" y="30487"/>
                  </a:lnTo>
                  <a:cubicBezTo>
                    <a:pt x="24932" y="30496"/>
                    <a:pt x="24723" y="30499"/>
                    <a:pt x="24517" y="30499"/>
                  </a:cubicBezTo>
                  <a:cubicBezTo>
                    <a:pt x="23894" y="30499"/>
                    <a:pt x="23287" y="30467"/>
                    <a:pt x="22614" y="30447"/>
                  </a:cubicBezTo>
                  <a:lnTo>
                    <a:pt x="22614" y="30447"/>
                  </a:lnTo>
                  <a:cubicBezTo>
                    <a:pt x="22614" y="30475"/>
                    <a:pt x="22698" y="30475"/>
                    <a:pt x="22698" y="30475"/>
                  </a:cubicBezTo>
                  <a:lnTo>
                    <a:pt x="22614" y="30475"/>
                  </a:lnTo>
                  <a:cubicBezTo>
                    <a:pt x="22599" y="30453"/>
                    <a:pt x="22550" y="30447"/>
                    <a:pt x="22485" y="30447"/>
                  </a:cubicBezTo>
                  <a:cubicBezTo>
                    <a:pt x="22400" y="30447"/>
                    <a:pt x="22288" y="30457"/>
                    <a:pt x="22190" y="30457"/>
                  </a:cubicBezTo>
                  <a:cubicBezTo>
                    <a:pt x="22084" y="30457"/>
                    <a:pt x="21994" y="30445"/>
                    <a:pt x="21973" y="30392"/>
                  </a:cubicBezTo>
                  <a:cubicBezTo>
                    <a:pt x="21926" y="30410"/>
                    <a:pt x="21874" y="30417"/>
                    <a:pt x="21819" y="30417"/>
                  </a:cubicBezTo>
                  <a:cubicBezTo>
                    <a:pt x="21710" y="30417"/>
                    <a:pt x="21592" y="30392"/>
                    <a:pt x="21499" y="30392"/>
                  </a:cubicBezTo>
                  <a:cubicBezTo>
                    <a:pt x="21611" y="30447"/>
                    <a:pt x="21722" y="30447"/>
                    <a:pt x="21834" y="30475"/>
                  </a:cubicBezTo>
                  <a:lnTo>
                    <a:pt x="21750" y="30475"/>
                  </a:lnTo>
                  <a:cubicBezTo>
                    <a:pt x="21510" y="30451"/>
                    <a:pt x="21146" y="30386"/>
                    <a:pt x="20801" y="30386"/>
                  </a:cubicBezTo>
                  <a:cubicBezTo>
                    <a:pt x="20745" y="30386"/>
                    <a:pt x="20689" y="30388"/>
                    <a:pt x="20635" y="30392"/>
                  </a:cubicBezTo>
                  <a:cubicBezTo>
                    <a:pt x="20620" y="30384"/>
                    <a:pt x="20603" y="30381"/>
                    <a:pt x="20587" y="30381"/>
                  </a:cubicBezTo>
                  <a:cubicBezTo>
                    <a:pt x="20542" y="30381"/>
                    <a:pt x="20503" y="30407"/>
                    <a:pt x="20523" y="30447"/>
                  </a:cubicBezTo>
                  <a:cubicBezTo>
                    <a:pt x="20589" y="30464"/>
                    <a:pt x="20611" y="30471"/>
                    <a:pt x="20608" y="30471"/>
                  </a:cubicBezTo>
                  <a:cubicBezTo>
                    <a:pt x="20600" y="30471"/>
                    <a:pt x="20443" y="30431"/>
                    <a:pt x="20384" y="30392"/>
                  </a:cubicBezTo>
                  <a:cubicBezTo>
                    <a:pt x="20367" y="30408"/>
                    <a:pt x="20334" y="30413"/>
                    <a:pt x="20298" y="30413"/>
                  </a:cubicBezTo>
                  <a:cubicBezTo>
                    <a:pt x="20260" y="30413"/>
                    <a:pt x="20220" y="30408"/>
                    <a:pt x="20197" y="30408"/>
                  </a:cubicBezTo>
                  <a:cubicBezTo>
                    <a:pt x="20167" y="30408"/>
                    <a:pt x="20163" y="30415"/>
                    <a:pt x="20217" y="30447"/>
                  </a:cubicBezTo>
                  <a:cubicBezTo>
                    <a:pt x="19771" y="30364"/>
                    <a:pt x="19046" y="30308"/>
                    <a:pt x="18544" y="30224"/>
                  </a:cubicBezTo>
                  <a:lnTo>
                    <a:pt x="18544" y="30224"/>
                  </a:lnTo>
                  <a:cubicBezTo>
                    <a:pt x="18572" y="30252"/>
                    <a:pt x="18795" y="30252"/>
                    <a:pt x="18851" y="30308"/>
                  </a:cubicBezTo>
                  <a:cubicBezTo>
                    <a:pt x="18836" y="30311"/>
                    <a:pt x="18820" y="30312"/>
                    <a:pt x="18805" y="30312"/>
                  </a:cubicBezTo>
                  <a:cubicBezTo>
                    <a:pt x="18668" y="30312"/>
                    <a:pt x="18532" y="30221"/>
                    <a:pt x="18395" y="30221"/>
                  </a:cubicBezTo>
                  <a:cubicBezTo>
                    <a:pt x="18380" y="30221"/>
                    <a:pt x="18364" y="30222"/>
                    <a:pt x="18349" y="30224"/>
                  </a:cubicBezTo>
                  <a:cubicBezTo>
                    <a:pt x="18349" y="30197"/>
                    <a:pt x="18265" y="30197"/>
                    <a:pt x="18238" y="30197"/>
                  </a:cubicBezTo>
                  <a:cubicBezTo>
                    <a:pt x="18256" y="30197"/>
                    <a:pt x="18200" y="30184"/>
                    <a:pt x="18153" y="30184"/>
                  </a:cubicBezTo>
                  <a:cubicBezTo>
                    <a:pt x="18129" y="30184"/>
                    <a:pt x="18108" y="30187"/>
                    <a:pt x="18098" y="30197"/>
                  </a:cubicBezTo>
                  <a:cubicBezTo>
                    <a:pt x="18070" y="30169"/>
                    <a:pt x="17987" y="30169"/>
                    <a:pt x="17959" y="30113"/>
                  </a:cubicBezTo>
                  <a:cubicBezTo>
                    <a:pt x="15924" y="29946"/>
                    <a:pt x="13917" y="29332"/>
                    <a:pt x="11994" y="28691"/>
                  </a:cubicBezTo>
                  <a:cubicBezTo>
                    <a:pt x="11938" y="28663"/>
                    <a:pt x="11938" y="28636"/>
                    <a:pt x="11826" y="28636"/>
                  </a:cubicBezTo>
                  <a:cubicBezTo>
                    <a:pt x="11854" y="28636"/>
                    <a:pt x="11854" y="28663"/>
                    <a:pt x="11854" y="28663"/>
                  </a:cubicBezTo>
                  <a:cubicBezTo>
                    <a:pt x="11826" y="28663"/>
                    <a:pt x="11798" y="28663"/>
                    <a:pt x="11798" y="28636"/>
                  </a:cubicBezTo>
                  <a:cubicBezTo>
                    <a:pt x="11575" y="28580"/>
                    <a:pt x="11297" y="28385"/>
                    <a:pt x="11046" y="28301"/>
                  </a:cubicBezTo>
                  <a:cubicBezTo>
                    <a:pt x="10767" y="28106"/>
                    <a:pt x="10293" y="27994"/>
                    <a:pt x="10042" y="27799"/>
                  </a:cubicBezTo>
                  <a:cubicBezTo>
                    <a:pt x="9192" y="27388"/>
                    <a:pt x="8368" y="26868"/>
                    <a:pt x="7572" y="26294"/>
                  </a:cubicBezTo>
                  <a:lnTo>
                    <a:pt x="7561" y="26294"/>
                  </a:lnTo>
                  <a:cubicBezTo>
                    <a:pt x="6304" y="25385"/>
                    <a:pt x="5150" y="24270"/>
                    <a:pt x="4320" y="22901"/>
                  </a:cubicBezTo>
                  <a:lnTo>
                    <a:pt x="4320" y="22901"/>
                  </a:lnTo>
                  <a:cubicBezTo>
                    <a:pt x="4940" y="21132"/>
                    <a:pt x="5853" y="19446"/>
                    <a:pt x="6948" y="17896"/>
                  </a:cubicBezTo>
                  <a:close/>
                  <a:moveTo>
                    <a:pt x="37788" y="29192"/>
                  </a:moveTo>
                  <a:lnTo>
                    <a:pt x="37788" y="29192"/>
                  </a:lnTo>
                  <a:cubicBezTo>
                    <a:pt x="38356" y="30436"/>
                    <a:pt x="38890" y="31694"/>
                    <a:pt x="39395" y="32956"/>
                  </a:cubicBezTo>
                  <a:cubicBezTo>
                    <a:pt x="39408" y="32991"/>
                    <a:pt x="39420" y="33026"/>
                    <a:pt x="39433" y="33061"/>
                  </a:cubicBezTo>
                  <a:lnTo>
                    <a:pt x="39433" y="33061"/>
                  </a:lnTo>
                  <a:cubicBezTo>
                    <a:pt x="39430" y="33054"/>
                    <a:pt x="39426" y="33047"/>
                    <a:pt x="39423" y="33040"/>
                  </a:cubicBezTo>
                  <a:cubicBezTo>
                    <a:pt x="38778" y="31779"/>
                    <a:pt x="38105" y="30539"/>
                    <a:pt x="37401" y="29316"/>
                  </a:cubicBezTo>
                  <a:lnTo>
                    <a:pt x="37401" y="29316"/>
                  </a:lnTo>
                  <a:cubicBezTo>
                    <a:pt x="37530" y="29275"/>
                    <a:pt x="37659" y="29234"/>
                    <a:pt x="37788" y="29192"/>
                  </a:cubicBezTo>
                  <a:close/>
                  <a:moveTo>
                    <a:pt x="46133" y="21945"/>
                  </a:moveTo>
                  <a:lnTo>
                    <a:pt x="46133" y="21945"/>
                  </a:lnTo>
                  <a:cubicBezTo>
                    <a:pt x="47372" y="24024"/>
                    <a:pt x="48227" y="26320"/>
                    <a:pt x="47925" y="28775"/>
                  </a:cubicBezTo>
                  <a:cubicBezTo>
                    <a:pt x="47367" y="31479"/>
                    <a:pt x="44608" y="33040"/>
                    <a:pt x="42238" y="33988"/>
                  </a:cubicBezTo>
                  <a:cubicBezTo>
                    <a:pt x="41873" y="34137"/>
                    <a:pt x="41505" y="34281"/>
                    <a:pt x="41134" y="34419"/>
                  </a:cubicBezTo>
                  <a:lnTo>
                    <a:pt x="41134" y="34419"/>
                  </a:lnTo>
                  <a:cubicBezTo>
                    <a:pt x="40740" y="33489"/>
                    <a:pt x="40341" y="32567"/>
                    <a:pt x="39980" y="31646"/>
                  </a:cubicBezTo>
                  <a:cubicBezTo>
                    <a:pt x="39702" y="30949"/>
                    <a:pt x="39339" y="30197"/>
                    <a:pt x="39116" y="29528"/>
                  </a:cubicBezTo>
                  <a:cubicBezTo>
                    <a:pt x="39017" y="29300"/>
                    <a:pt x="38915" y="29073"/>
                    <a:pt x="38812" y="28846"/>
                  </a:cubicBezTo>
                  <a:lnTo>
                    <a:pt x="38812" y="28846"/>
                  </a:lnTo>
                  <a:cubicBezTo>
                    <a:pt x="38932" y="28804"/>
                    <a:pt x="39052" y="28762"/>
                    <a:pt x="39172" y="28719"/>
                  </a:cubicBezTo>
                  <a:cubicBezTo>
                    <a:pt x="39162" y="28718"/>
                    <a:pt x="39151" y="28717"/>
                    <a:pt x="39138" y="28717"/>
                  </a:cubicBezTo>
                  <a:cubicBezTo>
                    <a:pt x="39053" y="28717"/>
                    <a:pt x="38926" y="28752"/>
                    <a:pt x="38788" y="28794"/>
                  </a:cubicBezTo>
                  <a:lnTo>
                    <a:pt x="38788" y="28794"/>
                  </a:lnTo>
                  <a:cubicBezTo>
                    <a:pt x="38785" y="28787"/>
                    <a:pt x="38782" y="28780"/>
                    <a:pt x="38779" y="28773"/>
                  </a:cubicBezTo>
                  <a:lnTo>
                    <a:pt x="38779" y="28773"/>
                  </a:lnTo>
                  <a:cubicBezTo>
                    <a:pt x="39205" y="28674"/>
                    <a:pt x="40213" y="28357"/>
                    <a:pt x="39813" y="28357"/>
                  </a:cubicBezTo>
                  <a:cubicBezTo>
                    <a:pt x="39551" y="28384"/>
                    <a:pt x="39144" y="28528"/>
                    <a:pt x="38730" y="28667"/>
                  </a:cubicBezTo>
                  <a:lnTo>
                    <a:pt x="38730" y="28667"/>
                  </a:lnTo>
                  <a:cubicBezTo>
                    <a:pt x="37906" y="26871"/>
                    <a:pt x="36979" y="25109"/>
                    <a:pt x="35948" y="23401"/>
                  </a:cubicBezTo>
                  <a:lnTo>
                    <a:pt x="35948" y="23401"/>
                  </a:lnTo>
                  <a:cubicBezTo>
                    <a:pt x="36432" y="23385"/>
                    <a:pt x="36910" y="23346"/>
                    <a:pt x="37388" y="23284"/>
                  </a:cubicBezTo>
                  <a:cubicBezTo>
                    <a:pt x="37527" y="23284"/>
                    <a:pt x="37611" y="23284"/>
                    <a:pt x="37667" y="23339"/>
                  </a:cubicBezTo>
                  <a:cubicBezTo>
                    <a:pt x="37639" y="23339"/>
                    <a:pt x="37583" y="23339"/>
                    <a:pt x="37527" y="23367"/>
                  </a:cubicBezTo>
                  <a:cubicBezTo>
                    <a:pt x="37722" y="23367"/>
                    <a:pt x="37945" y="23367"/>
                    <a:pt x="38168" y="23284"/>
                  </a:cubicBezTo>
                  <a:cubicBezTo>
                    <a:pt x="38921" y="23256"/>
                    <a:pt x="39702" y="23116"/>
                    <a:pt x="40454" y="23088"/>
                  </a:cubicBezTo>
                  <a:lnTo>
                    <a:pt x="40510" y="23061"/>
                  </a:lnTo>
                  <a:cubicBezTo>
                    <a:pt x="40518" y="23065"/>
                    <a:pt x="40531" y="23066"/>
                    <a:pt x="40547" y="23066"/>
                  </a:cubicBezTo>
                  <a:cubicBezTo>
                    <a:pt x="40609" y="23066"/>
                    <a:pt x="40718" y="23041"/>
                    <a:pt x="40796" y="23041"/>
                  </a:cubicBezTo>
                  <a:cubicBezTo>
                    <a:pt x="40830" y="23041"/>
                    <a:pt x="40858" y="23046"/>
                    <a:pt x="40872" y="23061"/>
                  </a:cubicBezTo>
                  <a:cubicBezTo>
                    <a:pt x="39897" y="23228"/>
                    <a:pt x="38921" y="23339"/>
                    <a:pt x="38001" y="23451"/>
                  </a:cubicBezTo>
                  <a:cubicBezTo>
                    <a:pt x="39841" y="23367"/>
                    <a:pt x="41569" y="22949"/>
                    <a:pt x="43381" y="22698"/>
                  </a:cubicBezTo>
                  <a:cubicBezTo>
                    <a:pt x="44271" y="22481"/>
                    <a:pt x="45225" y="22260"/>
                    <a:pt x="46133" y="21945"/>
                  </a:cubicBezTo>
                  <a:close/>
                  <a:moveTo>
                    <a:pt x="3914" y="24229"/>
                  </a:moveTo>
                  <a:lnTo>
                    <a:pt x="3914" y="24229"/>
                  </a:lnTo>
                  <a:cubicBezTo>
                    <a:pt x="5035" y="25793"/>
                    <a:pt x="6596" y="27176"/>
                    <a:pt x="8648" y="28273"/>
                  </a:cubicBezTo>
                  <a:cubicBezTo>
                    <a:pt x="13107" y="30617"/>
                    <a:pt x="18165" y="31594"/>
                    <a:pt x="23273" y="31594"/>
                  </a:cubicBezTo>
                  <a:cubicBezTo>
                    <a:pt x="23978" y="31594"/>
                    <a:pt x="24683" y="31575"/>
                    <a:pt x="25388" y="31539"/>
                  </a:cubicBezTo>
                  <a:lnTo>
                    <a:pt x="25388" y="31539"/>
                  </a:lnTo>
                  <a:cubicBezTo>
                    <a:pt x="25425" y="31728"/>
                    <a:pt x="25459" y="31918"/>
                    <a:pt x="25513" y="32120"/>
                  </a:cubicBezTo>
                  <a:lnTo>
                    <a:pt x="25513" y="31981"/>
                  </a:lnTo>
                  <a:cubicBezTo>
                    <a:pt x="25680" y="32036"/>
                    <a:pt x="25736" y="32733"/>
                    <a:pt x="25792" y="33040"/>
                  </a:cubicBezTo>
                  <a:cubicBezTo>
                    <a:pt x="25875" y="32901"/>
                    <a:pt x="25820" y="32733"/>
                    <a:pt x="25820" y="32566"/>
                  </a:cubicBezTo>
                  <a:lnTo>
                    <a:pt x="25820" y="32566"/>
                  </a:lnTo>
                  <a:cubicBezTo>
                    <a:pt x="25875" y="32622"/>
                    <a:pt x="25875" y="32677"/>
                    <a:pt x="25875" y="32705"/>
                  </a:cubicBezTo>
                  <a:cubicBezTo>
                    <a:pt x="25896" y="32544"/>
                    <a:pt x="25930" y="32427"/>
                    <a:pt x="25969" y="32427"/>
                  </a:cubicBezTo>
                  <a:cubicBezTo>
                    <a:pt x="25984" y="32427"/>
                    <a:pt x="25999" y="32444"/>
                    <a:pt x="26015" y="32482"/>
                  </a:cubicBezTo>
                  <a:cubicBezTo>
                    <a:pt x="26015" y="32441"/>
                    <a:pt x="26029" y="32434"/>
                    <a:pt x="26043" y="32434"/>
                  </a:cubicBezTo>
                  <a:cubicBezTo>
                    <a:pt x="26050" y="32434"/>
                    <a:pt x="26057" y="32435"/>
                    <a:pt x="26062" y="32435"/>
                  </a:cubicBezTo>
                  <a:cubicBezTo>
                    <a:pt x="26067" y="32435"/>
                    <a:pt x="26071" y="32434"/>
                    <a:pt x="26071" y="32427"/>
                  </a:cubicBezTo>
                  <a:cubicBezTo>
                    <a:pt x="26154" y="32594"/>
                    <a:pt x="26098" y="32761"/>
                    <a:pt x="26210" y="32901"/>
                  </a:cubicBezTo>
                  <a:cubicBezTo>
                    <a:pt x="26107" y="32450"/>
                    <a:pt x="26054" y="31980"/>
                    <a:pt x="26030" y="31502"/>
                  </a:cubicBezTo>
                  <a:lnTo>
                    <a:pt x="26030" y="31502"/>
                  </a:lnTo>
                  <a:cubicBezTo>
                    <a:pt x="29470" y="31274"/>
                    <a:pt x="32890" y="30635"/>
                    <a:pt x="36121" y="29703"/>
                  </a:cubicBezTo>
                  <a:lnTo>
                    <a:pt x="36121" y="29703"/>
                  </a:lnTo>
                  <a:cubicBezTo>
                    <a:pt x="37176" y="31476"/>
                    <a:pt x="38165" y="33284"/>
                    <a:pt x="39069" y="35138"/>
                  </a:cubicBezTo>
                  <a:lnTo>
                    <a:pt x="39069" y="35138"/>
                  </a:lnTo>
                  <a:cubicBezTo>
                    <a:pt x="39020" y="35154"/>
                    <a:pt x="38970" y="35170"/>
                    <a:pt x="38921" y="35186"/>
                  </a:cubicBezTo>
                  <a:cubicBezTo>
                    <a:pt x="38726" y="35214"/>
                    <a:pt x="38447" y="35326"/>
                    <a:pt x="38280" y="35354"/>
                  </a:cubicBezTo>
                  <a:cubicBezTo>
                    <a:pt x="37639" y="35521"/>
                    <a:pt x="37081" y="35632"/>
                    <a:pt x="36468" y="35800"/>
                  </a:cubicBezTo>
                  <a:lnTo>
                    <a:pt x="36468" y="35772"/>
                  </a:lnTo>
                  <a:cubicBezTo>
                    <a:pt x="36357" y="35800"/>
                    <a:pt x="36245" y="35800"/>
                    <a:pt x="36245" y="35827"/>
                  </a:cubicBezTo>
                  <a:lnTo>
                    <a:pt x="36329" y="35827"/>
                  </a:lnTo>
                  <a:cubicBezTo>
                    <a:pt x="36292" y="35827"/>
                    <a:pt x="36279" y="35852"/>
                    <a:pt x="36267" y="35852"/>
                  </a:cubicBezTo>
                  <a:cubicBezTo>
                    <a:pt x="36261" y="35852"/>
                    <a:pt x="36254" y="35846"/>
                    <a:pt x="36245" y="35827"/>
                  </a:cubicBezTo>
                  <a:cubicBezTo>
                    <a:pt x="32028" y="36596"/>
                    <a:pt x="27644" y="36960"/>
                    <a:pt x="23271" y="36960"/>
                  </a:cubicBezTo>
                  <a:cubicBezTo>
                    <a:pt x="21457" y="36960"/>
                    <a:pt x="19645" y="36898"/>
                    <a:pt x="17847" y="36775"/>
                  </a:cubicBezTo>
                  <a:cubicBezTo>
                    <a:pt x="17798" y="36780"/>
                    <a:pt x="17744" y="36782"/>
                    <a:pt x="17687" y="36782"/>
                  </a:cubicBezTo>
                  <a:cubicBezTo>
                    <a:pt x="17423" y="36782"/>
                    <a:pt x="17091" y="36732"/>
                    <a:pt x="16816" y="36664"/>
                  </a:cubicBezTo>
                  <a:lnTo>
                    <a:pt x="16760" y="36664"/>
                  </a:lnTo>
                  <a:cubicBezTo>
                    <a:pt x="13889" y="36246"/>
                    <a:pt x="10990" y="35688"/>
                    <a:pt x="8314" y="34434"/>
                  </a:cubicBezTo>
                  <a:lnTo>
                    <a:pt x="8314" y="34434"/>
                  </a:lnTo>
                  <a:lnTo>
                    <a:pt x="8370" y="34517"/>
                  </a:lnTo>
                  <a:cubicBezTo>
                    <a:pt x="7673" y="34155"/>
                    <a:pt x="7004" y="33820"/>
                    <a:pt x="6391" y="33374"/>
                  </a:cubicBezTo>
                  <a:cubicBezTo>
                    <a:pt x="5610" y="32956"/>
                    <a:pt x="5025" y="32259"/>
                    <a:pt x="4495" y="31590"/>
                  </a:cubicBezTo>
                  <a:cubicBezTo>
                    <a:pt x="4328" y="31284"/>
                    <a:pt x="4077" y="30866"/>
                    <a:pt x="3938" y="30531"/>
                  </a:cubicBezTo>
                  <a:cubicBezTo>
                    <a:pt x="3603" y="29751"/>
                    <a:pt x="3492" y="28859"/>
                    <a:pt x="3436" y="27994"/>
                  </a:cubicBezTo>
                  <a:lnTo>
                    <a:pt x="3436" y="28078"/>
                  </a:lnTo>
                  <a:cubicBezTo>
                    <a:pt x="3415" y="26775"/>
                    <a:pt x="3587" y="25486"/>
                    <a:pt x="3914" y="24229"/>
                  </a:cubicBezTo>
                  <a:close/>
                  <a:moveTo>
                    <a:pt x="41229" y="37811"/>
                  </a:moveTo>
                  <a:lnTo>
                    <a:pt x="41229" y="37811"/>
                  </a:lnTo>
                  <a:cubicBezTo>
                    <a:pt x="41231" y="37819"/>
                    <a:pt x="41233" y="37827"/>
                    <a:pt x="41235" y="37834"/>
                  </a:cubicBezTo>
                  <a:cubicBezTo>
                    <a:pt x="41233" y="37836"/>
                    <a:pt x="41232" y="37837"/>
                    <a:pt x="41231" y="37837"/>
                  </a:cubicBezTo>
                  <a:cubicBezTo>
                    <a:pt x="41227" y="37837"/>
                    <a:pt x="41227" y="37827"/>
                    <a:pt x="41229" y="37811"/>
                  </a:cubicBezTo>
                  <a:close/>
                  <a:moveTo>
                    <a:pt x="19177" y="0"/>
                  </a:moveTo>
                  <a:cubicBezTo>
                    <a:pt x="15172" y="0"/>
                    <a:pt x="11178" y="991"/>
                    <a:pt x="8091" y="3631"/>
                  </a:cubicBezTo>
                  <a:cubicBezTo>
                    <a:pt x="7701" y="3966"/>
                    <a:pt x="7255" y="4412"/>
                    <a:pt x="6948" y="4746"/>
                  </a:cubicBezTo>
                  <a:cubicBezTo>
                    <a:pt x="1907" y="9995"/>
                    <a:pt x="0" y="17620"/>
                    <a:pt x="3306" y="23292"/>
                  </a:cubicBezTo>
                  <a:lnTo>
                    <a:pt x="3306" y="23292"/>
                  </a:lnTo>
                  <a:cubicBezTo>
                    <a:pt x="2903" y="24093"/>
                    <a:pt x="2792" y="25054"/>
                    <a:pt x="2627" y="25987"/>
                  </a:cubicBezTo>
                  <a:cubicBezTo>
                    <a:pt x="704" y="35465"/>
                    <a:pt x="11464" y="37305"/>
                    <a:pt x="18544" y="37918"/>
                  </a:cubicBezTo>
                  <a:cubicBezTo>
                    <a:pt x="18535" y="37909"/>
                    <a:pt x="18535" y="37906"/>
                    <a:pt x="18539" y="37906"/>
                  </a:cubicBezTo>
                  <a:cubicBezTo>
                    <a:pt x="18547" y="37906"/>
                    <a:pt x="18572" y="37918"/>
                    <a:pt x="18572" y="37918"/>
                  </a:cubicBezTo>
                  <a:cubicBezTo>
                    <a:pt x="19640" y="38039"/>
                    <a:pt x="21131" y="38119"/>
                    <a:pt x="22419" y="38119"/>
                  </a:cubicBezTo>
                  <a:cubicBezTo>
                    <a:pt x="22610" y="38119"/>
                    <a:pt x="22796" y="38117"/>
                    <a:pt x="22976" y="38113"/>
                  </a:cubicBezTo>
                  <a:lnTo>
                    <a:pt x="22893" y="38113"/>
                  </a:lnTo>
                  <a:cubicBezTo>
                    <a:pt x="23227" y="38113"/>
                    <a:pt x="23729" y="38113"/>
                    <a:pt x="24008" y="38030"/>
                  </a:cubicBezTo>
                  <a:cubicBezTo>
                    <a:pt x="24065" y="38023"/>
                    <a:pt x="24129" y="38021"/>
                    <a:pt x="24195" y="38021"/>
                  </a:cubicBezTo>
                  <a:cubicBezTo>
                    <a:pt x="24314" y="38021"/>
                    <a:pt x="24441" y="38028"/>
                    <a:pt x="24551" y="38028"/>
                  </a:cubicBezTo>
                  <a:cubicBezTo>
                    <a:pt x="24651" y="38028"/>
                    <a:pt x="24737" y="38022"/>
                    <a:pt x="24788" y="38002"/>
                  </a:cubicBezTo>
                  <a:lnTo>
                    <a:pt x="24760" y="38002"/>
                  </a:lnTo>
                  <a:cubicBezTo>
                    <a:pt x="24928" y="37974"/>
                    <a:pt x="25346" y="38002"/>
                    <a:pt x="25374" y="37918"/>
                  </a:cubicBezTo>
                  <a:lnTo>
                    <a:pt x="25597" y="37918"/>
                  </a:lnTo>
                  <a:cubicBezTo>
                    <a:pt x="25694" y="37876"/>
                    <a:pt x="25882" y="37876"/>
                    <a:pt x="26078" y="37876"/>
                  </a:cubicBezTo>
                  <a:cubicBezTo>
                    <a:pt x="26273" y="37876"/>
                    <a:pt x="26475" y="37876"/>
                    <a:pt x="26600" y="37834"/>
                  </a:cubicBezTo>
                  <a:cubicBezTo>
                    <a:pt x="26628" y="37834"/>
                    <a:pt x="26990" y="37834"/>
                    <a:pt x="26879" y="37779"/>
                  </a:cubicBezTo>
                  <a:lnTo>
                    <a:pt x="26907" y="37779"/>
                  </a:lnTo>
                  <a:cubicBezTo>
                    <a:pt x="27604" y="37695"/>
                    <a:pt x="28858" y="37639"/>
                    <a:pt x="29778" y="37611"/>
                  </a:cubicBezTo>
                  <a:cubicBezTo>
                    <a:pt x="30893" y="37500"/>
                    <a:pt x="32008" y="37500"/>
                    <a:pt x="33151" y="37333"/>
                  </a:cubicBezTo>
                  <a:cubicBezTo>
                    <a:pt x="34994" y="37108"/>
                    <a:pt x="37276" y="36731"/>
                    <a:pt x="39524" y="36089"/>
                  </a:cubicBezTo>
                  <a:lnTo>
                    <a:pt x="39524" y="36089"/>
                  </a:lnTo>
                  <a:cubicBezTo>
                    <a:pt x="39669" y="36400"/>
                    <a:pt x="39812" y="36712"/>
                    <a:pt x="39952" y="37026"/>
                  </a:cubicBezTo>
                  <a:cubicBezTo>
                    <a:pt x="40008" y="37221"/>
                    <a:pt x="40398" y="37890"/>
                    <a:pt x="40426" y="38113"/>
                  </a:cubicBezTo>
                  <a:cubicBezTo>
                    <a:pt x="40636" y="38621"/>
                    <a:pt x="41034" y="38845"/>
                    <a:pt x="41417" y="38845"/>
                  </a:cubicBezTo>
                  <a:cubicBezTo>
                    <a:pt x="42001" y="38845"/>
                    <a:pt x="42552" y="38325"/>
                    <a:pt x="42350" y="37500"/>
                  </a:cubicBezTo>
                  <a:cubicBezTo>
                    <a:pt x="42107" y="36800"/>
                    <a:pt x="41836" y="36110"/>
                    <a:pt x="41555" y="35426"/>
                  </a:cubicBezTo>
                  <a:lnTo>
                    <a:pt x="41555" y="35426"/>
                  </a:lnTo>
                  <a:cubicBezTo>
                    <a:pt x="46033" y="33759"/>
                    <a:pt x="49764" y="30841"/>
                    <a:pt x="48679" y="25717"/>
                  </a:cubicBezTo>
                  <a:lnTo>
                    <a:pt x="48679" y="25717"/>
                  </a:lnTo>
                  <a:cubicBezTo>
                    <a:pt x="48686" y="25732"/>
                    <a:pt x="48714" y="25739"/>
                    <a:pt x="48727" y="25764"/>
                  </a:cubicBezTo>
                  <a:lnTo>
                    <a:pt x="48727" y="25764"/>
                  </a:lnTo>
                  <a:cubicBezTo>
                    <a:pt x="48476" y="24631"/>
                    <a:pt x="48115" y="23554"/>
                    <a:pt x="47535" y="22559"/>
                  </a:cubicBezTo>
                  <a:lnTo>
                    <a:pt x="47535" y="22531"/>
                  </a:lnTo>
                  <a:cubicBezTo>
                    <a:pt x="47384" y="22211"/>
                    <a:pt x="47223" y="21895"/>
                    <a:pt x="47053" y="21583"/>
                  </a:cubicBezTo>
                  <a:lnTo>
                    <a:pt x="47053" y="21583"/>
                  </a:lnTo>
                  <a:cubicBezTo>
                    <a:pt x="48110" y="21107"/>
                    <a:pt x="49043" y="20446"/>
                    <a:pt x="49653" y="19437"/>
                  </a:cubicBezTo>
                  <a:cubicBezTo>
                    <a:pt x="50629" y="17290"/>
                    <a:pt x="48956" y="15200"/>
                    <a:pt x="47702" y="13583"/>
                  </a:cubicBezTo>
                  <a:lnTo>
                    <a:pt x="47702" y="13583"/>
                  </a:lnTo>
                  <a:cubicBezTo>
                    <a:pt x="48064" y="13917"/>
                    <a:pt x="48343" y="14280"/>
                    <a:pt x="48650" y="14698"/>
                  </a:cubicBezTo>
                  <a:lnTo>
                    <a:pt x="48399" y="14447"/>
                  </a:lnTo>
                  <a:lnTo>
                    <a:pt x="48399" y="14447"/>
                  </a:lnTo>
                  <a:cubicBezTo>
                    <a:pt x="48674" y="14777"/>
                    <a:pt x="48949" y="15135"/>
                    <a:pt x="49171" y="15519"/>
                  </a:cubicBezTo>
                  <a:lnTo>
                    <a:pt x="49171" y="15519"/>
                  </a:lnTo>
                  <a:cubicBezTo>
                    <a:pt x="47413" y="12461"/>
                    <a:pt x="44213" y="10290"/>
                    <a:pt x="41514" y="8147"/>
                  </a:cubicBezTo>
                  <a:cubicBezTo>
                    <a:pt x="40789" y="7590"/>
                    <a:pt x="40008" y="7060"/>
                    <a:pt x="39200" y="6558"/>
                  </a:cubicBezTo>
                  <a:lnTo>
                    <a:pt x="39200" y="6558"/>
                  </a:lnTo>
                  <a:cubicBezTo>
                    <a:pt x="39395" y="6754"/>
                    <a:pt x="39618" y="6893"/>
                    <a:pt x="39869" y="7032"/>
                  </a:cubicBezTo>
                  <a:lnTo>
                    <a:pt x="39869" y="7060"/>
                  </a:lnTo>
                  <a:cubicBezTo>
                    <a:pt x="40287" y="7395"/>
                    <a:pt x="40733" y="7646"/>
                    <a:pt x="41095" y="8008"/>
                  </a:cubicBezTo>
                  <a:cubicBezTo>
                    <a:pt x="40566" y="7729"/>
                    <a:pt x="40120" y="7311"/>
                    <a:pt x="39590" y="7032"/>
                  </a:cubicBezTo>
                  <a:cubicBezTo>
                    <a:pt x="39590" y="7032"/>
                    <a:pt x="39562" y="7032"/>
                    <a:pt x="39562" y="7060"/>
                  </a:cubicBezTo>
                  <a:cubicBezTo>
                    <a:pt x="39339" y="6949"/>
                    <a:pt x="39200" y="6809"/>
                    <a:pt x="39033" y="6754"/>
                  </a:cubicBezTo>
                  <a:cubicBezTo>
                    <a:pt x="38921" y="6642"/>
                    <a:pt x="38782" y="6558"/>
                    <a:pt x="38698" y="6531"/>
                  </a:cubicBezTo>
                  <a:cubicBezTo>
                    <a:pt x="38642" y="6503"/>
                    <a:pt x="38587" y="6475"/>
                    <a:pt x="38559" y="6475"/>
                  </a:cubicBezTo>
                  <a:cubicBezTo>
                    <a:pt x="35700" y="4651"/>
                    <a:pt x="32602" y="3252"/>
                    <a:pt x="29499" y="2019"/>
                  </a:cubicBezTo>
                  <a:lnTo>
                    <a:pt x="29499" y="2019"/>
                  </a:lnTo>
                  <a:cubicBezTo>
                    <a:pt x="29594" y="2018"/>
                    <a:pt x="29514" y="1951"/>
                    <a:pt x="29443" y="1935"/>
                  </a:cubicBezTo>
                  <a:lnTo>
                    <a:pt x="29443" y="1935"/>
                  </a:lnTo>
                  <a:lnTo>
                    <a:pt x="29443" y="1931"/>
                  </a:lnTo>
                  <a:cubicBezTo>
                    <a:pt x="29806" y="2043"/>
                    <a:pt x="30001" y="2098"/>
                    <a:pt x="30363" y="2210"/>
                  </a:cubicBezTo>
                  <a:cubicBezTo>
                    <a:pt x="29304" y="1792"/>
                    <a:pt x="28273" y="1401"/>
                    <a:pt x="27186" y="1178"/>
                  </a:cubicBezTo>
                  <a:cubicBezTo>
                    <a:pt x="26628" y="955"/>
                    <a:pt x="25959" y="900"/>
                    <a:pt x="25402" y="705"/>
                  </a:cubicBezTo>
                  <a:cubicBezTo>
                    <a:pt x="25095" y="677"/>
                    <a:pt x="24677" y="537"/>
                    <a:pt x="24342" y="509"/>
                  </a:cubicBezTo>
                  <a:cubicBezTo>
                    <a:pt x="22668" y="188"/>
                    <a:pt x="20921" y="0"/>
                    <a:pt x="19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30"/>
          <p:cNvSpPr txBox="1">
            <a:spLocks noGrp="1"/>
          </p:cNvSpPr>
          <p:nvPr>
            <p:ph type="subTitle" idx="1"/>
          </p:nvPr>
        </p:nvSpPr>
        <p:spPr>
          <a:xfrm>
            <a:off x="1300853" y="1522800"/>
            <a:ext cx="38586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30"/>
          <p:cNvSpPr txBox="1">
            <a:spLocks noGrp="1"/>
          </p:cNvSpPr>
          <p:nvPr>
            <p:ph type="subTitle" idx="2"/>
          </p:nvPr>
        </p:nvSpPr>
        <p:spPr>
          <a:xfrm>
            <a:off x="1300858" y="2842379"/>
            <a:ext cx="38586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0"/>
          <p:cNvSpPr txBox="1">
            <a:spLocks noGrp="1"/>
          </p:cNvSpPr>
          <p:nvPr>
            <p:ph type="subTitle" idx="3"/>
          </p:nvPr>
        </p:nvSpPr>
        <p:spPr>
          <a:xfrm>
            <a:off x="1300853" y="1968469"/>
            <a:ext cx="38586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4"/>
          </p:nvPr>
        </p:nvSpPr>
        <p:spPr>
          <a:xfrm>
            <a:off x="1300821" y="3288048"/>
            <a:ext cx="38586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503" name="Google Shape;503;p30"/>
          <p:cNvGrpSpPr/>
          <p:nvPr/>
        </p:nvGrpSpPr>
        <p:grpSpPr>
          <a:xfrm>
            <a:off x="2490550" y="381000"/>
            <a:ext cx="5344650" cy="4381500"/>
            <a:chOff x="2490550" y="381000"/>
            <a:chExt cx="5344650" cy="4381500"/>
          </a:xfrm>
        </p:grpSpPr>
        <p:sp>
          <p:nvSpPr>
            <p:cNvPr id="504" name="Google Shape;504;p30"/>
            <p:cNvSpPr/>
            <p:nvPr/>
          </p:nvSpPr>
          <p:spPr>
            <a:xfrm>
              <a:off x="2490550" y="437235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7441550" y="381000"/>
              <a:ext cx="393650" cy="390150"/>
            </a:xfrm>
            <a:custGeom>
              <a:avLst/>
              <a:gdLst/>
              <a:ahLst/>
              <a:cxnLst/>
              <a:rect l="l" t="t" r="r" b="b"/>
              <a:pathLst>
                <a:path w="15746" h="15606" extrusionOk="0">
                  <a:moveTo>
                    <a:pt x="4902" y="4446"/>
                  </a:moveTo>
                  <a:cubicBezTo>
                    <a:pt x="4894" y="4446"/>
                    <a:pt x="4894" y="4453"/>
                    <a:pt x="4925" y="4469"/>
                  </a:cubicBezTo>
                  <a:cubicBezTo>
                    <a:pt x="4925" y="4453"/>
                    <a:pt x="4910" y="4446"/>
                    <a:pt x="4902" y="4446"/>
                  </a:cubicBezTo>
                  <a:close/>
                  <a:moveTo>
                    <a:pt x="11156" y="4590"/>
                  </a:moveTo>
                  <a:cubicBezTo>
                    <a:pt x="11147" y="4599"/>
                    <a:pt x="11141" y="4602"/>
                    <a:pt x="11137" y="4603"/>
                  </a:cubicBezTo>
                  <a:lnTo>
                    <a:pt x="11137" y="4603"/>
                  </a:lnTo>
                  <a:cubicBezTo>
                    <a:pt x="11144" y="4600"/>
                    <a:pt x="11150" y="4595"/>
                    <a:pt x="11156" y="4590"/>
                  </a:cubicBezTo>
                  <a:close/>
                  <a:moveTo>
                    <a:pt x="4910" y="4464"/>
                  </a:moveTo>
                  <a:cubicBezTo>
                    <a:pt x="4886" y="4464"/>
                    <a:pt x="4936" y="4534"/>
                    <a:pt x="4931" y="4534"/>
                  </a:cubicBezTo>
                  <a:cubicBezTo>
                    <a:pt x="4930" y="4534"/>
                    <a:pt x="4928" y="4533"/>
                    <a:pt x="4925" y="4529"/>
                  </a:cubicBezTo>
                  <a:lnTo>
                    <a:pt x="4925" y="4529"/>
                  </a:lnTo>
                  <a:cubicBezTo>
                    <a:pt x="4955" y="4560"/>
                    <a:pt x="4955" y="4590"/>
                    <a:pt x="4985" y="4621"/>
                  </a:cubicBezTo>
                  <a:cubicBezTo>
                    <a:pt x="4985" y="4640"/>
                    <a:pt x="4997" y="4664"/>
                    <a:pt x="5014" y="4688"/>
                  </a:cubicBezTo>
                  <a:lnTo>
                    <a:pt x="5014" y="4688"/>
                  </a:lnTo>
                  <a:cubicBezTo>
                    <a:pt x="5014" y="4678"/>
                    <a:pt x="5009" y="4663"/>
                    <a:pt x="4998" y="4642"/>
                  </a:cubicBezTo>
                  <a:lnTo>
                    <a:pt x="4998" y="4642"/>
                  </a:lnTo>
                  <a:cubicBezTo>
                    <a:pt x="4999" y="4645"/>
                    <a:pt x="4999" y="4647"/>
                    <a:pt x="4999" y="4647"/>
                  </a:cubicBezTo>
                  <a:cubicBezTo>
                    <a:pt x="4999" y="4647"/>
                    <a:pt x="4995" y="4639"/>
                    <a:pt x="4985" y="4621"/>
                  </a:cubicBezTo>
                  <a:lnTo>
                    <a:pt x="4985" y="4621"/>
                  </a:lnTo>
                  <a:cubicBezTo>
                    <a:pt x="4990" y="4628"/>
                    <a:pt x="4994" y="4636"/>
                    <a:pt x="4998" y="4642"/>
                  </a:cubicBezTo>
                  <a:lnTo>
                    <a:pt x="4998" y="4642"/>
                  </a:lnTo>
                  <a:cubicBezTo>
                    <a:pt x="4995" y="4633"/>
                    <a:pt x="4985" y="4607"/>
                    <a:pt x="4985" y="4590"/>
                  </a:cubicBezTo>
                  <a:lnTo>
                    <a:pt x="4955" y="4560"/>
                  </a:lnTo>
                  <a:cubicBezTo>
                    <a:pt x="4955" y="4529"/>
                    <a:pt x="4925" y="4529"/>
                    <a:pt x="4925" y="4469"/>
                  </a:cubicBezTo>
                  <a:cubicBezTo>
                    <a:pt x="4918" y="4465"/>
                    <a:pt x="4913" y="4464"/>
                    <a:pt x="4910" y="4464"/>
                  </a:cubicBezTo>
                  <a:close/>
                  <a:moveTo>
                    <a:pt x="6293" y="6687"/>
                  </a:moveTo>
                  <a:lnTo>
                    <a:pt x="6293" y="6687"/>
                  </a:lnTo>
                  <a:lnTo>
                    <a:pt x="6293" y="6687"/>
                  </a:lnTo>
                  <a:cubicBezTo>
                    <a:pt x="6296" y="6690"/>
                    <a:pt x="6297" y="6692"/>
                    <a:pt x="6298" y="6692"/>
                  </a:cubicBezTo>
                  <a:lnTo>
                    <a:pt x="6298" y="6692"/>
                  </a:lnTo>
                  <a:cubicBezTo>
                    <a:pt x="6296" y="6691"/>
                    <a:pt x="6294" y="6689"/>
                    <a:pt x="6293" y="6687"/>
                  </a:cubicBezTo>
                  <a:close/>
                  <a:moveTo>
                    <a:pt x="15594" y="7387"/>
                  </a:moveTo>
                  <a:cubicBezTo>
                    <a:pt x="15563" y="7417"/>
                    <a:pt x="15381" y="7417"/>
                    <a:pt x="15411" y="7447"/>
                  </a:cubicBezTo>
                  <a:cubicBezTo>
                    <a:pt x="15320" y="7478"/>
                    <a:pt x="15229" y="7478"/>
                    <a:pt x="15168" y="7478"/>
                  </a:cubicBezTo>
                  <a:cubicBezTo>
                    <a:pt x="15177" y="7486"/>
                    <a:pt x="15188" y="7494"/>
                    <a:pt x="15202" y="7500"/>
                  </a:cubicBezTo>
                  <a:lnTo>
                    <a:pt x="15202" y="7500"/>
                  </a:lnTo>
                  <a:cubicBezTo>
                    <a:pt x="15348" y="7508"/>
                    <a:pt x="15493" y="7518"/>
                    <a:pt x="15636" y="7529"/>
                  </a:cubicBezTo>
                  <a:lnTo>
                    <a:pt x="15636" y="7529"/>
                  </a:lnTo>
                  <a:cubicBezTo>
                    <a:pt x="15604" y="7505"/>
                    <a:pt x="15581" y="7461"/>
                    <a:pt x="15594" y="7387"/>
                  </a:cubicBezTo>
                  <a:close/>
                  <a:moveTo>
                    <a:pt x="15636" y="7529"/>
                  </a:moveTo>
                  <a:cubicBezTo>
                    <a:pt x="15660" y="7547"/>
                    <a:pt x="15687" y="7554"/>
                    <a:pt x="15709" y="7554"/>
                  </a:cubicBezTo>
                  <a:cubicBezTo>
                    <a:pt x="15730" y="7554"/>
                    <a:pt x="15746" y="7547"/>
                    <a:pt x="15746" y="7538"/>
                  </a:cubicBezTo>
                  <a:cubicBezTo>
                    <a:pt x="15709" y="7535"/>
                    <a:pt x="15673" y="7532"/>
                    <a:pt x="15636" y="7529"/>
                  </a:cubicBezTo>
                  <a:close/>
                  <a:moveTo>
                    <a:pt x="1233" y="7555"/>
                  </a:moveTo>
                  <a:cubicBezTo>
                    <a:pt x="1240" y="7555"/>
                    <a:pt x="1247" y="7559"/>
                    <a:pt x="1247" y="7569"/>
                  </a:cubicBezTo>
                  <a:cubicBezTo>
                    <a:pt x="1206" y="7569"/>
                    <a:pt x="1220" y="7555"/>
                    <a:pt x="1233" y="7555"/>
                  </a:cubicBezTo>
                  <a:close/>
                  <a:moveTo>
                    <a:pt x="4836" y="10658"/>
                  </a:moveTo>
                  <a:cubicBezTo>
                    <a:pt x="4827" y="10660"/>
                    <a:pt x="4816" y="10664"/>
                    <a:pt x="4803" y="10669"/>
                  </a:cubicBezTo>
                  <a:cubicBezTo>
                    <a:pt x="4812" y="10669"/>
                    <a:pt x="4823" y="10665"/>
                    <a:pt x="4836" y="10658"/>
                  </a:cubicBezTo>
                  <a:close/>
                  <a:moveTo>
                    <a:pt x="4816" y="10656"/>
                  </a:moveTo>
                  <a:cubicBezTo>
                    <a:pt x="4813" y="10656"/>
                    <a:pt x="4793" y="10669"/>
                    <a:pt x="4773" y="10669"/>
                  </a:cubicBezTo>
                  <a:lnTo>
                    <a:pt x="4712" y="10730"/>
                  </a:lnTo>
                  <a:cubicBezTo>
                    <a:pt x="4682" y="10730"/>
                    <a:pt x="4682" y="10760"/>
                    <a:pt x="4651" y="10760"/>
                  </a:cubicBezTo>
                  <a:cubicBezTo>
                    <a:pt x="4631" y="10760"/>
                    <a:pt x="4624" y="10774"/>
                    <a:pt x="4631" y="10774"/>
                  </a:cubicBezTo>
                  <a:cubicBezTo>
                    <a:pt x="4634" y="10774"/>
                    <a:pt x="4641" y="10771"/>
                    <a:pt x="4651" y="10760"/>
                  </a:cubicBezTo>
                  <a:lnTo>
                    <a:pt x="4651" y="10760"/>
                  </a:lnTo>
                  <a:cubicBezTo>
                    <a:pt x="4645" y="10767"/>
                    <a:pt x="4644" y="10769"/>
                    <a:pt x="4646" y="10769"/>
                  </a:cubicBezTo>
                  <a:cubicBezTo>
                    <a:pt x="4652" y="10769"/>
                    <a:pt x="4681" y="10752"/>
                    <a:pt x="4687" y="10752"/>
                  </a:cubicBezTo>
                  <a:cubicBezTo>
                    <a:pt x="4689" y="10752"/>
                    <a:pt x="4688" y="10754"/>
                    <a:pt x="4682" y="10760"/>
                  </a:cubicBezTo>
                  <a:cubicBezTo>
                    <a:pt x="4712" y="10730"/>
                    <a:pt x="4773" y="10730"/>
                    <a:pt x="4803" y="10669"/>
                  </a:cubicBezTo>
                  <a:cubicBezTo>
                    <a:pt x="4813" y="10659"/>
                    <a:pt x="4817" y="10656"/>
                    <a:pt x="4816" y="10656"/>
                  </a:cubicBezTo>
                  <a:close/>
                  <a:moveTo>
                    <a:pt x="7539" y="0"/>
                  </a:moveTo>
                  <a:cubicBezTo>
                    <a:pt x="7417" y="1399"/>
                    <a:pt x="7508" y="2918"/>
                    <a:pt x="7508" y="4377"/>
                  </a:cubicBezTo>
                  <a:lnTo>
                    <a:pt x="7508" y="4408"/>
                  </a:lnTo>
                  <a:lnTo>
                    <a:pt x="7508" y="4529"/>
                  </a:lnTo>
                  <a:lnTo>
                    <a:pt x="7508" y="4681"/>
                  </a:lnTo>
                  <a:cubicBezTo>
                    <a:pt x="7508" y="5380"/>
                    <a:pt x="7508" y="6140"/>
                    <a:pt x="7539" y="6870"/>
                  </a:cubicBezTo>
                  <a:lnTo>
                    <a:pt x="6384" y="5745"/>
                  </a:lnTo>
                  <a:lnTo>
                    <a:pt x="6384" y="5745"/>
                  </a:lnTo>
                  <a:cubicBezTo>
                    <a:pt x="6469" y="5840"/>
                    <a:pt x="6505" y="5880"/>
                    <a:pt x="6503" y="5880"/>
                  </a:cubicBezTo>
                  <a:cubicBezTo>
                    <a:pt x="6496" y="5880"/>
                    <a:pt x="5394" y="4698"/>
                    <a:pt x="5137" y="4621"/>
                  </a:cubicBezTo>
                  <a:lnTo>
                    <a:pt x="5107" y="4621"/>
                  </a:lnTo>
                  <a:cubicBezTo>
                    <a:pt x="5107" y="4681"/>
                    <a:pt x="5077" y="4681"/>
                    <a:pt x="5107" y="4712"/>
                  </a:cubicBezTo>
                  <a:lnTo>
                    <a:pt x="5107" y="4742"/>
                  </a:lnTo>
                  <a:cubicBezTo>
                    <a:pt x="5141" y="4784"/>
                    <a:pt x="5146" y="4800"/>
                    <a:pt x="5137" y="4800"/>
                  </a:cubicBezTo>
                  <a:cubicBezTo>
                    <a:pt x="5120" y="4800"/>
                    <a:pt x="5053" y="4745"/>
                    <a:pt x="5014" y="4688"/>
                  </a:cubicBezTo>
                  <a:lnTo>
                    <a:pt x="5014" y="4688"/>
                  </a:lnTo>
                  <a:cubicBezTo>
                    <a:pt x="5014" y="4703"/>
                    <a:pt x="5004" y="4708"/>
                    <a:pt x="4988" y="4708"/>
                  </a:cubicBezTo>
                  <a:cubicBezTo>
                    <a:pt x="4951" y="4708"/>
                    <a:pt x="4883" y="4681"/>
                    <a:pt x="4834" y="4681"/>
                  </a:cubicBezTo>
                  <a:lnTo>
                    <a:pt x="4682" y="4681"/>
                  </a:lnTo>
                  <a:cubicBezTo>
                    <a:pt x="4712" y="4742"/>
                    <a:pt x="4803" y="4864"/>
                    <a:pt x="4803" y="4864"/>
                  </a:cubicBezTo>
                  <a:cubicBezTo>
                    <a:pt x="4773" y="4864"/>
                    <a:pt x="4712" y="4772"/>
                    <a:pt x="4682" y="4772"/>
                  </a:cubicBezTo>
                  <a:cubicBezTo>
                    <a:pt x="4682" y="4788"/>
                    <a:pt x="4678" y="4793"/>
                    <a:pt x="4671" y="4793"/>
                  </a:cubicBezTo>
                  <a:cubicBezTo>
                    <a:pt x="4649" y="4793"/>
                    <a:pt x="4598" y="4742"/>
                    <a:pt x="4530" y="4742"/>
                  </a:cubicBezTo>
                  <a:cubicBezTo>
                    <a:pt x="4530" y="4748"/>
                    <a:pt x="4525" y="4751"/>
                    <a:pt x="4517" y="4751"/>
                  </a:cubicBezTo>
                  <a:cubicBezTo>
                    <a:pt x="4485" y="4751"/>
                    <a:pt x="4402" y="4712"/>
                    <a:pt x="4378" y="4712"/>
                  </a:cubicBezTo>
                  <a:cubicBezTo>
                    <a:pt x="4864" y="5350"/>
                    <a:pt x="5563" y="5958"/>
                    <a:pt x="6171" y="6566"/>
                  </a:cubicBezTo>
                  <a:cubicBezTo>
                    <a:pt x="6201" y="6566"/>
                    <a:pt x="6201" y="6596"/>
                    <a:pt x="6201" y="6596"/>
                  </a:cubicBezTo>
                  <a:cubicBezTo>
                    <a:pt x="6228" y="6596"/>
                    <a:pt x="6303" y="6692"/>
                    <a:pt x="6298" y="6692"/>
                  </a:cubicBezTo>
                  <a:cubicBezTo>
                    <a:pt x="6298" y="6692"/>
                    <a:pt x="6298" y="6692"/>
                    <a:pt x="6298" y="6692"/>
                  </a:cubicBezTo>
                  <a:lnTo>
                    <a:pt x="6298" y="6692"/>
                  </a:lnTo>
                  <a:cubicBezTo>
                    <a:pt x="6510" y="6874"/>
                    <a:pt x="6750" y="7115"/>
                    <a:pt x="6961" y="7326"/>
                  </a:cubicBezTo>
                  <a:cubicBezTo>
                    <a:pt x="6201" y="7336"/>
                    <a:pt x="5445" y="7339"/>
                    <a:pt x="4689" y="7339"/>
                  </a:cubicBezTo>
                  <a:cubicBezTo>
                    <a:pt x="3179" y="7339"/>
                    <a:pt x="1672" y="7326"/>
                    <a:pt x="153" y="7326"/>
                  </a:cubicBezTo>
                  <a:cubicBezTo>
                    <a:pt x="183" y="7341"/>
                    <a:pt x="168" y="7341"/>
                    <a:pt x="145" y="7341"/>
                  </a:cubicBezTo>
                  <a:cubicBezTo>
                    <a:pt x="122" y="7341"/>
                    <a:pt x="92" y="7341"/>
                    <a:pt x="92" y="7356"/>
                  </a:cubicBezTo>
                  <a:cubicBezTo>
                    <a:pt x="122" y="7356"/>
                    <a:pt x="92" y="7356"/>
                    <a:pt x="92" y="7417"/>
                  </a:cubicBezTo>
                  <a:cubicBezTo>
                    <a:pt x="1" y="7417"/>
                    <a:pt x="213" y="7447"/>
                    <a:pt x="244" y="7478"/>
                  </a:cubicBezTo>
                  <a:lnTo>
                    <a:pt x="213" y="7478"/>
                  </a:lnTo>
                  <a:cubicBezTo>
                    <a:pt x="274" y="7478"/>
                    <a:pt x="244" y="7508"/>
                    <a:pt x="274" y="7508"/>
                  </a:cubicBezTo>
                  <a:cubicBezTo>
                    <a:pt x="305" y="7508"/>
                    <a:pt x="396" y="7508"/>
                    <a:pt x="365" y="7569"/>
                  </a:cubicBezTo>
                  <a:cubicBezTo>
                    <a:pt x="396" y="7569"/>
                    <a:pt x="396" y="7569"/>
                    <a:pt x="365" y="7599"/>
                  </a:cubicBezTo>
                  <a:lnTo>
                    <a:pt x="396" y="7599"/>
                  </a:lnTo>
                  <a:cubicBezTo>
                    <a:pt x="365" y="7599"/>
                    <a:pt x="213" y="7660"/>
                    <a:pt x="244" y="7660"/>
                  </a:cubicBezTo>
                  <a:lnTo>
                    <a:pt x="213" y="7660"/>
                  </a:lnTo>
                  <a:cubicBezTo>
                    <a:pt x="244" y="7660"/>
                    <a:pt x="213" y="7721"/>
                    <a:pt x="153" y="7721"/>
                  </a:cubicBezTo>
                  <a:cubicBezTo>
                    <a:pt x="274" y="7721"/>
                    <a:pt x="244" y="7751"/>
                    <a:pt x="153" y="7751"/>
                  </a:cubicBezTo>
                  <a:lnTo>
                    <a:pt x="213" y="7751"/>
                  </a:lnTo>
                  <a:cubicBezTo>
                    <a:pt x="244" y="7751"/>
                    <a:pt x="122" y="7751"/>
                    <a:pt x="153" y="7782"/>
                  </a:cubicBezTo>
                  <a:lnTo>
                    <a:pt x="122" y="7782"/>
                  </a:lnTo>
                  <a:cubicBezTo>
                    <a:pt x="213" y="7782"/>
                    <a:pt x="274" y="7842"/>
                    <a:pt x="153" y="7842"/>
                  </a:cubicBezTo>
                  <a:cubicBezTo>
                    <a:pt x="244" y="7842"/>
                    <a:pt x="244" y="7873"/>
                    <a:pt x="153" y="7873"/>
                  </a:cubicBezTo>
                  <a:cubicBezTo>
                    <a:pt x="213" y="7873"/>
                    <a:pt x="305" y="7903"/>
                    <a:pt x="244" y="7903"/>
                  </a:cubicBezTo>
                  <a:cubicBezTo>
                    <a:pt x="396" y="7903"/>
                    <a:pt x="426" y="7994"/>
                    <a:pt x="274" y="7994"/>
                  </a:cubicBezTo>
                  <a:cubicBezTo>
                    <a:pt x="365" y="7994"/>
                    <a:pt x="244" y="8025"/>
                    <a:pt x="213" y="8025"/>
                  </a:cubicBezTo>
                  <a:cubicBezTo>
                    <a:pt x="457" y="8025"/>
                    <a:pt x="122" y="8055"/>
                    <a:pt x="274" y="8055"/>
                  </a:cubicBezTo>
                  <a:cubicBezTo>
                    <a:pt x="305" y="8055"/>
                    <a:pt x="517" y="8086"/>
                    <a:pt x="365" y="8086"/>
                  </a:cubicBezTo>
                  <a:cubicBezTo>
                    <a:pt x="1368" y="8146"/>
                    <a:pt x="2485" y="8162"/>
                    <a:pt x="3621" y="8162"/>
                  </a:cubicBezTo>
                  <a:cubicBezTo>
                    <a:pt x="4758" y="8162"/>
                    <a:pt x="5913" y="8146"/>
                    <a:pt x="6992" y="8146"/>
                  </a:cubicBezTo>
                  <a:cubicBezTo>
                    <a:pt x="6627" y="8511"/>
                    <a:pt x="6232" y="8906"/>
                    <a:pt x="5897" y="9271"/>
                  </a:cubicBezTo>
                  <a:cubicBezTo>
                    <a:pt x="5987" y="9194"/>
                    <a:pt x="6028" y="9161"/>
                    <a:pt x="6032" y="9161"/>
                  </a:cubicBezTo>
                  <a:lnTo>
                    <a:pt x="6032" y="9161"/>
                  </a:lnTo>
                  <a:cubicBezTo>
                    <a:pt x="6054" y="9161"/>
                    <a:pt x="4855" y="10258"/>
                    <a:pt x="4803" y="10517"/>
                  </a:cubicBezTo>
                  <a:lnTo>
                    <a:pt x="4803" y="10578"/>
                  </a:lnTo>
                  <a:cubicBezTo>
                    <a:pt x="4823" y="10578"/>
                    <a:pt x="4830" y="10592"/>
                    <a:pt x="4841" y="10592"/>
                  </a:cubicBezTo>
                  <a:cubicBezTo>
                    <a:pt x="4847" y="10592"/>
                    <a:pt x="4854" y="10588"/>
                    <a:pt x="4864" y="10578"/>
                  </a:cubicBezTo>
                  <a:lnTo>
                    <a:pt x="4925" y="10578"/>
                  </a:lnTo>
                  <a:cubicBezTo>
                    <a:pt x="4958" y="10551"/>
                    <a:pt x="4974" y="10541"/>
                    <a:pt x="4978" y="10541"/>
                  </a:cubicBezTo>
                  <a:cubicBezTo>
                    <a:pt x="4987" y="10541"/>
                    <a:pt x="4896" y="10627"/>
                    <a:pt x="4836" y="10658"/>
                  </a:cubicBezTo>
                  <a:lnTo>
                    <a:pt x="4836" y="10658"/>
                  </a:lnTo>
                  <a:cubicBezTo>
                    <a:pt x="4845" y="10656"/>
                    <a:pt x="4851" y="10655"/>
                    <a:pt x="4857" y="10655"/>
                  </a:cubicBezTo>
                  <a:cubicBezTo>
                    <a:pt x="4919" y="10655"/>
                    <a:pt x="4834" y="10770"/>
                    <a:pt x="4834" y="10821"/>
                  </a:cubicBezTo>
                  <a:lnTo>
                    <a:pt x="4834" y="10882"/>
                  </a:lnTo>
                  <a:lnTo>
                    <a:pt x="4834" y="10973"/>
                  </a:lnTo>
                  <a:cubicBezTo>
                    <a:pt x="4925" y="10943"/>
                    <a:pt x="5016" y="10882"/>
                    <a:pt x="5016" y="10882"/>
                  </a:cubicBezTo>
                  <a:lnTo>
                    <a:pt x="5016" y="10882"/>
                  </a:lnTo>
                  <a:cubicBezTo>
                    <a:pt x="5016" y="10912"/>
                    <a:pt x="4955" y="10943"/>
                    <a:pt x="4955" y="10973"/>
                  </a:cubicBezTo>
                  <a:cubicBezTo>
                    <a:pt x="4985" y="10973"/>
                    <a:pt x="4925" y="11064"/>
                    <a:pt x="4925" y="11125"/>
                  </a:cubicBezTo>
                  <a:cubicBezTo>
                    <a:pt x="4955" y="11125"/>
                    <a:pt x="4864" y="11247"/>
                    <a:pt x="4864" y="11277"/>
                  </a:cubicBezTo>
                  <a:cubicBezTo>
                    <a:pt x="5533" y="10791"/>
                    <a:pt x="6141" y="10122"/>
                    <a:pt x="6748" y="9514"/>
                  </a:cubicBezTo>
                  <a:cubicBezTo>
                    <a:pt x="6748" y="9453"/>
                    <a:pt x="6779" y="9453"/>
                    <a:pt x="6779" y="9453"/>
                  </a:cubicBezTo>
                  <a:cubicBezTo>
                    <a:pt x="6779" y="9429"/>
                    <a:pt x="6858" y="9384"/>
                    <a:pt x="6857" y="9384"/>
                  </a:cubicBezTo>
                  <a:lnTo>
                    <a:pt x="6857" y="9384"/>
                  </a:lnTo>
                  <a:cubicBezTo>
                    <a:pt x="6856" y="9384"/>
                    <a:pt x="6851" y="9387"/>
                    <a:pt x="6840" y="9393"/>
                  </a:cubicBezTo>
                  <a:cubicBezTo>
                    <a:pt x="7052" y="9149"/>
                    <a:pt x="7265" y="8937"/>
                    <a:pt x="7508" y="8694"/>
                  </a:cubicBezTo>
                  <a:cubicBezTo>
                    <a:pt x="7539" y="10973"/>
                    <a:pt x="7508" y="13222"/>
                    <a:pt x="7508" y="15502"/>
                  </a:cubicBezTo>
                  <a:cubicBezTo>
                    <a:pt x="7512" y="15499"/>
                    <a:pt x="7514" y="15497"/>
                    <a:pt x="7516" y="15497"/>
                  </a:cubicBezTo>
                  <a:cubicBezTo>
                    <a:pt x="7533" y="15497"/>
                    <a:pt x="7512" y="15593"/>
                    <a:pt x="7539" y="15593"/>
                  </a:cubicBezTo>
                  <a:cubicBezTo>
                    <a:pt x="7539" y="15573"/>
                    <a:pt x="7539" y="15566"/>
                    <a:pt x="7540" y="15566"/>
                  </a:cubicBezTo>
                  <a:cubicBezTo>
                    <a:pt x="7542" y="15566"/>
                    <a:pt x="7549" y="15593"/>
                    <a:pt x="7569" y="15593"/>
                  </a:cubicBezTo>
                  <a:cubicBezTo>
                    <a:pt x="7569" y="15602"/>
                    <a:pt x="7570" y="15606"/>
                    <a:pt x="7571" y="15606"/>
                  </a:cubicBezTo>
                  <a:cubicBezTo>
                    <a:pt x="7578" y="15606"/>
                    <a:pt x="7608" y="15467"/>
                    <a:pt x="7660" y="15441"/>
                  </a:cubicBezTo>
                  <a:lnTo>
                    <a:pt x="7660" y="15472"/>
                  </a:lnTo>
                  <a:cubicBezTo>
                    <a:pt x="7660" y="15381"/>
                    <a:pt x="7691" y="15441"/>
                    <a:pt x="7691" y="15381"/>
                  </a:cubicBezTo>
                  <a:cubicBezTo>
                    <a:pt x="7691" y="15356"/>
                    <a:pt x="7691" y="15311"/>
                    <a:pt x="7707" y="15311"/>
                  </a:cubicBezTo>
                  <a:cubicBezTo>
                    <a:pt x="7711" y="15311"/>
                    <a:pt x="7715" y="15314"/>
                    <a:pt x="7721" y="15320"/>
                  </a:cubicBezTo>
                  <a:cubicBezTo>
                    <a:pt x="7721" y="15305"/>
                    <a:pt x="7721" y="15297"/>
                    <a:pt x="7725" y="15297"/>
                  </a:cubicBezTo>
                  <a:cubicBezTo>
                    <a:pt x="7729" y="15297"/>
                    <a:pt x="7736" y="15305"/>
                    <a:pt x="7752" y="15320"/>
                  </a:cubicBezTo>
                  <a:lnTo>
                    <a:pt x="7752" y="15289"/>
                  </a:lnTo>
                  <a:cubicBezTo>
                    <a:pt x="7752" y="15317"/>
                    <a:pt x="7827" y="15445"/>
                    <a:pt x="7841" y="15445"/>
                  </a:cubicBezTo>
                  <a:cubicBezTo>
                    <a:pt x="7842" y="15445"/>
                    <a:pt x="7843" y="15444"/>
                    <a:pt x="7843" y="15441"/>
                  </a:cubicBezTo>
                  <a:lnTo>
                    <a:pt x="7843" y="15472"/>
                  </a:lnTo>
                  <a:cubicBezTo>
                    <a:pt x="7843" y="15463"/>
                    <a:pt x="7845" y="15459"/>
                    <a:pt x="7849" y="15459"/>
                  </a:cubicBezTo>
                  <a:cubicBezTo>
                    <a:pt x="7858" y="15459"/>
                    <a:pt x="7873" y="15481"/>
                    <a:pt x="7873" y="15502"/>
                  </a:cubicBezTo>
                  <a:cubicBezTo>
                    <a:pt x="7873" y="15451"/>
                    <a:pt x="7879" y="15432"/>
                    <a:pt x="7885" y="15432"/>
                  </a:cubicBezTo>
                  <a:cubicBezTo>
                    <a:pt x="7893" y="15432"/>
                    <a:pt x="7903" y="15467"/>
                    <a:pt x="7903" y="15502"/>
                  </a:cubicBezTo>
                  <a:lnTo>
                    <a:pt x="7903" y="15472"/>
                  </a:lnTo>
                  <a:cubicBezTo>
                    <a:pt x="7903" y="15467"/>
                    <a:pt x="7903" y="15465"/>
                    <a:pt x="7904" y="15465"/>
                  </a:cubicBezTo>
                  <a:cubicBezTo>
                    <a:pt x="7905" y="15465"/>
                    <a:pt x="7910" y="15508"/>
                    <a:pt x="7941" y="15508"/>
                  </a:cubicBezTo>
                  <a:cubicBezTo>
                    <a:pt x="7948" y="15508"/>
                    <a:pt x="7955" y="15507"/>
                    <a:pt x="7964" y="15502"/>
                  </a:cubicBezTo>
                  <a:lnTo>
                    <a:pt x="7964" y="15533"/>
                  </a:lnTo>
                  <a:cubicBezTo>
                    <a:pt x="7964" y="15494"/>
                    <a:pt x="7977" y="15442"/>
                    <a:pt x="7986" y="15442"/>
                  </a:cubicBezTo>
                  <a:cubicBezTo>
                    <a:pt x="7991" y="15442"/>
                    <a:pt x="7995" y="15458"/>
                    <a:pt x="7995" y="15502"/>
                  </a:cubicBezTo>
                  <a:cubicBezTo>
                    <a:pt x="7995" y="15472"/>
                    <a:pt x="8002" y="15457"/>
                    <a:pt x="8010" y="15457"/>
                  </a:cubicBezTo>
                  <a:cubicBezTo>
                    <a:pt x="8017" y="15457"/>
                    <a:pt x="8025" y="15472"/>
                    <a:pt x="8025" y="15502"/>
                  </a:cubicBezTo>
                  <a:cubicBezTo>
                    <a:pt x="8025" y="15480"/>
                    <a:pt x="8058" y="15408"/>
                    <a:pt x="8075" y="15408"/>
                  </a:cubicBezTo>
                  <a:cubicBezTo>
                    <a:pt x="8082" y="15408"/>
                    <a:pt x="8086" y="15417"/>
                    <a:pt x="8086" y="15441"/>
                  </a:cubicBezTo>
                  <a:cubicBezTo>
                    <a:pt x="8086" y="15351"/>
                    <a:pt x="8107" y="15293"/>
                    <a:pt x="8125" y="15293"/>
                  </a:cubicBezTo>
                  <a:cubicBezTo>
                    <a:pt x="8137" y="15293"/>
                    <a:pt x="8147" y="15319"/>
                    <a:pt x="8147" y="15381"/>
                  </a:cubicBezTo>
                  <a:cubicBezTo>
                    <a:pt x="8147" y="15369"/>
                    <a:pt x="8148" y="15364"/>
                    <a:pt x="8150" y="15364"/>
                  </a:cubicBezTo>
                  <a:cubicBezTo>
                    <a:pt x="8157" y="15364"/>
                    <a:pt x="8177" y="15447"/>
                    <a:pt x="8177" y="15472"/>
                  </a:cubicBezTo>
                  <a:cubicBezTo>
                    <a:pt x="8177" y="15386"/>
                    <a:pt x="8183" y="15360"/>
                    <a:pt x="8191" y="15360"/>
                  </a:cubicBezTo>
                  <a:cubicBezTo>
                    <a:pt x="8204" y="15360"/>
                    <a:pt x="8222" y="15422"/>
                    <a:pt x="8231" y="15422"/>
                  </a:cubicBezTo>
                  <a:cubicBezTo>
                    <a:pt x="8235" y="15422"/>
                    <a:pt x="8238" y="15411"/>
                    <a:pt x="8238" y="15381"/>
                  </a:cubicBezTo>
                  <a:cubicBezTo>
                    <a:pt x="8238" y="15359"/>
                    <a:pt x="8253" y="15260"/>
                    <a:pt x="8262" y="15260"/>
                  </a:cubicBezTo>
                  <a:cubicBezTo>
                    <a:pt x="8266" y="15260"/>
                    <a:pt x="8268" y="15276"/>
                    <a:pt x="8268" y="15320"/>
                  </a:cubicBezTo>
                  <a:cubicBezTo>
                    <a:pt x="8390" y="13314"/>
                    <a:pt x="8299" y="10821"/>
                    <a:pt x="8299" y="8663"/>
                  </a:cubicBezTo>
                  <a:lnTo>
                    <a:pt x="8299" y="8663"/>
                  </a:lnTo>
                  <a:cubicBezTo>
                    <a:pt x="9180" y="9514"/>
                    <a:pt x="10001" y="10365"/>
                    <a:pt x="10882" y="11216"/>
                  </a:cubicBezTo>
                  <a:cubicBezTo>
                    <a:pt x="10882" y="11206"/>
                    <a:pt x="10886" y="11203"/>
                    <a:pt x="10890" y="11203"/>
                  </a:cubicBezTo>
                  <a:cubicBezTo>
                    <a:pt x="10899" y="11203"/>
                    <a:pt x="10913" y="11216"/>
                    <a:pt x="10913" y="11216"/>
                  </a:cubicBezTo>
                  <a:cubicBezTo>
                    <a:pt x="10973" y="11216"/>
                    <a:pt x="10913" y="11125"/>
                    <a:pt x="10913" y="11095"/>
                  </a:cubicBezTo>
                  <a:cubicBezTo>
                    <a:pt x="10882" y="11064"/>
                    <a:pt x="10913" y="11064"/>
                    <a:pt x="10913" y="11034"/>
                  </a:cubicBezTo>
                  <a:cubicBezTo>
                    <a:pt x="10913" y="10973"/>
                    <a:pt x="10882" y="10943"/>
                    <a:pt x="10913" y="10943"/>
                  </a:cubicBezTo>
                  <a:cubicBezTo>
                    <a:pt x="10943" y="10958"/>
                    <a:pt x="10973" y="10966"/>
                    <a:pt x="10996" y="10966"/>
                  </a:cubicBezTo>
                  <a:cubicBezTo>
                    <a:pt x="11019" y="10966"/>
                    <a:pt x="11034" y="10958"/>
                    <a:pt x="11034" y="10943"/>
                  </a:cubicBezTo>
                  <a:cubicBezTo>
                    <a:pt x="11034" y="10928"/>
                    <a:pt x="11034" y="10920"/>
                    <a:pt x="11038" y="10920"/>
                  </a:cubicBezTo>
                  <a:cubicBezTo>
                    <a:pt x="11042" y="10920"/>
                    <a:pt x="11049" y="10928"/>
                    <a:pt x="11065" y="10943"/>
                  </a:cubicBezTo>
                  <a:cubicBezTo>
                    <a:pt x="11049" y="10928"/>
                    <a:pt x="11049" y="10920"/>
                    <a:pt x="11061" y="10920"/>
                  </a:cubicBezTo>
                  <a:cubicBezTo>
                    <a:pt x="11072" y="10920"/>
                    <a:pt x="11095" y="10928"/>
                    <a:pt x="11125" y="10943"/>
                  </a:cubicBezTo>
                  <a:cubicBezTo>
                    <a:pt x="11125" y="10936"/>
                    <a:pt x="11127" y="10934"/>
                    <a:pt x="11129" y="10934"/>
                  </a:cubicBezTo>
                  <a:cubicBezTo>
                    <a:pt x="11135" y="10934"/>
                    <a:pt x="11146" y="10952"/>
                    <a:pt x="11152" y="10952"/>
                  </a:cubicBezTo>
                  <a:cubicBezTo>
                    <a:pt x="11154" y="10952"/>
                    <a:pt x="11156" y="10949"/>
                    <a:pt x="11156" y="10943"/>
                  </a:cubicBezTo>
                  <a:lnTo>
                    <a:pt x="11186" y="10943"/>
                  </a:lnTo>
                  <a:cubicBezTo>
                    <a:pt x="11165" y="10922"/>
                    <a:pt x="11159" y="10873"/>
                    <a:pt x="11176" y="10873"/>
                  </a:cubicBezTo>
                  <a:cubicBezTo>
                    <a:pt x="11182" y="10873"/>
                    <a:pt x="11191" y="10879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3" y="10894"/>
                    <a:pt x="11204" y="10894"/>
                    <a:pt x="11204" y="10894"/>
                  </a:cubicBezTo>
                  <a:lnTo>
                    <a:pt x="11204" y="10894"/>
                  </a:lnTo>
                  <a:cubicBezTo>
                    <a:pt x="11204" y="10894"/>
                    <a:pt x="11203" y="10894"/>
                    <a:pt x="11203" y="10894"/>
                  </a:cubicBezTo>
                  <a:lnTo>
                    <a:pt x="11203" y="10894"/>
                  </a:lnTo>
                  <a:cubicBezTo>
                    <a:pt x="11204" y="10898"/>
                    <a:pt x="11208" y="10904"/>
                    <a:pt x="11217" y="10912"/>
                  </a:cubicBezTo>
                  <a:cubicBezTo>
                    <a:pt x="11217" y="10897"/>
                    <a:pt x="11209" y="10890"/>
                    <a:pt x="11205" y="10890"/>
                  </a:cubicBezTo>
                  <a:cubicBezTo>
                    <a:pt x="11204" y="10890"/>
                    <a:pt x="11203" y="10891"/>
                    <a:pt x="11203" y="10894"/>
                  </a:cubicBezTo>
                  <a:lnTo>
                    <a:pt x="11203" y="10894"/>
                  </a:lnTo>
                  <a:cubicBezTo>
                    <a:pt x="11187" y="10862"/>
                    <a:pt x="11192" y="10821"/>
                    <a:pt x="11217" y="10821"/>
                  </a:cubicBezTo>
                  <a:cubicBezTo>
                    <a:pt x="11172" y="10777"/>
                    <a:pt x="11176" y="10748"/>
                    <a:pt x="11218" y="10748"/>
                  </a:cubicBezTo>
                  <a:cubicBezTo>
                    <a:pt x="11233" y="10748"/>
                    <a:pt x="11253" y="10752"/>
                    <a:pt x="11277" y="10760"/>
                  </a:cubicBezTo>
                  <a:cubicBezTo>
                    <a:pt x="11257" y="10750"/>
                    <a:pt x="11254" y="10747"/>
                    <a:pt x="11258" y="10747"/>
                  </a:cubicBezTo>
                  <a:cubicBezTo>
                    <a:pt x="11267" y="10747"/>
                    <a:pt x="11308" y="10760"/>
                    <a:pt x="11308" y="10760"/>
                  </a:cubicBezTo>
                  <a:cubicBezTo>
                    <a:pt x="11291" y="10710"/>
                    <a:pt x="11284" y="10688"/>
                    <a:pt x="11290" y="10688"/>
                  </a:cubicBezTo>
                  <a:cubicBezTo>
                    <a:pt x="11296" y="10688"/>
                    <a:pt x="11311" y="10703"/>
                    <a:pt x="11338" y="10730"/>
                  </a:cubicBezTo>
                  <a:cubicBezTo>
                    <a:pt x="11315" y="10683"/>
                    <a:pt x="11256" y="10619"/>
                    <a:pt x="11271" y="10619"/>
                  </a:cubicBezTo>
                  <a:cubicBezTo>
                    <a:pt x="11275" y="10619"/>
                    <a:pt x="11287" y="10625"/>
                    <a:pt x="11308" y="10639"/>
                  </a:cubicBezTo>
                  <a:cubicBezTo>
                    <a:pt x="10669" y="9849"/>
                    <a:pt x="9636" y="8937"/>
                    <a:pt x="8846" y="8086"/>
                  </a:cubicBezTo>
                  <a:lnTo>
                    <a:pt x="8937" y="8086"/>
                  </a:lnTo>
                  <a:cubicBezTo>
                    <a:pt x="9469" y="8070"/>
                    <a:pt x="10016" y="8070"/>
                    <a:pt x="10563" y="8070"/>
                  </a:cubicBezTo>
                  <a:cubicBezTo>
                    <a:pt x="11110" y="8070"/>
                    <a:pt x="11657" y="8070"/>
                    <a:pt x="12189" y="8055"/>
                  </a:cubicBezTo>
                  <a:lnTo>
                    <a:pt x="11612" y="8055"/>
                  </a:lnTo>
                  <a:cubicBezTo>
                    <a:pt x="12098" y="8040"/>
                    <a:pt x="12592" y="8040"/>
                    <a:pt x="13086" y="8040"/>
                  </a:cubicBezTo>
                  <a:cubicBezTo>
                    <a:pt x="13580" y="8040"/>
                    <a:pt x="14074" y="8040"/>
                    <a:pt x="14560" y="8025"/>
                  </a:cubicBezTo>
                  <a:cubicBezTo>
                    <a:pt x="14712" y="7994"/>
                    <a:pt x="14925" y="7994"/>
                    <a:pt x="15016" y="7934"/>
                  </a:cubicBezTo>
                  <a:lnTo>
                    <a:pt x="15077" y="7934"/>
                  </a:lnTo>
                  <a:cubicBezTo>
                    <a:pt x="15016" y="7934"/>
                    <a:pt x="15077" y="7903"/>
                    <a:pt x="14986" y="7903"/>
                  </a:cubicBezTo>
                  <a:lnTo>
                    <a:pt x="14955" y="7903"/>
                  </a:lnTo>
                  <a:cubicBezTo>
                    <a:pt x="14753" y="7903"/>
                    <a:pt x="14888" y="7890"/>
                    <a:pt x="15036" y="7890"/>
                  </a:cubicBezTo>
                  <a:cubicBezTo>
                    <a:pt x="15111" y="7890"/>
                    <a:pt x="15188" y="7893"/>
                    <a:pt x="15229" y="7903"/>
                  </a:cubicBezTo>
                  <a:lnTo>
                    <a:pt x="15472" y="7903"/>
                  </a:lnTo>
                  <a:cubicBezTo>
                    <a:pt x="15563" y="7903"/>
                    <a:pt x="15290" y="7873"/>
                    <a:pt x="15442" y="7873"/>
                  </a:cubicBezTo>
                  <a:cubicBezTo>
                    <a:pt x="15381" y="7873"/>
                    <a:pt x="15290" y="7873"/>
                    <a:pt x="15259" y="7842"/>
                  </a:cubicBezTo>
                  <a:cubicBezTo>
                    <a:pt x="15229" y="7842"/>
                    <a:pt x="15290" y="7842"/>
                    <a:pt x="15259" y="7782"/>
                  </a:cubicBezTo>
                  <a:cubicBezTo>
                    <a:pt x="14986" y="7751"/>
                    <a:pt x="15290" y="7721"/>
                    <a:pt x="15411" y="7690"/>
                  </a:cubicBezTo>
                  <a:cubicBezTo>
                    <a:pt x="15411" y="7690"/>
                    <a:pt x="15411" y="7630"/>
                    <a:pt x="15442" y="7630"/>
                  </a:cubicBezTo>
                  <a:cubicBezTo>
                    <a:pt x="15472" y="7599"/>
                    <a:pt x="15472" y="7599"/>
                    <a:pt x="15563" y="7569"/>
                  </a:cubicBezTo>
                  <a:cubicBezTo>
                    <a:pt x="15459" y="7543"/>
                    <a:pt x="15287" y="7539"/>
                    <a:pt x="15202" y="7500"/>
                  </a:cubicBezTo>
                  <a:lnTo>
                    <a:pt x="15202" y="7500"/>
                  </a:lnTo>
                  <a:cubicBezTo>
                    <a:pt x="14675" y="7471"/>
                    <a:pt x="14138" y="7462"/>
                    <a:pt x="13599" y="7462"/>
                  </a:cubicBezTo>
                  <a:cubicBezTo>
                    <a:pt x="12873" y="7462"/>
                    <a:pt x="12144" y="7478"/>
                    <a:pt x="11429" y="7478"/>
                  </a:cubicBezTo>
                  <a:lnTo>
                    <a:pt x="11125" y="7478"/>
                  </a:lnTo>
                  <a:cubicBezTo>
                    <a:pt x="10366" y="7478"/>
                    <a:pt x="9636" y="7478"/>
                    <a:pt x="8876" y="7538"/>
                  </a:cubicBezTo>
                  <a:lnTo>
                    <a:pt x="11460" y="4924"/>
                  </a:lnTo>
                  <a:cubicBezTo>
                    <a:pt x="11429" y="4924"/>
                    <a:pt x="11460" y="4894"/>
                    <a:pt x="11460" y="4894"/>
                  </a:cubicBezTo>
                  <a:cubicBezTo>
                    <a:pt x="11460" y="4884"/>
                    <a:pt x="11450" y="4881"/>
                    <a:pt x="11435" y="4881"/>
                  </a:cubicBezTo>
                  <a:cubicBezTo>
                    <a:pt x="11406" y="4881"/>
                    <a:pt x="11358" y="4894"/>
                    <a:pt x="11338" y="4894"/>
                  </a:cubicBezTo>
                  <a:cubicBezTo>
                    <a:pt x="11328" y="4904"/>
                    <a:pt x="11321" y="4908"/>
                    <a:pt x="11316" y="4908"/>
                  </a:cubicBezTo>
                  <a:cubicBezTo>
                    <a:pt x="11304" y="4908"/>
                    <a:pt x="11298" y="4894"/>
                    <a:pt x="11277" y="4894"/>
                  </a:cubicBezTo>
                  <a:cubicBezTo>
                    <a:pt x="11237" y="4894"/>
                    <a:pt x="11210" y="4908"/>
                    <a:pt x="11196" y="4908"/>
                  </a:cubicBezTo>
                  <a:cubicBezTo>
                    <a:pt x="11190" y="4908"/>
                    <a:pt x="11186" y="4904"/>
                    <a:pt x="11186" y="4894"/>
                  </a:cubicBezTo>
                  <a:cubicBezTo>
                    <a:pt x="11217" y="4864"/>
                    <a:pt x="11217" y="4772"/>
                    <a:pt x="11186" y="4772"/>
                  </a:cubicBezTo>
                  <a:cubicBezTo>
                    <a:pt x="11156" y="4772"/>
                    <a:pt x="11156" y="4772"/>
                    <a:pt x="11186" y="4742"/>
                  </a:cubicBezTo>
                  <a:lnTo>
                    <a:pt x="11186" y="4742"/>
                  </a:lnTo>
                  <a:cubicBezTo>
                    <a:pt x="11177" y="4751"/>
                    <a:pt x="11171" y="4755"/>
                    <a:pt x="11167" y="4755"/>
                  </a:cubicBezTo>
                  <a:cubicBezTo>
                    <a:pt x="11158" y="4755"/>
                    <a:pt x="11165" y="4733"/>
                    <a:pt x="11186" y="4712"/>
                  </a:cubicBezTo>
                  <a:cubicBezTo>
                    <a:pt x="11156" y="4712"/>
                    <a:pt x="11217" y="4681"/>
                    <a:pt x="11186" y="4681"/>
                  </a:cubicBezTo>
                  <a:lnTo>
                    <a:pt x="11186" y="4621"/>
                  </a:lnTo>
                  <a:cubicBezTo>
                    <a:pt x="11173" y="4648"/>
                    <a:pt x="11147" y="4663"/>
                    <a:pt x="11130" y="4663"/>
                  </a:cubicBezTo>
                  <a:cubicBezTo>
                    <a:pt x="11111" y="4663"/>
                    <a:pt x="11106" y="4640"/>
                    <a:pt x="11156" y="4590"/>
                  </a:cubicBezTo>
                  <a:cubicBezTo>
                    <a:pt x="11136" y="4590"/>
                    <a:pt x="11129" y="4604"/>
                    <a:pt x="11136" y="4604"/>
                  </a:cubicBezTo>
                  <a:cubicBezTo>
                    <a:pt x="11136" y="4604"/>
                    <a:pt x="11137" y="4604"/>
                    <a:pt x="11137" y="4603"/>
                  </a:cubicBezTo>
                  <a:lnTo>
                    <a:pt x="11137" y="4603"/>
                  </a:lnTo>
                  <a:cubicBezTo>
                    <a:pt x="11125" y="4610"/>
                    <a:pt x="11111" y="4613"/>
                    <a:pt x="11099" y="4613"/>
                  </a:cubicBezTo>
                  <a:cubicBezTo>
                    <a:pt x="11080" y="4613"/>
                    <a:pt x="11065" y="4605"/>
                    <a:pt x="11065" y="4590"/>
                  </a:cubicBezTo>
                  <a:cubicBezTo>
                    <a:pt x="11042" y="4624"/>
                    <a:pt x="11024" y="4637"/>
                    <a:pt x="11011" y="4637"/>
                  </a:cubicBezTo>
                  <a:cubicBezTo>
                    <a:pt x="10990" y="4637"/>
                    <a:pt x="10985" y="4598"/>
                    <a:pt x="11004" y="4560"/>
                  </a:cubicBezTo>
                  <a:lnTo>
                    <a:pt x="11004" y="4560"/>
                  </a:lnTo>
                  <a:cubicBezTo>
                    <a:pt x="10998" y="4566"/>
                    <a:pt x="10994" y="4568"/>
                    <a:pt x="10992" y="4568"/>
                  </a:cubicBezTo>
                  <a:cubicBezTo>
                    <a:pt x="10984" y="4568"/>
                    <a:pt x="11004" y="4529"/>
                    <a:pt x="11004" y="4529"/>
                  </a:cubicBezTo>
                  <a:lnTo>
                    <a:pt x="11004" y="4529"/>
                  </a:lnTo>
                  <a:cubicBezTo>
                    <a:pt x="10970" y="4540"/>
                    <a:pt x="10949" y="4547"/>
                    <a:pt x="10939" y="4547"/>
                  </a:cubicBezTo>
                  <a:cubicBezTo>
                    <a:pt x="10921" y="4547"/>
                    <a:pt x="10935" y="4526"/>
                    <a:pt x="10973" y="4469"/>
                  </a:cubicBezTo>
                  <a:lnTo>
                    <a:pt x="10973" y="4469"/>
                  </a:lnTo>
                  <a:cubicBezTo>
                    <a:pt x="10930" y="4512"/>
                    <a:pt x="10872" y="4554"/>
                    <a:pt x="10863" y="4554"/>
                  </a:cubicBezTo>
                  <a:cubicBezTo>
                    <a:pt x="10860" y="4554"/>
                    <a:pt x="10864" y="4547"/>
                    <a:pt x="10882" y="4529"/>
                  </a:cubicBezTo>
                  <a:lnTo>
                    <a:pt x="10882" y="4529"/>
                  </a:lnTo>
                  <a:cubicBezTo>
                    <a:pt x="10092" y="5168"/>
                    <a:pt x="9180" y="6201"/>
                    <a:pt x="8329" y="6991"/>
                  </a:cubicBezTo>
                  <a:lnTo>
                    <a:pt x="8329" y="6870"/>
                  </a:lnTo>
                  <a:cubicBezTo>
                    <a:pt x="8299" y="5806"/>
                    <a:pt x="8329" y="4712"/>
                    <a:pt x="8299" y="3648"/>
                  </a:cubicBezTo>
                  <a:lnTo>
                    <a:pt x="8299" y="4225"/>
                  </a:lnTo>
                  <a:cubicBezTo>
                    <a:pt x="8268" y="3222"/>
                    <a:pt x="8299" y="2250"/>
                    <a:pt x="8268" y="1247"/>
                  </a:cubicBezTo>
                  <a:cubicBezTo>
                    <a:pt x="8207" y="1095"/>
                    <a:pt x="8207" y="912"/>
                    <a:pt x="8177" y="791"/>
                  </a:cubicBezTo>
                  <a:lnTo>
                    <a:pt x="8177" y="760"/>
                  </a:lnTo>
                  <a:cubicBezTo>
                    <a:pt x="8177" y="791"/>
                    <a:pt x="8147" y="760"/>
                    <a:pt x="8147" y="821"/>
                  </a:cubicBezTo>
                  <a:lnTo>
                    <a:pt x="8147" y="882"/>
                  </a:lnTo>
                  <a:cubicBezTo>
                    <a:pt x="8147" y="955"/>
                    <a:pt x="8145" y="985"/>
                    <a:pt x="8143" y="985"/>
                  </a:cubicBezTo>
                  <a:cubicBezTo>
                    <a:pt x="8135" y="985"/>
                    <a:pt x="8124" y="700"/>
                    <a:pt x="8147" y="608"/>
                  </a:cubicBezTo>
                  <a:lnTo>
                    <a:pt x="8147" y="578"/>
                  </a:lnTo>
                  <a:lnTo>
                    <a:pt x="8147" y="487"/>
                  </a:lnTo>
                  <a:lnTo>
                    <a:pt x="8147" y="335"/>
                  </a:lnTo>
                  <a:cubicBezTo>
                    <a:pt x="8147" y="328"/>
                    <a:pt x="8146" y="325"/>
                    <a:pt x="8146" y="325"/>
                  </a:cubicBezTo>
                  <a:cubicBezTo>
                    <a:pt x="8142" y="325"/>
                    <a:pt x="8128" y="416"/>
                    <a:pt x="8121" y="416"/>
                  </a:cubicBezTo>
                  <a:cubicBezTo>
                    <a:pt x="8118" y="416"/>
                    <a:pt x="8116" y="402"/>
                    <a:pt x="8116" y="365"/>
                  </a:cubicBezTo>
                  <a:cubicBezTo>
                    <a:pt x="8116" y="456"/>
                    <a:pt x="8116" y="517"/>
                    <a:pt x="8055" y="578"/>
                  </a:cubicBezTo>
                  <a:cubicBezTo>
                    <a:pt x="8055" y="582"/>
                    <a:pt x="8055" y="584"/>
                    <a:pt x="8055" y="584"/>
                  </a:cubicBezTo>
                  <a:cubicBezTo>
                    <a:pt x="8055" y="584"/>
                    <a:pt x="8053" y="556"/>
                    <a:pt x="8043" y="556"/>
                  </a:cubicBezTo>
                  <a:cubicBezTo>
                    <a:pt x="8039" y="556"/>
                    <a:pt x="8033" y="562"/>
                    <a:pt x="8025" y="578"/>
                  </a:cubicBezTo>
                  <a:cubicBezTo>
                    <a:pt x="8017" y="645"/>
                    <a:pt x="8008" y="670"/>
                    <a:pt x="7999" y="670"/>
                  </a:cubicBezTo>
                  <a:cubicBezTo>
                    <a:pt x="7976" y="670"/>
                    <a:pt x="7948" y="492"/>
                    <a:pt x="7903" y="426"/>
                  </a:cubicBezTo>
                  <a:cubicBezTo>
                    <a:pt x="7903" y="426"/>
                    <a:pt x="7873" y="426"/>
                    <a:pt x="7873" y="365"/>
                  </a:cubicBezTo>
                  <a:cubicBezTo>
                    <a:pt x="7843" y="335"/>
                    <a:pt x="7843" y="335"/>
                    <a:pt x="7812" y="274"/>
                  </a:cubicBezTo>
                  <a:cubicBezTo>
                    <a:pt x="7752" y="365"/>
                    <a:pt x="7752" y="608"/>
                    <a:pt x="7721" y="639"/>
                  </a:cubicBezTo>
                  <a:cubicBezTo>
                    <a:pt x="7721" y="608"/>
                    <a:pt x="7721" y="487"/>
                    <a:pt x="7691" y="426"/>
                  </a:cubicBezTo>
                  <a:cubicBezTo>
                    <a:pt x="7688" y="428"/>
                    <a:pt x="7686" y="429"/>
                    <a:pt x="7684" y="429"/>
                  </a:cubicBezTo>
                  <a:cubicBezTo>
                    <a:pt x="7660" y="429"/>
                    <a:pt x="7656" y="269"/>
                    <a:pt x="7600" y="213"/>
                  </a:cubicBezTo>
                  <a:cubicBezTo>
                    <a:pt x="7569" y="213"/>
                    <a:pt x="7569" y="31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0"/>
          <p:cNvSpPr/>
          <p:nvPr/>
        </p:nvSpPr>
        <p:spPr>
          <a:xfrm rot="1677788" flipH="1">
            <a:off x="-1371659" y="-2288267"/>
            <a:ext cx="3111191" cy="3626745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0"/>
          <p:cNvGrpSpPr/>
          <p:nvPr/>
        </p:nvGrpSpPr>
        <p:grpSpPr>
          <a:xfrm rot="-3431906">
            <a:off x="373048" y="3718940"/>
            <a:ext cx="1495569" cy="2508896"/>
            <a:chOff x="7097620" y="1141641"/>
            <a:chExt cx="497725" cy="834959"/>
          </a:xfrm>
        </p:grpSpPr>
        <p:sp>
          <p:nvSpPr>
            <p:cNvPr id="508" name="Google Shape;508;p30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8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4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6779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4"/>
          <p:cNvSpPr txBox="1">
            <a:spLocks noGrp="1"/>
          </p:cNvSpPr>
          <p:nvPr>
            <p:ph type="subTitle" idx="1"/>
          </p:nvPr>
        </p:nvSpPr>
        <p:spPr>
          <a:xfrm>
            <a:off x="713225" y="1746200"/>
            <a:ext cx="20871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34"/>
          <p:cNvSpPr txBox="1">
            <a:spLocks noGrp="1"/>
          </p:cNvSpPr>
          <p:nvPr>
            <p:ph type="subTitle" idx="2"/>
          </p:nvPr>
        </p:nvSpPr>
        <p:spPr>
          <a:xfrm>
            <a:off x="713225" y="2546450"/>
            <a:ext cx="20871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34"/>
          <p:cNvSpPr txBox="1">
            <a:spLocks noGrp="1"/>
          </p:cNvSpPr>
          <p:nvPr>
            <p:ph type="subTitle" idx="3"/>
          </p:nvPr>
        </p:nvSpPr>
        <p:spPr>
          <a:xfrm>
            <a:off x="3388225" y="1746200"/>
            <a:ext cx="20871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34"/>
          <p:cNvSpPr txBox="1">
            <a:spLocks noGrp="1"/>
          </p:cNvSpPr>
          <p:nvPr>
            <p:ph type="subTitle" idx="4"/>
          </p:nvPr>
        </p:nvSpPr>
        <p:spPr>
          <a:xfrm>
            <a:off x="3388225" y="2546450"/>
            <a:ext cx="20871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34"/>
          <p:cNvSpPr txBox="1">
            <a:spLocks noGrp="1"/>
          </p:cNvSpPr>
          <p:nvPr>
            <p:ph type="subTitle" idx="5"/>
          </p:nvPr>
        </p:nvSpPr>
        <p:spPr>
          <a:xfrm>
            <a:off x="713225" y="3173800"/>
            <a:ext cx="20871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34"/>
          <p:cNvSpPr txBox="1">
            <a:spLocks noGrp="1"/>
          </p:cNvSpPr>
          <p:nvPr>
            <p:ph type="subTitle" idx="6"/>
          </p:nvPr>
        </p:nvSpPr>
        <p:spPr>
          <a:xfrm>
            <a:off x="713225" y="3974050"/>
            <a:ext cx="20871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34"/>
          <p:cNvSpPr txBox="1">
            <a:spLocks noGrp="1"/>
          </p:cNvSpPr>
          <p:nvPr>
            <p:ph type="subTitle" idx="7"/>
          </p:nvPr>
        </p:nvSpPr>
        <p:spPr>
          <a:xfrm>
            <a:off x="3388225" y="3173800"/>
            <a:ext cx="20871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4"/>
          <p:cNvSpPr txBox="1">
            <a:spLocks noGrp="1"/>
          </p:cNvSpPr>
          <p:nvPr>
            <p:ph type="subTitle" idx="8"/>
          </p:nvPr>
        </p:nvSpPr>
        <p:spPr>
          <a:xfrm>
            <a:off x="3388225" y="3974050"/>
            <a:ext cx="20871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587" name="Google Shape;587;p34"/>
          <p:cNvGrpSpPr/>
          <p:nvPr/>
        </p:nvGrpSpPr>
        <p:grpSpPr>
          <a:xfrm>
            <a:off x="4669437" y="-75414"/>
            <a:ext cx="7273176" cy="7849157"/>
            <a:chOff x="4669437" y="-75414"/>
            <a:chExt cx="7273176" cy="7849157"/>
          </a:xfrm>
        </p:grpSpPr>
        <p:sp>
          <p:nvSpPr>
            <p:cNvPr id="588" name="Google Shape;588;p34"/>
            <p:cNvSpPr/>
            <p:nvPr/>
          </p:nvSpPr>
          <p:spPr>
            <a:xfrm rot="-324089">
              <a:off x="4996367" y="220022"/>
              <a:ext cx="6619317" cy="7258283"/>
            </a:xfrm>
            <a:custGeom>
              <a:avLst/>
              <a:gdLst/>
              <a:ahLst/>
              <a:cxnLst/>
              <a:rect l="l" t="t" r="r" b="b"/>
              <a:pathLst>
                <a:path w="161845" h="177468" extrusionOk="0">
                  <a:moveTo>
                    <a:pt x="108403" y="0"/>
                  </a:moveTo>
                  <a:cubicBezTo>
                    <a:pt x="96323" y="0"/>
                    <a:pt x="84130" y="7656"/>
                    <a:pt x="77550" y="17461"/>
                  </a:cubicBezTo>
                  <a:cubicBezTo>
                    <a:pt x="65870" y="34883"/>
                    <a:pt x="78804" y="48960"/>
                    <a:pt x="68379" y="65825"/>
                  </a:cubicBezTo>
                  <a:cubicBezTo>
                    <a:pt x="58511" y="81798"/>
                    <a:pt x="42901" y="75721"/>
                    <a:pt x="26705" y="90885"/>
                  </a:cubicBezTo>
                  <a:cubicBezTo>
                    <a:pt x="8140" y="108279"/>
                    <a:pt x="0" y="143012"/>
                    <a:pt x="12628" y="161326"/>
                  </a:cubicBezTo>
                  <a:cubicBezTo>
                    <a:pt x="20268" y="172418"/>
                    <a:pt x="35465" y="177468"/>
                    <a:pt x="52826" y="177468"/>
                  </a:cubicBezTo>
                  <a:cubicBezTo>
                    <a:pt x="74164" y="177468"/>
                    <a:pt x="98770" y="169838"/>
                    <a:pt x="116631" y="156420"/>
                  </a:cubicBezTo>
                  <a:cubicBezTo>
                    <a:pt x="155796" y="127011"/>
                    <a:pt x="161845" y="70341"/>
                    <a:pt x="146095" y="34688"/>
                  </a:cubicBezTo>
                  <a:cubicBezTo>
                    <a:pt x="142778" y="27190"/>
                    <a:pt x="131767" y="2297"/>
                    <a:pt x="111307" y="151"/>
                  </a:cubicBezTo>
                  <a:cubicBezTo>
                    <a:pt x="110341" y="49"/>
                    <a:pt x="109373" y="0"/>
                    <a:pt x="108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 rot="4848531">
              <a:off x="7047509" y="2226148"/>
              <a:ext cx="2517029" cy="2584839"/>
            </a:xfrm>
            <a:custGeom>
              <a:avLst/>
              <a:gdLst/>
              <a:ahLst/>
              <a:cxnLst/>
              <a:rect l="l" t="t" r="r" b="b"/>
              <a:pathLst>
                <a:path w="80288" h="82451" extrusionOk="0">
                  <a:moveTo>
                    <a:pt x="25596" y="1"/>
                  </a:moveTo>
                  <a:cubicBezTo>
                    <a:pt x="21430" y="1"/>
                    <a:pt x="17288" y="715"/>
                    <a:pt x="13429" y="2430"/>
                  </a:cubicBezTo>
                  <a:cubicBezTo>
                    <a:pt x="8560" y="4561"/>
                    <a:pt x="4261" y="8289"/>
                    <a:pt x="2131" y="13234"/>
                  </a:cubicBezTo>
                  <a:cubicBezTo>
                    <a:pt x="76" y="18028"/>
                    <a:pt x="0" y="23829"/>
                    <a:pt x="2644" y="28413"/>
                  </a:cubicBezTo>
                  <a:cubicBezTo>
                    <a:pt x="3329" y="29573"/>
                    <a:pt x="4166" y="30619"/>
                    <a:pt x="5079" y="31551"/>
                  </a:cubicBezTo>
                  <a:cubicBezTo>
                    <a:pt x="5916" y="32807"/>
                    <a:pt x="6867" y="33948"/>
                    <a:pt x="7970" y="34975"/>
                  </a:cubicBezTo>
                  <a:cubicBezTo>
                    <a:pt x="9701" y="36573"/>
                    <a:pt x="11736" y="37771"/>
                    <a:pt x="13886" y="38760"/>
                  </a:cubicBezTo>
                  <a:cubicBezTo>
                    <a:pt x="18203" y="40700"/>
                    <a:pt x="22901" y="41727"/>
                    <a:pt x="27371" y="43287"/>
                  </a:cubicBezTo>
                  <a:cubicBezTo>
                    <a:pt x="31746" y="44847"/>
                    <a:pt x="35969" y="47072"/>
                    <a:pt x="38518" y="51124"/>
                  </a:cubicBezTo>
                  <a:cubicBezTo>
                    <a:pt x="41085" y="55175"/>
                    <a:pt x="41675" y="60102"/>
                    <a:pt x="42455" y="64743"/>
                  </a:cubicBezTo>
                  <a:cubicBezTo>
                    <a:pt x="43216" y="69212"/>
                    <a:pt x="44110" y="73968"/>
                    <a:pt x="47077" y="77582"/>
                  </a:cubicBezTo>
                  <a:cubicBezTo>
                    <a:pt x="49809" y="80899"/>
                    <a:pt x="53931" y="82451"/>
                    <a:pt x="58124" y="82451"/>
                  </a:cubicBezTo>
                  <a:cubicBezTo>
                    <a:pt x="58836" y="82451"/>
                    <a:pt x="59549" y="82406"/>
                    <a:pt x="60258" y="82318"/>
                  </a:cubicBezTo>
                  <a:cubicBezTo>
                    <a:pt x="65451" y="81652"/>
                    <a:pt x="69902" y="78647"/>
                    <a:pt x="73059" y="74557"/>
                  </a:cubicBezTo>
                  <a:cubicBezTo>
                    <a:pt x="76388" y="70259"/>
                    <a:pt x="78385" y="64971"/>
                    <a:pt x="79317" y="59645"/>
                  </a:cubicBezTo>
                  <a:cubicBezTo>
                    <a:pt x="80287" y="54015"/>
                    <a:pt x="80116" y="48214"/>
                    <a:pt x="78918" y="42678"/>
                  </a:cubicBezTo>
                  <a:cubicBezTo>
                    <a:pt x="77719" y="37048"/>
                    <a:pt x="75532" y="31646"/>
                    <a:pt x="72489" y="26777"/>
                  </a:cubicBezTo>
                  <a:cubicBezTo>
                    <a:pt x="69598" y="22136"/>
                    <a:pt x="65908" y="17989"/>
                    <a:pt x="61742" y="14452"/>
                  </a:cubicBezTo>
                  <a:cubicBezTo>
                    <a:pt x="57557" y="10895"/>
                    <a:pt x="52878" y="7908"/>
                    <a:pt x="47914" y="5588"/>
                  </a:cubicBezTo>
                  <a:cubicBezTo>
                    <a:pt x="42531" y="3058"/>
                    <a:pt x="36730" y="1137"/>
                    <a:pt x="30833" y="357"/>
                  </a:cubicBezTo>
                  <a:cubicBezTo>
                    <a:pt x="29096" y="127"/>
                    <a:pt x="27344" y="1"/>
                    <a:pt x="25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 rot="7936098">
              <a:off x="7915945" y="1044509"/>
              <a:ext cx="1265719" cy="971121"/>
            </a:xfrm>
            <a:custGeom>
              <a:avLst/>
              <a:gdLst/>
              <a:ahLst/>
              <a:cxnLst/>
              <a:rect l="l" t="t" r="r" b="b"/>
              <a:pathLst>
                <a:path w="50629" h="38845" extrusionOk="0">
                  <a:moveTo>
                    <a:pt x="20063" y="1038"/>
                  </a:moveTo>
                  <a:lnTo>
                    <a:pt x="20063" y="1038"/>
                  </a:lnTo>
                  <a:cubicBezTo>
                    <a:pt x="20067" y="1039"/>
                    <a:pt x="20072" y="1039"/>
                    <a:pt x="20077" y="1039"/>
                  </a:cubicBezTo>
                  <a:cubicBezTo>
                    <a:pt x="20073" y="1039"/>
                    <a:pt x="20068" y="1038"/>
                    <a:pt x="20063" y="1038"/>
                  </a:cubicBezTo>
                  <a:close/>
                  <a:moveTo>
                    <a:pt x="29304" y="1903"/>
                  </a:moveTo>
                  <a:cubicBezTo>
                    <a:pt x="29350" y="1903"/>
                    <a:pt x="29377" y="1903"/>
                    <a:pt x="29385" y="1919"/>
                  </a:cubicBezTo>
                  <a:lnTo>
                    <a:pt x="29385" y="1919"/>
                  </a:lnTo>
                  <a:cubicBezTo>
                    <a:pt x="29364" y="1911"/>
                    <a:pt x="29334" y="1903"/>
                    <a:pt x="29304" y="1903"/>
                  </a:cubicBezTo>
                  <a:close/>
                  <a:moveTo>
                    <a:pt x="29248" y="1903"/>
                  </a:moveTo>
                  <a:cubicBezTo>
                    <a:pt x="29276" y="1903"/>
                    <a:pt x="29304" y="1903"/>
                    <a:pt x="29304" y="1931"/>
                  </a:cubicBezTo>
                  <a:cubicBezTo>
                    <a:pt x="29296" y="1931"/>
                    <a:pt x="29305" y="1939"/>
                    <a:pt x="29322" y="1949"/>
                  </a:cubicBezTo>
                  <a:lnTo>
                    <a:pt x="29322" y="1949"/>
                  </a:lnTo>
                  <a:cubicBezTo>
                    <a:pt x="29307" y="1943"/>
                    <a:pt x="29291" y="1937"/>
                    <a:pt x="29276" y="1931"/>
                  </a:cubicBezTo>
                  <a:cubicBezTo>
                    <a:pt x="29248" y="1931"/>
                    <a:pt x="29248" y="1903"/>
                    <a:pt x="29248" y="1903"/>
                  </a:cubicBezTo>
                  <a:close/>
                  <a:moveTo>
                    <a:pt x="30579" y="3398"/>
                  </a:moveTo>
                  <a:lnTo>
                    <a:pt x="30579" y="3398"/>
                  </a:lnTo>
                  <a:cubicBezTo>
                    <a:pt x="30587" y="3404"/>
                    <a:pt x="30598" y="3408"/>
                    <a:pt x="30614" y="3408"/>
                  </a:cubicBezTo>
                  <a:cubicBezTo>
                    <a:pt x="30602" y="3405"/>
                    <a:pt x="30591" y="3401"/>
                    <a:pt x="30579" y="3398"/>
                  </a:cubicBezTo>
                  <a:close/>
                  <a:moveTo>
                    <a:pt x="31353" y="3505"/>
                  </a:moveTo>
                  <a:lnTo>
                    <a:pt x="31353" y="3505"/>
                  </a:lnTo>
                  <a:cubicBezTo>
                    <a:pt x="31404" y="3548"/>
                    <a:pt x="31451" y="3548"/>
                    <a:pt x="31451" y="3548"/>
                  </a:cubicBezTo>
                  <a:cubicBezTo>
                    <a:pt x="31417" y="3531"/>
                    <a:pt x="31383" y="3517"/>
                    <a:pt x="31353" y="3505"/>
                  </a:cubicBezTo>
                  <a:close/>
                  <a:moveTo>
                    <a:pt x="25349" y="5011"/>
                  </a:moveTo>
                  <a:cubicBezTo>
                    <a:pt x="25357" y="5025"/>
                    <a:pt x="25379" y="5025"/>
                    <a:pt x="25402" y="5025"/>
                  </a:cubicBezTo>
                  <a:cubicBezTo>
                    <a:pt x="25384" y="5020"/>
                    <a:pt x="25366" y="5016"/>
                    <a:pt x="25349" y="5011"/>
                  </a:cubicBezTo>
                  <a:close/>
                  <a:moveTo>
                    <a:pt x="35647" y="5413"/>
                  </a:moveTo>
                  <a:cubicBezTo>
                    <a:pt x="35650" y="5415"/>
                    <a:pt x="35655" y="5415"/>
                    <a:pt x="35660" y="5415"/>
                  </a:cubicBezTo>
                  <a:cubicBezTo>
                    <a:pt x="35655" y="5415"/>
                    <a:pt x="35651" y="5414"/>
                    <a:pt x="35647" y="5413"/>
                  </a:cubicBezTo>
                  <a:close/>
                  <a:moveTo>
                    <a:pt x="17026" y="9747"/>
                  </a:moveTo>
                  <a:cubicBezTo>
                    <a:pt x="17007" y="9752"/>
                    <a:pt x="16989" y="9757"/>
                    <a:pt x="16970" y="9762"/>
                  </a:cubicBezTo>
                  <a:lnTo>
                    <a:pt x="16970" y="9762"/>
                  </a:lnTo>
                  <a:cubicBezTo>
                    <a:pt x="16988" y="9758"/>
                    <a:pt x="17007" y="9753"/>
                    <a:pt x="17026" y="9747"/>
                  </a:cubicBezTo>
                  <a:close/>
                  <a:moveTo>
                    <a:pt x="16970" y="9762"/>
                  </a:moveTo>
                  <a:cubicBezTo>
                    <a:pt x="16799" y="9803"/>
                    <a:pt x="16642" y="9801"/>
                    <a:pt x="16454" y="9903"/>
                  </a:cubicBezTo>
                  <a:cubicBezTo>
                    <a:pt x="16622" y="9859"/>
                    <a:pt x="16795" y="9809"/>
                    <a:pt x="16970" y="9762"/>
                  </a:cubicBezTo>
                  <a:close/>
                  <a:moveTo>
                    <a:pt x="3519" y="12133"/>
                  </a:moveTo>
                  <a:cubicBezTo>
                    <a:pt x="3519" y="12133"/>
                    <a:pt x="3519" y="12133"/>
                    <a:pt x="3519" y="12133"/>
                  </a:cubicBezTo>
                  <a:lnTo>
                    <a:pt x="3519" y="12133"/>
                  </a:lnTo>
                  <a:cubicBezTo>
                    <a:pt x="3517" y="12139"/>
                    <a:pt x="3515" y="12142"/>
                    <a:pt x="3515" y="12142"/>
                  </a:cubicBezTo>
                  <a:cubicBezTo>
                    <a:pt x="3515" y="12142"/>
                    <a:pt x="3516" y="12140"/>
                    <a:pt x="3519" y="12133"/>
                  </a:cubicBezTo>
                  <a:close/>
                  <a:moveTo>
                    <a:pt x="3519" y="12189"/>
                  </a:moveTo>
                  <a:lnTo>
                    <a:pt x="3519" y="12189"/>
                  </a:lnTo>
                  <a:cubicBezTo>
                    <a:pt x="3519" y="12191"/>
                    <a:pt x="3519" y="12194"/>
                    <a:pt x="3519" y="12196"/>
                  </a:cubicBezTo>
                  <a:lnTo>
                    <a:pt x="3519" y="12196"/>
                  </a:lnTo>
                  <a:cubicBezTo>
                    <a:pt x="3519" y="12194"/>
                    <a:pt x="3519" y="12192"/>
                    <a:pt x="3519" y="12189"/>
                  </a:cubicBezTo>
                  <a:close/>
                  <a:moveTo>
                    <a:pt x="3296" y="13165"/>
                  </a:moveTo>
                  <a:cubicBezTo>
                    <a:pt x="3296" y="13168"/>
                    <a:pt x="3295" y="13171"/>
                    <a:pt x="3294" y="13175"/>
                  </a:cubicBezTo>
                  <a:lnTo>
                    <a:pt x="3294" y="13175"/>
                  </a:lnTo>
                  <a:cubicBezTo>
                    <a:pt x="3295" y="13172"/>
                    <a:pt x="3296" y="13169"/>
                    <a:pt x="3296" y="13165"/>
                  </a:cubicBezTo>
                  <a:close/>
                  <a:moveTo>
                    <a:pt x="49171" y="15519"/>
                  </a:moveTo>
                  <a:cubicBezTo>
                    <a:pt x="49174" y="15524"/>
                    <a:pt x="49176" y="15529"/>
                    <a:pt x="49179" y="15534"/>
                  </a:cubicBezTo>
                  <a:cubicBezTo>
                    <a:pt x="49176" y="15529"/>
                    <a:pt x="49174" y="15524"/>
                    <a:pt x="49171" y="15519"/>
                  </a:cubicBezTo>
                  <a:close/>
                  <a:moveTo>
                    <a:pt x="13523" y="20900"/>
                  </a:moveTo>
                  <a:cubicBezTo>
                    <a:pt x="13518" y="20900"/>
                    <a:pt x="13513" y="20900"/>
                    <a:pt x="13508" y="20900"/>
                  </a:cubicBezTo>
                  <a:lnTo>
                    <a:pt x="13508" y="20900"/>
                  </a:lnTo>
                  <a:cubicBezTo>
                    <a:pt x="13519" y="20904"/>
                    <a:pt x="13530" y="20908"/>
                    <a:pt x="13541" y="20912"/>
                  </a:cubicBezTo>
                  <a:lnTo>
                    <a:pt x="13541" y="20912"/>
                  </a:lnTo>
                  <a:cubicBezTo>
                    <a:pt x="13545" y="20913"/>
                    <a:pt x="13550" y="20914"/>
                    <a:pt x="13555" y="20914"/>
                  </a:cubicBezTo>
                  <a:cubicBezTo>
                    <a:pt x="13543" y="20908"/>
                    <a:pt x="13532" y="20904"/>
                    <a:pt x="13523" y="20900"/>
                  </a:cubicBezTo>
                  <a:close/>
                  <a:moveTo>
                    <a:pt x="14321" y="21106"/>
                  </a:moveTo>
                  <a:cubicBezTo>
                    <a:pt x="14327" y="21108"/>
                    <a:pt x="14332" y="21109"/>
                    <a:pt x="14335" y="21109"/>
                  </a:cubicBezTo>
                  <a:cubicBezTo>
                    <a:pt x="14330" y="21108"/>
                    <a:pt x="14326" y="21107"/>
                    <a:pt x="14321" y="21106"/>
                  </a:cubicBezTo>
                  <a:close/>
                  <a:moveTo>
                    <a:pt x="19975" y="984"/>
                  </a:moveTo>
                  <a:cubicBezTo>
                    <a:pt x="20892" y="1039"/>
                    <a:pt x="21781" y="1095"/>
                    <a:pt x="22670" y="1206"/>
                  </a:cubicBezTo>
                  <a:cubicBezTo>
                    <a:pt x="24147" y="1374"/>
                    <a:pt x="25541" y="1736"/>
                    <a:pt x="26935" y="2154"/>
                  </a:cubicBezTo>
                  <a:cubicBezTo>
                    <a:pt x="28094" y="2513"/>
                    <a:pt x="29417" y="3035"/>
                    <a:pt x="30579" y="3398"/>
                  </a:cubicBezTo>
                  <a:lnTo>
                    <a:pt x="30579" y="3398"/>
                  </a:lnTo>
                  <a:cubicBezTo>
                    <a:pt x="30558" y="3381"/>
                    <a:pt x="30558" y="3353"/>
                    <a:pt x="30558" y="3353"/>
                  </a:cubicBezTo>
                  <a:cubicBezTo>
                    <a:pt x="30614" y="3353"/>
                    <a:pt x="30642" y="3353"/>
                    <a:pt x="30642" y="3408"/>
                  </a:cubicBezTo>
                  <a:cubicBezTo>
                    <a:pt x="31813" y="3827"/>
                    <a:pt x="33151" y="4468"/>
                    <a:pt x="34322" y="4997"/>
                  </a:cubicBezTo>
                  <a:cubicBezTo>
                    <a:pt x="33430" y="4468"/>
                    <a:pt x="32370" y="4105"/>
                    <a:pt x="31451" y="3604"/>
                  </a:cubicBezTo>
                  <a:cubicBezTo>
                    <a:pt x="31367" y="3604"/>
                    <a:pt x="31228" y="3548"/>
                    <a:pt x="31172" y="3492"/>
                  </a:cubicBezTo>
                  <a:cubicBezTo>
                    <a:pt x="31172" y="3464"/>
                    <a:pt x="31088" y="3436"/>
                    <a:pt x="31088" y="3436"/>
                  </a:cubicBezTo>
                  <a:cubicBezTo>
                    <a:pt x="31116" y="3436"/>
                    <a:pt x="31172" y="3436"/>
                    <a:pt x="31172" y="3464"/>
                  </a:cubicBezTo>
                  <a:cubicBezTo>
                    <a:pt x="31218" y="3474"/>
                    <a:pt x="31243" y="3477"/>
                    <a:pt x="31254" y="3477"/>
                  </a:cubicBezTo>
                  <a:cubicBezTo>
                    <a:pt x="31277" y="3477"/>
                    <a:pt x="31246" y="3464"/>
                    <a:pt x="31228" y="3464"/>
                  </a:cubicBezTo>
                  <a:cubicBezTo>
                    <a:pt x="31200" y="3464"/>
                    <a:pt x="31200" y="3436"/>
                    <a:pt x="31200" y="3436"/>
                  </a:cubicBezTo>
                  <a:cubicBezTo>
                    <a:pt x="31228" y="3436"/>
                    <a:pt x="31255" y="3436"/>
                    <a:pt x="31255" y="3464"/>
                  </a:cubicBezTo>
                  <a:cubicBezTo>
                    <a:pt x="31236" y="3464"/>
                    <a:pt x="31284" y="3478"/>
                    <a:pt x="31353" y="3505"/>
                  </a:cubicBezTo>
                  <a:lnTo>
                    <a:pt x="31353" y="3505"/>
                  </a:lnTo>
                  <a:cubicBezTo>
                    <a:pt x="31348" y="3501"/>
                    <a:pt x="31344" y="3497"/>
                    <a:pt x="31339" y="3492"/>
                  </a:cubicBezTo>
                  <a:cubicBezTo>
                    <a:pt x="31367" y="3492"/>
                    <a:pt x="31478" y="3548"/>
                    <a:pt x="31451" y="3548"/>
                  </a:cubicBezTo>
                  <a:cubicBezTo>
                    <a:pt x="31367" y="3548"/>
                    <a:pt x="31506" y="3604"/>
                    <a:pt x="31534" y="3604"/>
                  </a:cubicBezTo>
                  <a:cubicBezTo>
                    <a:pt x="31580" y="3627"/>
                    <a:pt x="31835" y="3764"/>
                    <a:pt x="31923" y="3764"/>
                  </a:cubicBezTo>
                  <a:cubicBezTo>
                    <a:pt x="31941" y="3764"/>
                    <a:pt x="31952" y="3758"/>
                    <a:pt x="31952" y="3743"/>
                  </a:cubicBezTo>
                  <a:cubicBezTo>
                    <a:pt x="31924" y="3715"/>
                    <a:pt x="31897" y="3715"/>
                    <a:pt x="31813" y="3715"/>
                  </a:cubicBezTo>
                  <a:cubicBezTo>
                    <a:pt x="31804" y="3706"/>
                    <a:pt x="31807" y="3703"/>
                    <a:pt x="31815" y="3703"/>
                  </a:cubicBezTo>
                  <a:cubicBezTo>
                    <a:pt x="31831" y="3703"/>
                    <a:pt x="31869" y="3715"/>
                    <a:pt x="31869" y="3715"/>
                  </a:cubicBezTo>
                  <a:lnTo>
                    <a:pt x="31924" y="3715"/>
                  </a:lnTo>
                  <a:cubicBezTo>
                    <a:pt x="32733" y="4022"/>
                    <a:pt x="33485" y="4412"/>
                    <a:pt x="34266" y="4746"/>
                  </a:cubicBezTo>
                  <a:cubicBezTo>
                    <a:pt x="34377" y="4830"/>
                    <a:pt x="34517" y="4886"/>
                    <a:pt x="34600" y="4886"/>
                  </a:cubicBezTo>
                  <a:lnTo>
                    <a:pt x="34684" y="4969"/>
                  </a:lnTo>
                  <a:cubicBezTo>
                    <a:pt x="35014" y="4997"/>
                    <a:pt x="35344" y="5350"/>
                    <a:pt x="35647" y="5413"/>
                  </a:cubicBezTo>
                  <a:lnTo>
                    <a:pt x="35647" y="5413"/>
                  </a:lnTo>
                  <a:cubicBezTo>
                    <a:pt x="35632" y="5406"/>
                    <a:pt x="35632" y="5388"/>
                    <a:pt x="35632" y="5388"/>
                  </a:cubicBezTo>
                  <a:cubicBezTo>
                    <a:pt x="35660" y="5388"/>
                    <a:pt x="35688" y="5415"/>
                    <a:pt x="35688" y="5415"/>
                  </a:cubicBezTo>
                  <a:cubicBezTo>
                    <a:pt x="35911" y="5527"/>
                    <a:pt x="36384" y="5806"/>
                    <a:pt x="36663" y="5945"/>
                  </a:cubicBezTo>
                  <a:cubicBezTo>
                    <a:pt x="36684" y="5966"/>
                    <a:pt x="36770" y="6020"/>
                    <a:pt x="36798" y="6020"/>
                  </a:cubicBezTo>
                  <a:cubicBezTo>
                    <a:pt x="36806" y="6020"/>
                    <a:pt x="36809" y="6014"/>
                    <a:pt x="36803" y="6001"/>
                  </a:cubicBezTo>
                  <a:cubicBezTo>
                    <a:pt x="36775" y="6001"/>
                    <a:pt x="36775" y="5973"/>
                    <a:pt x="36775" y="5973"/>
                  </a:cubicBezTo>
                  <a:cubicBezTo>
                    <a:pt x="36803" y="5973"/>
                    <a:pt x="36803" y="6001"/>
                    <a:pt x="36830" y="6001"/>
                  </a:cubicBezTo>
                  <a:cubicBezTo>
                    <a:pt x="36803" y="6001"/>
                    <a:pt x="37081" y="6112"/>
                    <a:pt x="37053" y="6140"/>
                  </a:cubicBezTo>
                  <a:cubicBezTo>
                    <a:pt x="38224" y="6809"/>
                    <a:pt x="39618" y="7618"/>
                    <a:pt x="40566" y="8454"/>
                  </a:cubicBezTo>
                  <a:cubicBezTo>
                    <a:pt x="43623" y="10988"/>
                    <a:pt x="48557" y="13821"/>
                    <a:pt x="49294" y="18055"/>
                  </a:cubicBezTo>
                  <a:lnTo>
                    <a:pt x="49294" y="18055"/>
                  </a:lnTo>
                  <a:cubicBezTo>
                    <a:pt x="49281" y="18252"/>
                    <a:pt x="49235" y="18434"/>
                    <a:pt x="49235" y="18600"/>
                  </a:cubicBezTo>
                  <a:cubicBezTo>
                    <a:pt x="49207" y="18628"/>
                    <a:pt x="49179" y="18768"/>
                    <a:pt x="49179" y="18768"/>
                  </a:cubicBezTo>
                  <a:cubicBezTo>
                    <a:pt x="49068" y="19046"/>
                    <a:pt x="48900" y="19214"/>
                    <a:pt x="48733" y="19465"/>
                  </a:cubicBezTo>
                  <a:cubicBezTo>
                    <a:pt x="48733" y="19437"/>
                    <a:pt x="48761" y="19437"/>
                    <a:pt x="48761" y="19381"/>
                  </a:cubicBezTo>
                  <a:lnTo>
                    <a:pt x="48761" y="19381"/>
                  </a:lnTo>
                  <a:cubicBezTo>
                    <a:pt x="48231" y="19911"/>
                    <a:pt x="47507" y="20412"/>
                    <a:pt x="46810" y="20691"/>
                  </a:cubicBezTo>
                  <a:cubicBezTo>
                    <a:pt x="46838" y="20635"/>
                    <a:pt x="46921" y="20608"/>
                    <a:pt x="47005" y="20552"/>
                  </a:cubicBezTo>
                  <a:lnTo>
                    <a:pt x="47005" y="20552"/>
                  </a:lnTo>
                  <a:cubicBezTo>
                    <a:pt x="46861" y="20624"/>
                    <a:pt x="46719" y="20693"/>
                    <a:pt x="46578" y="20758"/>
                  </a:cubicBezTo>
                  <a:lnTo>
                    <a:pt x="46578" y="20758"/>
                  </a:lnTo>
                  <a:cubicBezTo>
                    <a:pt x="45833" y="19531"/>
                    <a:pt x="44961" y="18372"/>
                    <a:pt x="44050" y="17290"/>
                  </a:cubicBezTo>
                  <a:lnTo>
                    <a:pt x="44022" y="17262"/>
                  </a:lnTo>
                  <a:cubicBezTo>
                    <a:pt x="43186" y="16259"/>
                    <a:pt x="41848" y="14893"/>
                    <a:pt x="40733" y="13890"/>
                  </a:cubicBezTo>
                  <a:cubicBezTo>
                    <a:pt x="39479" y="12802"/>
                    <a:pt x="38168" y="11576"/>
                    <a:pt x="36747" y="10656"/>
                  </a:cubicBezTo>
                  <a:lnTo>
                    <a:pt x="36691" y="10656"/>
                  </a:lnTo>
                  <a:cubicBezTo>
                    <a:pt x="31542" y="6862"/>
                    <a:pt x="24720" y="2659"/>
                    <a:pt x="18324" y="2659"/>
                  </a:cubicBezTo>
                  <a:cubicBezTo>
                    <a:pt x="14851" y="2659"/>
                    <a:pt x="11505" y="3898"/>
                    <a:pt x="8621" y="7116"/>
                  </a:cubicBezTo>
                  <a:cubicBezTo>
                    <a:pt x="7115" y="8928"/>
                    <a:pt x="5666" y="11241"/>
                    <a:pt x="5610" y="13667"/>
                  </a:cubicBezTo>
                  <a:cubicBezTo>
                    <a:pt x="5546" y="15067"/>
                    <a:pt x="5870" y="16239"/>
                    <a:pt x="6473" y="17225"/>
                  </a:cubicBezTo>
                  <a:lnTo>
                    <a:pt x="6473" y="17225"/>
                  </a:lnTo>
                  <a:cubicBezTo>
                    <a:pt x="5959" y="17949"/>
                    <a:pt x="5485" y="18698"/>
                    <a:pt x="5053" y="19465"/>
                  </a:cubicBezTo>
                  <a:cubicBezTo>
                    <a:pt x="5025" y="19493"/>
                    <a:pt x="4997" y="19604"/>
                    <a:pt x="4969" y="19632"/>
                  </a:cubicBezTo>
                  <a:cubicBezTo>
                    <a:pt x="4545" y="20387"/>
                    <a:pt x="4146" y="21179"/>
                    <a:pt x="3803" y="21992"/>
                  </a:cubicBezTo>
                  <a:lnTo>
                    <a:pt x="3803" y="21992"/>
                  </a:lnTo>
                  <a:cubicBezTo>
                    <a:pt x="3437" y="21276"/>
                    <a:pt x="2986" y="20025"/>
                    <a:pt x="2915" y="19264"/>
                  </a:cubicBezTo>
                  <a:lnTo>
                    <a:pt x="2915" y="19264"/>
                  </a:lnTo>
                  <a:cubicBezTo>
                    <a:pt x="2921" y="19300"/>
                    <a:pt x="2927" y="19325"/>
                    <a:pt x="2934" y="19325"/>
                  </a:cubicBezTo>
                  <a:cubicBezTo>
                    <a:pt x="2906" y="19074"/>
                    <a:pt x="2906" y="18768"/>
                    <a:pt x="2823" y="18489"/>
                  </a:cubicBezTo>
                  <a:lnTo>
                    <a:pt x="2823" y="18489"/>
                  </a:lnTo>
                  <a:cubicBezTo>
                    <a:pt x="2795" y="18600"/>
                    <a:pt x="2878" y="18768"/>
                    <a:pt x="2823" y="18907"/>
                  </a:cubicBezTo>
                  <a:cubicBezTo>
                    <a:pt x="2767" y="18238"/>
                    <a:pt x="2683" y="17569"/>
                    <a:pt x="2739" y="16956"/>
                  </a:cubicBezTo>
                  <a:cubicBezTo>
                    <a:pt x="2683" y="15677"/>
                    <a:pt x="2960" y="14371"/>
                    <a:pt x="3294" y="13175"/>
                  </a:cubicBezTo>
                  <a:lnTo>
                    <a:pt x="3294" y="13175"/>
                  </a:lnTo>
                  <a:cubicBezTo>
                    <a:pt x="3283" y="13193"/>
                    <a:pt x="3241" y="13193"/>
                    <a:pt x="3241" y="13193"/>
                  </a:cubicBezTo>
                  <a:cubicBezTo>
                    <a:pt x="3241" y="13165"/>
                    <a:pt x="3241" y="13109"/>
                    <a:pt x="3296" y="13109"/>
                  </a:cubicBezTo>
                  <a:cubicBezTo>
                    <a:pt x="3324" y="12915"/>
                    <a:pt x="3489" y="12502"/>
                    <a:pt x="3519" y="12196"/>
                  </a:cubicBezTo>
                  <a:lnTo>
                    <a:pt x="3519" y="12196"/>
                  </a:lnTo>
                  <a:cubicBezTo>
                    <a:pt x="3515" y="12217"/>
                    <a:pt x="3492" y="12217"/>
                    <a:pt x="3492" y="12217"/>
                  </a:cubicBezTo>
                  <a:cubicBezTo>
                    <a:pt x="3492" y="12189"/>
                    <a:pt x="3492" y="12134"/>
                    <a:pt x="3519" y="12133"/>
                  </a:cubicBezTo>
                  <a:lnTo>
                    <a:pt x="3519" y="12133"/>
                  </a:lnTo>
                  <a:cubicBezTo>
                    <a:pt x="3535" y="12101"/>
                    <a:pt x="3587" y="11992"/>
                    <a:pt x="3579" y="11992"/>
                  </a:cubicBezTo>
                  <a:lnTo>
                    <a:pt x="3579" y="11992"/>
                  </a:lnTo>
                  <a:cubicBezTo>
                    <a:pt x="3578" y="11992"/>
                    <a:pt x="3577" y="11992"/>
                    <a:pt x="3575" y="11994"/>
                  </a:cubicBezTo>
                  <a:cubicBezTo>
                    <a:pt x="3575" y="12050"/>
                    <a:pt x="3519" y="12050"/>
                    <a:pt x="3519" y="12050"/>
                  </a:cubicBezTo>
                  <a:cubicBezTo>
                    <a:pt x="3519" y="11994"/>
                    <a:pt x="3519" y="11966"/>
                    <a:pt x="3575" y="11966"/>
                  </a:cubicBezTo>
                  <a:cubicBezTo>
                    <a:pt x="3770" y="11102"/>
                    <a:pt x="4300" y="9848"/>
                    <a:pt x="4857" y="9039"/>
                  </a:cubicBezTo>
                  <a:lnTo>
                    <a:pt x="4857" y="9039"/>
                  </a:lnTo>
                  <a:cubicBezTo>
                    <a:pt x="4857" y="9040"/>
                    <a:pt x="4776" y="9162"/>
                    <a:pt x="4805" y="9162"/>
                  </a:cubicBezTo>
                  <a:cubicBezTo>
                    <a:pt x="4810" y="9162"/>
                    <a:pt x="4818" y="9159"/>
                    <a:pt x="4830" y="9151"/>
                  </a:cubicBezTo>
                  <a:cubicBezTo>
                    <a:pt x="4997" y="8733"/>
                    <a:pt x="5331" y="8342"/>
                    <a:pt x="5526" y="7952"/>
                  </a:cubicBezTo>
                  <a:lnTo>
                    <a:pt x="5526" y="7952"/>
                  </a:lnTo>
                  <a:cubicBezTo>
                    <a:pt x="5248" y="8315"/>
                    <a:pt x="5025" y="8733"/>
                    <a:pt x="4774" y="9067"/>
                  </a:cubicBezTo>
                  <a:cubicBezTo>
                    <a:pt x="5025" y="8454"/>
                    <a:pt x="5526" y="7952"/>
                    <a:pt x="5861" y="7395"/>
                  </a:cubicBezTo>
                  <a:cubicBezTo>
                    <a:pt x="5972" y="7172"/>
                    <a:pt x="6251" y="6893"/>
                    <a:pt x="6446" y="6670"/>
                  </a:cubicBezTo>
                  <a:lnTo>
                    <a:pt x="6446" y="6670"/>
                  </a:lnTo>
                  <a:cubicBezTo>
                    <a:pt x="6418" y="6754"/>
                    <a:pt x="6391" y="6781"/>
                    <a:pt x="6307" y="6893"/>
                  </a:cubicBezTo>
                  <a:cubicBezTo>
                    <a:pt x="6502" y="6670"/>
                    <a:pt x="6586" y="6558"/>
                    <a:pt x="6669" y="6391"/>
                  </a:cubicBezTo>
                  <a:cubicBezTo>
                    <a:pt x="9290" y="3046"/>
                    <a:pt x="13415" y="1318"/>
                    <a:pt x="17541" y="1067"/>
                  </a:cubicBezTo>
                  <a:cubicBezTo>
                    <a:pt x="18043" y="1018"/>
                    <a:pt x="18526" y="989"/>
                    <a:pt x="19013" y="989"/>
                  </a:cubicBezTo>
                  <a:cubicBezTo>
                    <a:pt x="19359" y="989"/>
                    <a:pt x="19706" y="1004"/>
                    <a:pt x="20063" y="1038"/>
                  </a:cubicBezTo>
                  <a:lnTo>
                    <a:pt x="20063" y="1038"/>
                  </a:lnTo>
                  <a:cubicBezTo>
                    <a:pt x="20024" y="1030"/>
                    <a:pt x="20017" y="989"/>
                    <a:pt x="19975" y="984"/>
                  </a:cubicBezTo>
                  <a:close/>
                  <a:moveTo>
                    <a:pt x="42406" y="22001"/>
                  </a:moveTo>
                  <a:cubicBezTo>
                    <a:pt x="42387" y="22001"/>
                    <a:pt x="42381" y="22014"/>
                    <a:pt x="42370" y="22014"/>
                  </a:cubicBezTo>
                  <a:cubicBezTo>
                    <a:pt x="42366" y="22014"/>
                    <a:pt x="42360" y="22011"/>
                    <a:pt x="42351" y="22003"/>
                  </a:cubicBezTo>
                  <a:lnTo>
                    <a:pt x="42351" y="22003"/>
                  </a:lnTo>
                  <a:cubicBezTo>
                    <a:pt x="42344" y="22005"/>
                    <a:pt x="42311" y="22011"/>
                    <a:pt x="42276" y="22017"/>
                  </a:cubicBezTo>
                  <a:lnTo>
                    <a:pt x="42276" y="22017"/>
                  </a:lnTo>
                  <a:cubicBezTo>
                    <a:pt x="42292" y="22012"/>
                    <a:pt x="42308" y="22006"/>
                    <a:pt x="42322" y="22001"/>
                  </a:cubicBezTo>
                  <a:lnTo>
                    <a:pt x="42350" y="22001"/>
                  </a:lnTo>
                  <a:cubicBezTo>
                    <a:pt x="42350" y="22002"/>
                    <a:pt x="42351" y="22002"/>
                    <a:pt x="42351" y="22003"/>
                  </a:cubicBezTo>
                  <a:lnTo>
                    <a:pt x="42351" y="22003"/>
                  </a:lnTo>
                  <a:cubicBezTo>
                    <a:pt x="42354" y="22002"/>
                    <a:pt x="42354" y="22001"/>
                    <a:pt x="42350" y="22001"/>
                  </a:cubicBezTo>
                  <a:close/>
                  <a:moveTo>
                    <a:pt x="18137" y="22136"/>
                  </a:moveTo>
                  <a:cubicBezTo>
                    <a:pt x="18139" y="22136"/>
                    <a:pt x="18145" y="22138"/>
                    <a:pt x="18154" y="22141"/>
                  </a:cubicBezTo>
                  <a:cubicBezTo>
                    <a:pt x="18147" y="22141"/>
                    <a:pt x="18143" y="22141"/>
                    <a:pt x="18141" y="22141"/>
                  </a:cubicBezTo>
                  <a:lnTo>
                    <a:pt x="18141" y="22141"/>
                  </a:lnTo>
                  <a:cubicBezTo>
                    <a:pt x="18136" y="22138"/>
                    <a:pt x="18134" y="22136"/>
                    <a:pt x="18137" y="22136"/>
                  </a:cubicBezTo>
                  <a:close/>
                  <a:moveTo>
                    <a:pt x="4262" y="22782"/>
                  </a:moveTo>
                  <a:lnTo>
                    <a:pt x="4262" y="22782"/>
                  </a:lnTo>
                  <a:cubicBezTo>
                    <a:pt x="4268" y="22792"/>
                    <a:pt x="4272" y="22802"/>
                    <a:pt x="4272" y="22810"/>
                  </a:cubicBezTo>
                  <a:cubicBezTo>
                    <a:pt x="4272" y="22810"/>
                    <a:pt x="4267" y="22807"/>
                    <a:pt x="4262" y="22804"/>
                  </a:cubicBezTo>
                  <a:lnTo>
                    <a:pt x="4262" y="22804"/>
                  </a:lnTo>
                  <a:cubicBezTo>
                    <a:pt x="4258" y="22797"/>
                    <a:pt x="4254" y="22791"/>
                    <a:pt x="4250" y="22785"/>
                  </a:cubicBezTo>
                  <a:lnTo>
                    <a:pt x="4250" y="22785"/>
                  </a:lnTo>
                  <a:cubicBezTo>
                    <a:pt x="4253" y="22784"/>
                    <a:pt x="4256" y="22783"/>
                    <a:pt x="4262" y="22782"/>
                  </a:cubicBezTo>
                  <a:close/>
                  <a:moveTo>
                    <a:pt x="18330" y="3527"/>
                  </a:moveTo>
                  <a:cubicBezTo>
                    <a:pt x="19429" y="3527"/>
                    <a:pt x="20537" y="3644"/>
                    <a:pt x="21622" y="3862"/>
                  </a:cubicBezTo>
                  <a:lnTo>
                    <a:pt x="21622" y="3862"/>
                  </a:lnTo>
                  <a:cubicBezTo>
                    <a:pt x="21656" y="3879"/>
                    <a:pt x="21741" y="3894"/>
                    <a:pt x="21792" y="3894"/>
                  </a:cubicBezTo>
                  <a:cubicBezTo>
                    <a:pt x="21804" y="3894"/>
                    <a:pt x="21813" y="3893"/>
                    <a:pt x="21820" y="3892"/>
                  </a:cubicBezTo>
                  <a:lnTo>
                    <a:pt x="21820" y="3892"/>
                  </a:lnTo>
                  <a:cubicBezTo>
                    <a:pt x="21828" y="3896"/>
                    <a:pt x="21834" y="3902"/>
                    <a:pt x="21834" y="3910"/>
                  </a:cubicBezTo>
                  <a:cubicBezTo>
                    <a:pt x="22391" y="4050"/>
                    <a:pt x="23088" y="4245"/>
                    <a:pt x="23645" y="4440"/>
                  </a:cubicBezTo>
                  <a:cubicBezTo>
                    <a:pt x="24241" y="4602"/>
                    <a:pt x="24758" y="4844"/>
                    <a:pt x="25349" y="5011"/>
                  </a:cubicBezTo>
                  <a:lnTo>
                    <a:pt x="25349" y="5011"/>
                  </a:lnTo>
                  <a:cubicBezTo>
                    <a:pt x="25347" y="5007"/>
                    <a:pt x="25346" y="5003"/>
                    <a:pt x="25346" y="4997"/>
                  </a:cubicBezTo>
                  <a:lnTo>
                    <a:pt x="25346" y="4997"/>
                  </a:lnTo>
                  <a:cubicBezTo>
                    <a:pt x="26294" y="5443"/>
                    <a:pt x="27464" y="5945"/>
                    <a:pt x="28440" y="6419"/>
                  </a:cubicBezTo>
                  <a:cubicBezTo>
                    <a:pt x="28719" y="6642"/>
                    <a:pt x="29025" y="6754"/>
                    <a:pt x="29388" y="6949"/>
                  </a:cubicBezTo>
                  <a:cubicBezTo>
                    <a:pt x="31674" y="8147"/>
                    <a:pt x="33848" y="9680"/>
                    <a:pt x="35938" y="11214"/>
                  </a:cubicBezTo>
                  <a:cubicBezTo>
                    <a:pt x="36384" y="11576"/>
                    <a:pt x="36886" y="11938"/>
                    <a:pt x="37332" y="12329"/>
                  </a:cubicBezTo>
                  <a:lnTo>
                    <a:pt x="37360" y="12329"/>
                  </a:lnTo>
                  <a:cubicBezTo>
                    <a:pt x="39618" y="14196"/>
                    <a:pt x="41904" y="16175"/>
                    <a:pt x="43716" y="18489"/>
                  </a:cubicBezTo>
                  <a:cubicBezTo>
                    <a:pt x="43744" y="18517"/>
                    <a:pt x="43771" y="18545"/>
                    <a:pt x="43799" y="18628"/>
                  </a:cubicBezTo>
                  <a:cubicBezTo>
                    <a:pt x="44423" y="19423"/>
                    <a:pt x="45057" y="20266"/>
                    <a:pt x="45637" y="21152"/>
                  </a:cubicBezTo>
                  <a:lnTo>
                    <a:pt x="45637" y="21152"/>
                  </a:lnTo>
                  <a:cubicBezTo>
                    <a:pt x="45286" y="21280"/>
                    <a:pt x="44930" y="21386"/>
                    <a:pt x="44552" y="21472"/>
                  </a:cubicBezTo>
                  <a:cubicBezTo>
                    <a:pt x="43771" y="21723"/>
                    <a:pt x="43019" y="21890"/>
                    <a:pt x="42210" y="22001"/>
                  </a:cubicBezTo>
                  <a:cubicBezTo>
                    <a:pt x="42193" y="22014"/>
                    <a:pt x="42182" y="22024"/>
                    <a:pt x="42176" y="22031"/>
                  </a:cubicBezTo>
                  <a:lnTo>
                    <a:pt x="42176" y="22031"/>
                  </a:lnTo>
                  <a:cubicBezTo>
                    <a:pt x="41648" y="22141"/>
                    <a:pt x="41121" y="22225"/>
                    <a:pt x="40594" y="22308"/>
                  </a:cubicBezTo>
                  <a:cubicBezTo>
                    <a:pt x="38990" y="22571"/>
                    <a:pt x="37288" y="22685"/>
                    <a:pt x="35603" y="22837"/>
                  </a:cubicBezTo>
                  <a:lnTo>
                    <a:pt x="35603" y="22837"/>
                  </a:lnTo>
                  <a:cubicBezTo>
                    <a:pt x="35493" y="22660"/>
                    <a:pt x="35382" y="22484"/>
                    <a:pt x="35269" y="22308"/>
                  </a:cubicBezTo>
                  <a:cubicBezTo>
                    <a:pt x="31918" y="16653"/>
                    <a:pt x="26565" y="9210"/>
                    <a:pt x="19650" y="9210"/>
                  </a:cubicBezTo>
                  <a:cubicBezTo>
                    <a:pt x="18282" y="9210"/>
                    <a:pt x="16853" y="9501"/>
                    <a:pt x="15366" y="10154"/>
                  </a:cubicBezTo>
                  <a:cubicBezTo>
                    <a:pt x="16063" y="9903"/>
                    <a:pt x="16677" y="9708"/>
                    <a:pt x="17318" y="9597"/>
                  </a:cubicBezTo>
                  <a:lnTo>
                    <a:pt x="17318" y="9597"/>
                  </a:lnTo>
                  <a:cubicBezTo>
                    <a:pt x="17211" y="9677"/>
                    <a:pt x="17116" y="9720"/>
                    <a:pt x="17026" y="9747"/>
                  </a:cubicBezTo>
                  <a:lnTo>
                    <a:pt x="17026" y="9747"/>
                  </a:lnTo>
                  <a:cubicBezTo>
                    <a:pt x="17384" y="9651"/>
                    <a:pt x="17745" y="9569"/>
                    <a:pt x="18070" y="9569"/>
                  </a:cubicBezTo>
                  <a:cubicBezTo>
                    <a:pt x="14948" y="10099"/>
                    <a:pt x="12161" y="11799"/>
                    <a:pt x="9875" y="13890"/>
                  </a:cubicBezTo>
                  <a:cubicBezTo>
                    <a:pt x="9875" y="13887"/>
                    <a:pt x="9874" y="13886"/>
                    <a:pt x="9872" y="13886"/>
                  </a:cubicBezTo>
                  <a:cubicBezTo>
                    <a:pt x="9850" y="13886"/>
                    <a:pt x="9723" y="14008"/>
                    <a:pt x="9596" y="14085"/>
                  </a:cubicBezTo>
                  <a:cubicBezTo>
                    <a:pt x="10739" y="13025"/>
                    <a:pt x="11854" y="12106"/>
                    <a:pt x="13192" y="11269"/>
                  </a:cubicBezTo>
                  <a:cubicBezTo>
                    <a:pt x="13215" y="11246"/>
                    <a:pt x="13222" y="11236"/>
                    <a:pt x="13214" y="11236"/>
                  </a:cubicBezTo>
                  <a:cubicBezTo>
                    <a:pt x="13162" y="11236"/>
                    <a:pt x="12401" y="11772"/>
                    <a:pt x="12253" y="11772"/>
                  </a:cubicBezTo>
                  <a:cubicBezTo>
                    <a:pt x="12250" y="11772"/>
                    <a:pt x="12247" y="11772"/>
                    <a:pt x="12244" y="11771"/>
                  </a:cubicBezTo>
                  <a:cubicBezTo>
                    <a:pt x="12718" y="11409"/>
                    <a:pt x="13192" y="11158"/>
                    <a:pt x="13666" y="10879"/>
                  </a:cubicBezTo>
                  <a:cubicBezTo>
                    <a:pt x="13664" y="10877"/>
                    <a:pt x="13659" y="10875"/>
                    <a:pt x="13653" y="10875"/>
                  </a:cubicBezTo>
                  <a:cubicBezTo>
                    <a:pt x="13595" y="10875"/>
                    <a:pt x="13382" y="10993"/>
                    <a:pt x="13332" y="11018"/>
                  </a:cubicBezTo>
                  <a:cubicBezTo>
                    <a:pt x="10873" y="12316"/>
                    <a:pt x="8777" y="14218"/>
                    <a:pt x="7073" y="16417"/>
                  </a:cubicBezTo>
                  <a:lnTo>
                    <a:pt x="7073" y="16417"/>
                  </a:lnTo>
                  <a:cubicBezTo>
                    <a:pt x="6638" y="15548"/>
                    <a:pt x="6450" y="14560"/>
                    <a:pt x="6502" y="13583"/>
                  </a:cubicBezTo>
                  <a:cubicBezTo>
                    <a:pt x="6558" y="13388"/>
                    <a:pt x="6558" y="13109"/>
                    <a:pt x="6641" y="12914"/>
                  </a:cubicBezTo>
                  <a:cubicBezTo>
                    <a:pt x="6641" y="12691"/>
                    <a:pt x="6725" y="12496"/>
                    <a:pt x="6781" y="12245"/>
                  </a:cubicBezTo>
                  <a:cubicBezTo>
                    <a:pt x="7561" y="9541"/>
                    <a:pt x="9485" y="7116"/>
                    <a:pt x="11743" y="5527"/>
                  </a:cubicBezTo>
                  <a:cubicBezTo>
                    <a:pt x="12663" y="4858"/>
                    <a:pt x="13666" y="4328"/>
                    <a:pt x="14753" y="4022"/>
                  </a:cubicBezTo>
                  <a:cubicBezTo>
                    <a:pt x="14781" y="3994"/>
                    <a:pt x="14920" y="3994"/>
                    <a:pt x="14948" y="3966"/>
                  </a:cubicBezTo>
                  <a:cubicBezTo>
                    <a:pt x="15562" y="3771"/>
                    <a:pt x="16203" y="3687"/>
                    <a:pt x="16816" y="3604"/>
                  </a:cubicBezTo>
                  <a:cubicBezTo>
                    <a:pt x="17316" y="3552"/>
                    <a:pt x="17822" y="3527"/>
                    <a:pt x="18330" y="3527"/>
                  </a:cubicBezTo>
                  <a:close/>
                  <a:moveTo>
                    <a:pt x="34322" y="22977"/>
                  </a:moveTo>
                  <a:lnTo>
                    <a:pt x="34322" y="22977"/>
                  </a:lnTo>
                  <a:cubicBezTo>
                    <a:pt x="34318" y="22981"/>
                    <a:pt x="34311" y="22984"/>
                    <a:pt x="34302" y="22986"/>
                  </a:cubicBezTo>
                  <a:lnTo>
                    <a:pt x="34302" y="22986"/>
                  </a:lnTo>
                  <a:cubicBezTo>
                    <a:pt x="34313" y="22985"/>
                    <a:pt x="34325" y="22983"/>
                    <a:pt x="34336" y="22982"/>
                  </a:cubicBezTo>
                  <a:lnTo>
                    <a:pt x="34336" y="22982"/>
                  </a:lnTo>
                  <a:cubicBezTo>
                    <a:pt x="34332" y="22980"/>
                    <a:pt x="34327" y="22979"/>
                    <a:pt x="34322" y="22977"/>
                  </a:cubicBezTo>
                  <a:close/>
                  <a:moveTo>
                    <a:pt x="34302" y="22986"/>
                  </a:moveTo>
                  <a:cubicBezTo>
                    <a:pt x="34288" y="22987"/>
                    <a:pt x="34275" y="22989"/>
                    <a:pt x="34261" y="22990"/>
                  </a:cubicBezTo>
                  <a:lnTo>
                    <a:pt x="34261" y="22990"/>
                  </a:lnTo>
                  <a:cubicBezTo>
                    <a:pt x="34277" y="22990"/>
                    <a:pt x="34291" y="22988"/>
                    <a:pt x="34302" y="22986"/>
                  </a:cubicBezTo>
                  <a:close/>
                  <a:moveTo>
                    <a:pt x="30057" y="22977"/>
                  </a:moveTo>
                  <a:lnTo>
                    <a:pt x="30057" y="22977"/>
                  </a:lnTo>
                  <a:cubicBezTo>
                    <a:pt x="30071" y="22991"/>
                    <a:pt x="30119" y="22991"/>
                    <a:pt x="30168" y="22991"/>
                  </a:cubicBezTo>
                  <a:cubicBezTo>
                    <a:pt x="30170" y="22991"/>
                    <a:pt x="30172" y="22991"/>
                    <a:pt x="30174" y="22991"/>
                  </a:cubicBezTo>
                  <a:lnTo>
                    <a:pt x="30174" y="22991"/>
                  </a:lnTo>
                  <a:cubicBezTo>
                    <a:pt x="30134" y="22987"/>
                    <a:pt x="30095" y="22982"/>
                    <a:pt x="30057" y="22977"/>
                  </a:cubicBezTo>
                  <a:close/>
                  <a:moveTo>
                    <a:pt x="30174" y="22991"/>
                  </a:moveTo>
                  <a:cubicBezTo>
                    <a:pt x="30207" y="22994"/>
                    <a:pt x="30240" y="22998"/>
                    <a:pt x="30274" y="23001"/>
                  </a:cubicBezTo>
                  <a:lnTo>
                    <a:pt x="30274" y="23001"/>
                  </a:lnTo>
                  <a:cubicBezTo>
                    <a:pt x="30256" y="22991"/>
                    <a:pt x="30215" y="22991"/>
                    <a:pt x="30174" y="22991"/>
                  </a:cubicBezTo>
                  <a:close/>
                  <a:moveTo>
                    <a:pt x="34261" y="22990"/>
                  </a:moveTo>
                  <a:cubicBezTo>
                    <a:pt x="34245" y="22991"/>
                    <a:pt x="34228" y="22991"/>
                    <a:pt x="34210" y="22991"/>
                  </a:cubicBezTo>
                  <a:cubicBezTo>
                    <a:pt x="34161" y="22991"/>
                    <a:pt x="34113" y="22991"/>
                    <a:pt x="34099" y="23005"/>
                  </a:cubicBezTo>
                  <a:cubicBezTo>
                    <a:pt x="33960" y="22999"/>
                    <a:pt x="33818" y="22995"/>
                    <a:pt x="33672" y="22994"/>
                  </a:cubicBezTo>
                  <a:lnTo>
                    <a:pt x="33672" y="22994"/>
                  </a:lnTo>
                  <a:cubicBezTo>
                    <a:pt x="33748" y="23008"/>
                    <a:pt x="33828" y="23013"/>
                    <a:pt x="33910" y="23013"/>
                  </a:cubicBezTo>
                  <a:cubicBezTo>
                    <a:pt x="34023" y="23013"/>
                    <a:pt x="34142" y="23003"/>
                    <a:pt x="34261" y="22990"/>
                  </a:cubicBezTo>
                  <a:close/>
                  <a:moveTo>
                    <a:pt x="36775" y="22921"/>
                  </a:moveTo>
                  <a:cubicBezTo>
                    <a:pt x="36524" y="22949"/>
                    <a:pt x="36830" y="22949"/>
                    <a:pt x="36803" y="22949"/>
                  </a:cubicBezTo>
                  <a:cubicBezTo>
                    <a:pt x="36533" y="22974"/>
                    <a:pt x="36111" y="22998"/>
                    <a:pt x="35729" y="23042"/>
                  </a:cubicBezTo>
                  <a:lnTo>
                    <a:pt x="35729" y="23042"/>
                  </a:lnTo>
                  <a:cubicBezTo>
                    <a:pt x="35722" y="23031"/>
                    <a:pt x="35716" y="23020"/>
                    <a:pt x="35709" y="23008"/>
                  </a:cubicBezTo>
                  <a:lnTo>
                    <a:pt x="35709" y="23008"/>
                  </a:lnTo>
                  <a:cubicBezTo>
                    <a:pt x="36070" y="22985"/>
                    <a:pt x="36430" y="22956"/>
                    <a:pt x="36775" y="22921"/>
                  </a:cubicBezTo>
                  <a:close/>
                  <a:moveTo>
                    <a:pt x="19539" y="9865"/>
                  </a:moveTo>
                  <a:cubicBezTo>
                    <a:pt x="20672" y="9865"/>
                    <a:pt x="21792" y="10108"/>
                    <a:pt x="22837" y="10517"/>
                  </a:cubicBezTo>
                  <a:cubicBezTo>
                    <a:pt x="24677" y="11214"/>
                    <a:pt x="26238" y="12468"/>
                    <a:pt x="27632" y="13778"/>
                  </a:cubicBezTo>
                  <a:cubicBezTo>
                    <a:pt x="30325" y="16528"/>
                    <a:pt x="32601" y="19639"/>
                    <a:pt x="34553" y="22949"/>
                  </a:cubicBezTo>
                  <a:lnTo>
                    <a:pt x="34553" y="22949"/>
                  </a:lnTo>
                  <a:cubicBezTo>
                    <a:pt x="34550" y="22949"/>
                    <a:pt x="34547" y="22949"/>
                    <a:pt x="34545" y="22949"/>
                  </a:cubicBezTo>
                  <a:lnTo>
                    <a:pt x="34553" y="22949"/>
                  </a:lnTo>
                  <a:cubicBezTo>
                    <a:pt x="34555" y="22952"/>
                    <a:pt x="34557" y="22955"/>
                    <a:pt x="34558" y="22958"/>
                  </a:cubicBezTo>
                  <a:lnTo>
                    <a:pt x="34558" y="22958"/>
                  </a:lnTo>
                  <a:cubicBezTo>
                    <a:pt x="34485" y="22965"/>
                    <a:pt x="34410" y="22974"/>
                    <a:pt x="34336" y="22982"/>
                  </a:cubicBezTo>
                  <a:lnTo>
                    <a:pt x="34336" y="22982"/>
                  </a:lnTo>
                  <a:cubicBezTo>
                    <a:pt x="34394" y="23005"/>
                    <a:pt x="34313" y="23008"/>
                    <a:pt x="34182" y="23061"/>
                  </a:cubicBezTo>
                  <a:cubicBezTo>
                    <a:pt x="34325" y="23061"/>
                    <a:pt x="34470" y="23059"/>
                    <a:pt x="34616" y="23056"/>
                  </a:cubicBezTo>
                  <a:lnTo>
                    <a:pt x="34616" y="23056"/>
                  </a:lnTo>
                  <a:cubicBezTo>
                    <a:pt x="34629" y="23077"/>
                    <a:pt x="34641" y="23099"/>
                    <a:pt x="34654" y="23120"/>
                  </a:cubicBezTo>
                  <a:lnTo>
                    <a:pt x="34654" y="23120"/>
                  </a:lnTo>
                  <a:cubicBezTo>
                    <a:pt x="34271" y="23136"/>
                    <a:pt x="33888" y="23150"/>
                    <a:pt x="33506" y="23161"/>
                  </a:cubicBezTo>
                  <a:lnTo>
                    <a:pt x="33506" y="23161"/>
                  </a:lnTo>
                  <a:cubicBezTo>
                    <a:pt x="33467" y="23105"/>
                    <a:pt x="33428" y="23049"/>
                    <a:pt x="33388" y="22993"/>
                  </a:cubicBezTo>
                  <a:lnTo>
                    <a:pt x="33388" y="22993"/>
                  </a:lnTo>
                  <a:cubicBezTo>
                    <a:pt x="33418" y="22993"/>
                    <a:pt x="33447" y="22993"/>
                    <a:pt x="33477" y="22993"/>
                  </a:cubicBezTo>
                  <a:cubicBezTo>
                    <a:pt x="33542" y="22993"/>
                    <a:pt x="33608" y="22993"/>
                    <a:pt x="33672" y="22994"/>
                  </a:cubicBezTo>
                  <a:lnTo>
                    <a:pt x="33672" y="22994"/>
                  </a:lnTo>
                  <a:cubicBezTo>
                    <a:pt x="33647" y="22989"/>
                    <a:pt x="33622" y="22984"/>
                    <a:pt x="33597" y="22977"/>
                  </a:cubicBezTo>
                  <a:cubicBezTo>
                    <a:pt x="33820" y="22949"/>
                    <a:pt x="34127" y="22977"/>
                    <a:pt x="34322" y="22921"/>
                  </a:cubicBezTo>
                  <a:lnTo>
                    <a:pt x="34322" y="22921"/>
                  </a:lnTo>
                  <a:cubicBezTo>
                    <a:pt x="34003" y="22935"/>
                    <a:pt x="33680" y="22942"/>
                    <a:pt x="33354" y="22945"/>
                  </a:cubicBezTo>
                  <a:lnTo>
                    <a:pt x="33354" y="22945"/>
                  </a:lnTo>
                  <a:cubicBezTo>
                    <a:pt x="33202" y="22729"/>
                    <a:pt x="33050" y="22517"/>
                    <a:pt x="32900" y="22308"/>
                  </a:cubicBezTo>
                  <a:cubicBezTo>
                    <a:pt x="31120" y="19684"/>
                    <a:pt x="29002" y="17559"/>
                    <a:pt x="27370" y="17559"/>
                  </a:cubicBezTo>
                  <a:cubicBezTo>
                    <a:pt x="26036" y="17559"/>
                    <a:pt x="25026" y="18976"/>
                    <a:pt x="24788" y="22698"/>
                  </a:cubicBezTo>
                  <a:cubicBezTo>
                    <a:pt x="24787" y="22778"/>
                    <a:pt x="24786" y="22858"/>
                    <a:pt x="24785" y="22938"/>
                  </a:cubicBezTo>
                  <a:lnTo>
                    <a:pt x="24785" y="22938"/>
                  </a:lnTo>
                  <a:cubicBezTo>
                    <a:pt x="24304" y="22873"/>
                    <a:pt x="23825" y="22808"/>
                    <a:pt x="23380" y="22808"/>
                  </a:cubicBezTo>
                  <a:cubicBezTo>
                    <a:pt x="23338" y="22808"/>
                    <a:pt x="23296" y="22808"/>
                    <a:pt x="23255" y="22810"/>
                  </a:cubicBezTo>
                  <a:cubicBezTo>
                    <a:pt x="23590" y="22838"/>
                    <a:pt x="23952" y="22838"/>
                    <a:pt x="24259" y="22921"/>
                  </a:cubicBezTo>
                  <a:cubicBezTo>
                    <a:pt x="22475" y="22838"/>
                    <a:pt x="20719" y="22642"/>
                    <a:pt x="18934" y="22364"/>
                  </a:cubicBezTo>
                  <a:cubicBezTo>
                    <a:pt x="18684" y="22308"/>
                    <a:pt x="18767" y="22224"/>
                    <a:pt x="18433" y="22224"/>
                  </a:cubicBezTo>
                  <a:lnTo>
                    <a:pt x="18405" y="22224"/>
                  </a:lnTo>
                  <a:cubicBezTo>
                    <a:pt x="18323" y="22224"/>
                    <a:pt x="18182" y="22165"/>
                    <a:pt x="18145" y="22143"/>
                  </a:cubicBezTo>
                  <a:lnTo>
                    <a:pt x="18145" y="22143"/>
                  </a:lnTo>
                  <a:cubicBezTo>
                    <a:pt x="18180" y="22151"/>
                    <a:pt x="18382" y="22169"/>
                    <a:pt x="18405" y="22169"/>
                  </a:cubicBezTo>
                  <a:cubicBezTo>
                    <a:pt x="18349" y="22141"/>
                    <a:pt x="18210" y="22141"/>
                    <a:pt x="18154" y="22113"/>
                  </a:cubicBezTo>
                  <a:cubicBezTo>
                    <a:pt x="16561" y="21838"/>
                    <a:pt x="15077" y="21482"/>
                    <a:pt x="13541" y="20912"/>
                  </a:cubicBezTo>
                  <a:lnTo>
                    <a:pt x="13541" y="20912"/>
                  </a:lnTo>
                  <a:cubicBezTo>
                    <a:pt x="13444" y="20900"/>
                    <a:pt x="13458" y="20900"/>
                    <a:pt x="13492" y="20900"/>
                  </a:cubicBezTo>
                  <a:cubicBezTo>
                    <a:pt x="13497" y="20900"/>
                    <a:pt x="13502" y="20900"/>
                    <a:pt x="13508" y="20900"/>
                  </a:cubicBezTo>
                  <a:lnTo>
                    <a:pt x="13508" y="20900"/>
                  </a:lnTo>
                  <a:cubicBezTo>
                    <a:pt x="13496" y="20896"/>
                    <a:pt x="13483" y="20891"/>
                    <a:pt x="13471" y="20886"/>
                  </a:cubicBezTo>
                  <a:lnTo>
                    <a:pt x="13471" y="20886"/>
                  </a:lnTo>
                  <a:cubicBezTo>
                    <a:pt x="13471" y="20886"/>
                    <a:pt x="13488" y="20886"/>
                    <a:pt x="13523" y="20900"/>
                  </a:cubicBezTo>
                  <a:lnTo>
                    <a:pt x="13523" y="20900"/>
                  </a:lnTo>
                  <a:cubicBezTo>
                    <a:pt x="13551" y="20899"/>
                    <a:pt x="13575" y="20896"/>
                    <a:pt x="13555" y="20886"/>
                  </a:cubicBezTo>
                  <a:lnTo>
                    <a:pt x="13555" y="20886"/>
                  </a:lnTo>
                  <a:cubicBezTo>
                    <a:pt x="13828" y="20968"/>
                    <a:pt x="14075" y="21050"/>
                    <a:pt x="14321" y="21106"/>
                  </a:cubicBezTo>
                  <a:lnTo>
                    <a:pt x="14321" y="21106"/>
                  </a:lnTo>
                  <a:cubicBezTo>
                    <a:pt x="14276" y="21091"/>
                    <a:pt x="14161" y="21026"/>
                    <a:pt x="14112" y="21026"/>
                  </a:cubicBezTo>
                  <a:cubicBezTo>
                    <a:pt x="12969" y="20691"/>
                    <a:pt x="11826" y="20301"/>
                    <a:pt x="10767" y="19771"/>
                  </a:cubicBezTo>
                  <a:cubicBezTo>
                    <a:pt x="10600" y="19743"/>
                    <a:pt x="9764" y="19242"/>
                    <a:pt x="9457" y="19019"/>
                  </a:cubicBezTo>
                  <a:lnTo>
                    <a:pt x="9457" y="19019"/>
                  </a:lnTo>
                  <a:cubicBezTo>
                    <a:pt x="10042" y="19242"/>
                    <a:pt x="10488" y="19520"/>
                    <a:pt x="11046" y="19743"/>
                  </a:cubicBezTo>
                  <a:cubicBezTo>
                    <a:pt x="9987" y="19186"/>
                    <a:pt x="8955" y="18684"/>
                    <a:pt x="8119" y="17820"/>
                  </a:cubicBezTo>
                  <a:cubicBezTo>
                    <a:pt x="7892" y="17609"/>
                    <a:pt x="7688" y="17379"/>
                    <a:pt x="7509" y="17134"/>
                  </a:cubicBezTo>
                  <a:lnTo>
                    <a:pt x="7509" y="17134"/>
                  </a:lnTo>
                  <a:cubicBezTo>
                    <a:pt x="8339" y="16053"/>
                    <a:pt x="9252" y="15048"/>
                    <a:pt x="10210" y="14140"/>
                  </a:cubicBezTo>
                  <a:cubicBezTo>
                    <a:pt x="12300" y="12217"/>
                    <a:pt x="14865" y="10656"/>
                    <a:pt x="17680" y="10043"/>
                  </a:cubicBezTo>
                  <a:cubicBezTo>
                    <a:pt x="17847" y="9987"/>
                    <a:pt x="18126" y="9987"/>
                    <a:pt x="18293" y="9959"/>
                  </a:cubicBezTo>
                  <a:cubicBezTo>
                    <a:pt x="18413" y="9959"/>
                    <a:pt x="18532" y="9898"/>
                    <a:pt x="18687" y="9898"/>
                  </a:cubicBezTo>
                  <a:cubicBezTo>
                    <a:pt x="18713" y="9898"/>
                    <a:pt x="18739" y="9899"/>
                    <a:pt x="18767" y="9903"/>
                  </a:cubicBezTo>
                  <a:cubicBezTo>
                    <a:pt x="19025" y="9878"/>
                    <a:pt x="19282" y="9865"/>
                    <a:pt x="19539" y="9865"/>
                  </a:cubicBezTo>
                  <a:close/>
                  <a:moveTo>
                    <a:pt x="27353" y="18963"/>
                  </a:moveTo>
                  <a:cubicBezTo>
                    <a:pt x="28900" y="19439"/>
                    <a:pt x="30362" y="21283"/>
                    <a:pt x="31579" y="22950"/>
                  </a:cubicBezTo>
                  <a:lnTo>
                    <a:pt x="31579" y="22950"/>
                  </a:lnTo>
                  <a:cubicBezTo>
                    <a:pt x="31157" y="22953"/>
                    <a:pt x="30741" y="22959"/>
                    <a:pt x="30335" y="22977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282" y="23001"/>
                    <a:pt x="30278" y="23001"/>
                    <a:pt x="30274" y="23001"/>
                  </a:cubicBezTo>
                  <a:lnTo>
                    <a:pt x="30274" y="23001"/>
                  </a:lnTo>
                  <a:cubicBezTo>
                    <a:pt x="30276" y="23002"/>
                    <a:pt x="30278" y="23003"/>
                    <a:pt x="30280" y="23005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561" y="23026"/>
                    <a:pt x="30867" y="23034"/>
                    <a:pt x="31192" y="23034"/>
                  </a:cubicBezTo>
                  <a:cubicBezTo>
                    <a:pt x="31337" y="23034"/>
                    <a:pt x="31485" y="23032"/>
                    <a:pt x="31636" y="23030"/>
                  </a:cubicBezTo>
                  <a:lnTo>
                    <a:pt x="31636" y="23030"/>
                  </a:lnTo>
                  <a:cubicBezTo>
                    <a:pt x="31677" y="23085"/>
                    <a:pt x="31717" y="23140"/>
                    <a:pt x="31757" y="23195"/>
                  </a:cubicBezTo>
                  <a:lnTo>
                    <a:pt x="31757" y="23195"/>
                  </a:lnTo>
                  <a:cubicBezTo>
                    <a:pt x="31460" y="23198"/>
                    <a:pt x="31162" y="23200"/>
                    <a:pt x="30865" y="23200"/>
                  </a:cubicBezTo>
                  <a:cubicBezTo>
                    <a:pt x="29576" y="23200"/>
                    <a:pt x="28287" y="23172"/>
                    <a:pt x="26990" y="23116"/>
                  </a:cubicBezTo>
                  <a:cubicBezTo>
                    <a:pt x="27074" y="23088"/>
                    <a:pt x="26377" y="23088"/>
                    <a:pt x="26294" y="23061"/>
                  </a:cubicBezTo>
                  <a:cubicBezTo>
                    <a:pt x="26251" y="23062"/>
                    <a:pt x="26208" y="23062"/>
                    <a:pt x="26165" y="23062"/>
                  </a:cubicBezTo>
                  <a:cubicBezTo>
                    <a:pt x="26152" y="23062"/>
                    <a:pt x="26139" y="23062"/>
                    <a:pt x="26125" y="23062"/>
                  </a:cubicBezTo>
                  <a:lnTo>
                    <a:pt x="26125" y="23062"/>
                  </a:lnTo>
                  <a:cubicBezTo>
                    <a:pt x="26367" y="21728"/>
                    <a:pt x="26249" y="19825"/>
                    <a:pt x="27353" y="18963"/>
                  </a:cubicBezTo>
                  <a:close/>
                  <a:moveTo>
                    <a:pt x="29539" y="23367"/>
                  </a:moveTo>
                  <a:cubicBezTo>
                    <a:pt x="29543" y="23367"/>
                    <a:pt x="29548" y="23367"/>
                    <a:pt x="29555" y="23367"/>
                  </a:cubicBezTo>
                  <a:cubicBezTo>
                    <a:pt x="29550" y="23367"/>
                    <a:pt x="29544" y="23367"/>
                    <a:pt x="29539" y="23367"/>
                  </a:cubicBezTo>
                  <a:close/>
                  <a:moveTo>
                    <a:pt x="26346" y="23122"/>
                  </a:moveTo>
                  <a:cubicBezTo>
                    <a:pt x="26831" y="23122"/>
                    <a:pt x="27292" y="23168"/>
                    <a:pt x="27855" y="23228"/>
                  </a:cubicBezTo>
                  <a:cubicBezTo>
                    <a:pt x="27409" y="23228"/>
                    <a:pt x="27074" y="23200"/>
                    <a:pt x="26656" y="23200"/>
                  </a:cubicBezTo>
                  <a:cubicBezTo>
                    <a:pt x="26593" y="23162"/>
                    <a:pt x="26519" y="23147"/>
                    <a:pt x="26446" y="23147"/>
                  </a:cubicBezTo>
                  <a:cubicBezTo>
                    <a:pt x="26357" y="23147"/>
                    <a:pt x="26271" y="23169"/>
                    <a:pt x="26210" y="23200"/>
                  </a:cubicBezTo>
                  <a:cubicBezTo>
                    <a:pt x="27347" y="23283"/>
                    <a:pt x="28429" y="23339"/>
                    <a:pt x="29539" y="23367"/>
                  </a:cubicBezTo>
                  <a:lnTo>
                    <a:pt x="29539" y="23367"/>
                  </a:lnTo>
                  <a:cubicBezTo>
                    <a:pt x="29525" y="23365"/>
                    <a:pt x="29520" y="23360"/>
                    <a:pt x="29499" y="23339"/>
                  </a:cubicBezTo>
                  <a:lnTo>
                    <a:pt x="30558" y="23339"/>
                  </a:lnTo>
                  <a:cubicBezTo>
                    <a:pt x="30573" y="23325"/>
                    <a:pt x="30593" y="23320"/>
                    <a:pt x="30616" y="23320"/>
                  </a:cubicBezTo>
                  <a:cubicBezTo>
                    <a:pt x="30667" y="23320"/>
                    <a:pt x="30728" y="23345"/>
                    <a:pt x="30762" y="23345"/>
                  </a:cubicBezTo>
                  <a:cubicBezTo>
                    <a:pt x="30771" y="23345"/>
                    <a:pt x="30777" y="23343"/>
                    <a:pt x="30782" y="23339"/>
                  </a:cubicBezTo>
                  <a:cubicBezTo>
                    <a:pt x="31128" y="23317"/>
                    <a:pt x="31484" y="23313"/>
                    <a:pt x="31841" y="23312"/>
                  </a:cubicBezTo>
                  <a:lnTo>
                    <a:pt x="31841" y="23312"/>
                  </a:lnTo>
                  <a:cubicBezTo>
                    <a:pt x="31866" y="23347"/>
                    <a:pt x="31892" y="23382"/>
                    <a:pt x="31917" y="23417"/>
                  </a:cubicBezTo>
                  <a:lnTo>
                    <a:pt x="31917" y="23417"/>
                  </a:lnTo>
                  <a:cubicBezTo>
                    <a:pt x="29993" y="23410"/>
                    <a:pt x="28039" y="23434"/>
                    <a:pt x="26101" y="23189"/>
                  </a:cubicBezTo>
                  <a:lnTo>
                    <a:pt x="26101" y="23189"/>
                  </a:lnTo>
                  <a:cubicBezTo>
                    <a:pt x="26105" y="23168"/>
                    <a:pt x="26109" y="23147"/>
                    <a:pt x="26113" y="23125"/>
                  </a:cubicBezTo>
                  <a:lnTo>
                    <a:pt x="26113" y="23125"/>
                  </a:lnTo>
                  <a:cubicBezTo>
                    <a:pt x="26192" y="23123"/>
                    <a:pt x="26269" y="23122"/>
                    <a:pt x="26346" y="23122"/>
                  </a:cubicBezTo>
                  <a:close/>
                  <a:moveTo>
                    <a:pt x="48727" y="25764"/>
                  </a:moveTo>
                  <a:cubicBezTo>
                    <a:pt x="48729" y="25773"/>
                    <a:pt x="48731" y="25783"/>
                    <a:pt x="48733" y="25792"/>
                  </a:cubicBezTo>
                  <a:cubicBezTo>
                    <a:pt x="48733" y="25781"/>
                    <a:pt x="48731" y="25772"/>
                    <a:pt x="48727" y="25764"/>
                  </a:cubicBezTo>
                  <a:close/>
                  <a:moveTo>
                    <a:pt x="7533" y="26266"/>
                  </a:moveTo>
                  <a:cubicBezTo>
                    <a:pt x="7546" y="26275"/>
                    <a:pt x="7559" y="26285"/>
                    <a:pt x="7572" y="26294"/>
                  </a:cubicBezTo>
                  <a:lnTo>
                    <a:pt x="7617" y="26294"/>
                  </a:lnTo>
                  <a:cubicBezTo>
                    <a:pt x="7561" y="26294"/>
                    <a:pt x="7561" y="26266"/>
                    <a:pt x="7533" y="26266"/>
                  </a:cubicBezTo>
                  <a:close/>
                  <a:moveTo>
                    <a:pt x="33607" y="23304"/>
                  </a:moveTo>
                  <a:cubicBezTo>
                    <a:pt x="34018" y="23349"/>
                    <a:pt x="34419" y="23380"/>
                    <a:pt x="34814" y="23396"/>
                  </a:cubicBezTo>
                  <a:lnTo>
                    <a:pt x="34814" y="23396"/>
                  </a:lnTo>
                  <a:cubicBezTo>
                    <a:pt x="35855" y="25196"/>
                    <a:pt x="36802" y="27052"/>
                    <a:pt x="37671" y="28939"/>
                  </a:cubicBezTo>
                  <a:lnTo>
                    <a:pt x="37671" y="28939"/>
                  </a:lnTo>
                  <a:cubicBezTo>
                    <a:pt x="37641" y="28941"/>
                    <a:pt x="37611" y="28942"/>
                    <a:pt x="37583" y="28942"/>
                  </a:cubicBezTo>
                  <a:lnTo>
                    <a:pt x="37673" y="28942"/>
                  </a:lnTo>
                  <a:cubicBezTo>
                    <a:pt x="37676" y="28948"/>
                    <a:pt x="37679" y="28955"/>
                    <a:pt x="37682" y="28961"/>
                  </a:cubicBezTo>
                  <a:lnTo>
                    <a:pt x="37682" y="28961"/>
                  </a:lnTo>
                  <a:cubicBezTo>
                    <a:pt x="37507" y="28999"/>
                    <a:pt x="37389" y="29051"/>
                    <a:pt x="37265" y="29082"/>
                  </a:cubicBezTo>
                  <a:lnTo>
                    <a:pt x="37265" y="29082"/>
                  </a:lnTo>
                  <a:cubicBezTo>
                    <a:pt x="36610" y="27953"/>
                    <a:pt x="35927" y="26839"/>
                    <a:pt x="35214" y="25737"/>
                  </a:cubicBezTo>
                  <a:cubicBezTo>
                    <a:pt x="34724" y="24934"/>
                    <a:pt x="34166" y="24104"/>
                    <a:pt x="33607" y="23304"/>
                  </a:cubicBezTo>
                  <a:close/>
                  <a:moveTo>
                    <a:pt x="18238" y="30197"/>
                  </a:moveTo>
                  <a:cubicBezTo>
                    <a:pt x="18238" y="30224"/>
                    <a:pt x="18293" y="30224"/>
                    <a:pt x="18293" y="30224"/>
                  </a:cubicBezTo>
                  <a:cubicBezTo>
                    <a:pt x="18265" y="30224"/>
                    <a:pt x="18238" y="30224"/>
                    <a:pt x="18238" y="30197"/>
                  </a:cubicBezTo>
                  <a:close/>
                  <a:moveTo>
                    <a:pt x="26087" y="23349"/>
                  </a:moveTo>
                  <a:cubicBezTo>
                    <a:pt x="27532" y="23446"/>
                    <a:pt x="28976" y="23500"/>
                    <a:pt x="30419" y="23500"/>
                  </a:cubicBezTo>
                  <a:cubicBezTo>
                    <a:pt x="30934" y="23500"/>
                    <a:pt x="31448" y="23493"/>
                    <a:pt x="31962" y="23479"/>
                  </a:cubicBezTo>
                  <a:lnTo>
                    <a:pt x="31962" y="23479"/>
                  </a:lnTo>
                  <a:cubicBezTo>
                    <a:pt x="32309" y="23960"/>
                    <a:pt x="32632" y="24410"/>
                    <a:pt x="32928" y="24789"/>
                  </a:cubicBezTo>
                  <a:lnTo>
                    <a:pt x="32984" y="24789"/>
                  </a:lnTo>
                  <a:cubicBezTo>
                    <a:pt x="33977" y="26253"/>
                    <a:pt x="34935" y="27736"/>
                    <a:pt x="35846" y="29245"/>
                  </a:cubicBezTo>
                  <a:lnTo>
                    <a:pt x="35846" y="29245"/>
                  </a:lnTo>
                  <a:cubicBezTo>
                    <a:pt x="35497" y="29272"/>
                    <a:pt x="35144" y="29286"/>
                    <a:pt x="34796" y="29360"/>
                  </a:cubicBezTo>
                  <a:cubicBezTo>
                    <a:pt x="34796" y="29341"/>
                    <a:pt x="34773" y="29334"/>
                    <a:pt x="34738" y="29334"/>
                  </a:cubicBezTo>
                  <a:cubicBezTo>
                    <a:pt x="34619" y="29334"/>
                    <a:pt x="34352" y="29416"/>
                    <a:pt x="34266" y="29416"/>
                  </a:cubicBezTo>
                  <a:cubicBezTo>
                    <a:pt x="34322" y="29388"/>
                    <a:pt x="34405" y="29360"/>
                    <a:pt x="34433" y="29360"/>
                  </a:cubicBezTo>
                  <a:cubicBezTo>
                    <a:pt x="34256" y="29360"/>
                    <a:pt x="33940" y="29452"/>
                    <a:pt x="33696" y="29490"/>
                  </a:cubicBezTo>
                  <a:lnTo>
                    <a:pt x="33696" y="29490"/>
                  </a:lnTo>
                  <a:cubicBezTo>
                    <a:pt x="33737" y="29478"/>
                    <a:pt x="33774" y="29453"/>
                    <a:pt x="33848" y="29416"/>
                  </a:cubicBezTo>
                  <a:lnTo>
                    <a:pt x="33848" y="29416"/>
                  </a:lnTo>
                  <a:cubicBezTo>
                    <a:pt x="33708" y="29472"/>
                    <a:pt x="33597" y="29472"/>
                    <a:pt x="33485" y="29500"/>
                  </a:cubicBezTo>
                  <a:cubicBezTo>
                    <a:pt x="33402" y="29500"/>
                    <a:pt x="33207" y="29528"/>
                    <a:pt x="33123" y="29555"/>
                  </a:cubicBezTo>
                  <a:cubicBezTo>
                    <a:pt x="33059" y="29555"/>
                    <a:pt x="32963" y="29588"/>
                    <a:pt x="32896" y="29603"/>
                  </a:cubicBezTo>
                  <a:lnTo>
                    <a:pt x="32896" y="29603"/>
                  </a:lnTo>
                  <a:cubicBezTo>
                    <a:pt x="32888" y="29591"/>
                    <a:pt x="32880" y="29586"/>
                    <a:pt x="32873" y="29586"/>
                  </a:cubicBezTo>
                  <a:cubicBezTo>
                    <a:pt x="32857" y="29586"/>
                    <a:pt x="32844" y="29611"/>
                    <a:pt x="32844" y="29611"/>
                  </a:cubicBezTo>
                  <a:cubicBezTo>
                    <a:pt x="32857" y="29611"/>
                    <a:pt x="32875" y="29608"/>
                    <a:pt x="32896" y="29603"/>
                  </a:cubicBezTo>
                  <a:lnTo>
                    <a:pt x="32896" y="29603"/>
                  </a:lnTo>
                  <a:cubicBezTo>
                    <a:pt x="32897" y="29606"/>
                    <a:pt x="32899" y="29608"/>
                    <a:pt x="32900" y="29611"/>
                  </a:cubicBezTo>
                  <a:lnTo>
                    <a:pt x="32872" y="29611"/>
                  </a:lnTo>
                  <a:cubicBezTo>
                    <a:pt x="32008" y="29751"/>
                    <a:pt x="31060" y="29834"/>
                    <a:pt x="30196" y="30029"/>
                  </a:cubicBezTo>
                  <a:cubicBezTo>
                    <a:pt x="29694" y="30057"/>
                    <a:pt x="29165" y="30169"/>
                    <a:pt x="28719" y="30197"/>
                  </a:cubicBezTo>
                  <a:cubicBezTo>
                    <a:pt x="27817" y="30309"/>
                    <a:pt x="26915" y="30367"/>
                    <a:pt x="26013" y="30430"/>
                  </a:cubicBezTo>
                  <a:lnTo>
                    <a:pt x="26013" y="30430"/>
                  </a:lnTo>
                  <a:cubicBezTo>
                    <a:pt x="26019" y="29829"/>
                    <a:pt x="26043" y="29225"/>
                    <a:pt x="26043" y="28636"/>
                  </a:cubicBezTo>
                  <a:cubicBezTo>
                    <a:pt x="26016" y="26873"/>
                    <a:pt x="25962" y="25111"/>
                    <a:pt x="26087" y="23349"/>
                  </a:cubicBezTo>
                  <a:close/>
                  <a:moveTo>
                    <a:pt x="6948" y="17896"/>
                  </a:moveTo>
                  <a:cubicBezTo>
                    <a:pt x="9864" y="21493"/>
                    <a:pt x="16833" y="22263"/>
                    <a:pt x="20942" y="22838"/>
                  </a:cubicBezTo>
                  <a:cubicBezTo>
                    <a:pt x="22219" y="23002"/>
                    <a:pt x="23499" y="23142"/>
                    <a:pt x="24781" y="23250"/>
                  </a:cubicBezTo>
                  <a:lnTo>
                    <a:pt x="24781" y="23250"/>
                  </a:lnTo>
                  <a:cubicBezTo>
                    <a:pt x="24762" y="24893"/>
                    <a:pt x="24775" y="26592"/>
                    <a:pt x="24900" y="28245"/>
                  </a:cubicBezTo>
                  <a:cubicBezTo>
                    <a:pt x="24945" y="28967"/>
                    <a:pt x="25027" y="29744"/>
                    <a:pt x="25145" y="30487"/>
                  </a:cubicBezTo>
                  <a:lnTo>
                    <a:pt x="25145" y="30487"/>
                  </a:lnTo>
                  <a:cubicBezTo>
                    <a:pt x="24932" y="30496"/>
                    <a:pt x="24723" y="30499"/>
                    <a:pt x="24517" y="30499"/>
                  </a:cubicBezTo>
                  <a:cubicBezTo>
                    <a:pt x="23894" y="30499"/>
                    <a:pt x="23287" y="30467"/>
                    <a:pt x="22614" y="30447"/>
                  </a:cubicBezTo>
                  <a:lnTo>
                    <a:pt x="22614" y="30447"/>
                  </a:lnTo>
                  <a:cubicBezTo>
                    <a:pt x="22614" y="30475"/>
                    <a:pt x="22698" y="30475"/>
                    <a:pt x="22698" y="30475"/>
                  </a:cubicBezTo>
                  <a:lnTo>
                    <a:pt x="22614" y="30475"/>
                  </a:lnTo>
                  <a:cubicBezTo>
                    <a:pt x="22599" y="30453"/>
                    <a:pt x="22550" y="30447"/>
                    <a:pt x="22485" y="30447"/>
                  </a:cubicBezTo>
                  <a:cubicBezTo>
                    <a:pt x="22400" y="30447"/>
                    <a:pt x="22288" y="30457"/>
                    <a:pt x="22190" y="30457"/>
                  </a:cubicBezTo>
                  <a:cubicBezTo>
                    <a:pt x="22084" y="30457"/>
                    <a:pt x="21994" y="30445"/>
                    <a:pt x="21973" y="30392"/>
                  </a:cubicBezTo>
                  <a:cubicBezTo>
                    <a:pt x="21926" y="30410"/>
                    <a:pt x="21874" y="30417"/>
                    <a:pt x="21819" y="30417"/>
                  </a:cubicBezTo>
                  <a:cubicBezTo>
                    <a:pt x="21710" y="30417"/>
                    <a:pt x="21592" y="30392"/>
                    <a:pt x="21499" y="30392"/>
                  </a:cubicBezTo>
                  <a:cubicBezTo>
                    <a:pt x="21611" y="30447"/>
                    <a:pt x="21722" y="30447"/>
                    <a:pt x="21834" y="30475"/>
                  </a:cubicBezTo>
                  <a:lnTo>
                    <a:pt x="21750" y="30475"/>
                  </a:lnTo>
                  <a:cubicBezTo>
                    <a:pt x="21510" y="30451"/>
                    <a:pt x="21146" y="30386"/>
                    <a:pt x="20801" y="30386"/>
                  </a:cubicBezTo>
                  <a:cubicBezTo>
                    <a:pt x="20745" y="30386"/>
                    <a:pt x="20689" y="30388"/>
                    <a:pt x="20635" y="30392"/>
                  </a:cubicBezTo>
                  <a:cubicBezTo>
                    <a:pt x="20620" y="30384"/>
                    <a:pt x="20603" y="30381"/>
                    <a:pt x="20587" y="30381"/>
                  </a:cubicBezTo>
                  <a:cubicBezTo>
                    <a:pt x="20542" y="30381"/>
                    <a:pt x="20503" y="30407"/>
                    <a:pt x="20523" y="30447"/>
                  </a:cubicBezTo>
                  <a:cubicBezTo>
                    <a:pt x="20589" y="30464"/>
                    <a:pt x="20611" y="30471"/>
                    <a:pt x="20608" y="30471"/>
                  </a:cubicBezTo>
                  <a:cubicBezTo>
                    <a:pt x="20600" y="30471"/>
                    <a:pt x="20443" y="30431"/>
                    <a:pt x="20384" y="30392"/>
                  </a:cubicBezTo>
                  <a:cubicBezTo>
                    <a:pt x="20367" y="30408"/>
                    <a:pt x="20334" y="30413"/>
                    <a:pt x="20298" y="30413"/>
                  </a:cubicBezTo>
                  <a:cubicBezTo>
                    <a:pt x="20260" y="30413"/>
                    <a:pt x="20220" y="30408"/>
                    <a:pt x="20197" y="30408"/>
                  </a:cubicBezTo>
                  <a:cubicBezTo>
                    <a:pt x="20167" y="30408"/>
                    <a:pt x="20163" y="30415"/>
                    <a:pt x="20217" y="30447"/>
                  </a:cubicBezTo>
                  <a:cubicBezTo>
                    <a:pt x="19771" y="30364"/>
                    <a:pt x="19046" y="30308"/>
                    <a:pt x="18544" y="30224"/>
                  </a:cubicBezTo>
                  <a:lnTo>
                    <a:pt x="18544" y="30224"/>
                  </a:lnTo>
                  <a:cubicBezTo>
                    <a:pt x="18572" y="30252"/>
                    <a:pt x="18795" y="30252"/>
                    <a:pt x="18851" y="30308"/>
                  </a:cubicBezTo>
                  <a:cubicBezTo>
                    <a:pt x="18836" y="30311"/>
                    <a:pt x="18820" y="30312"/>
                    <a:pt x="18805" y="30312"/>
                  </a:cubicBezTo>
                  <a:cubicBezTo>
                    <a:pt x="18668" y="30312"/>
                    <a:pt x="18532" y="30221"/>
                    <a:pt x="18395" y="30221"/>
                  </a:cubicBezTo>
                  <a:cubicBezTo>
                    <a:pt x="18380" y="30221"/>
                    <a:pt x="18364" y="30222"/>
                    <a:pt x="18349" y="30224"/>
                  </a:cubicBezTo>
                  <a:cubicBezTo>
                    <a:pt x="18349" y="30197"/>
                    <a:pt x="18265" y="30197"/>
                    <a:pt x="18238" y="30197"/>
                  </a:cubicBezTo>
                  <a:cubicBezTo>
                    <a:pt x="18256" y="30197"/>
                    <a:pt x="18200" y="30184"/>
                    <a:pt x="18153" y="30184"/>
                  </a:cubicBezTo>
                  <a:cubicBezTo>
                    <a:pt x="18129" y="30184"/>
                    <a:pt x="18108" y="30187"/>
                    <a:pt x="18098" y="30197"/>
                  </a:cubicBezTo>
                  <a:cubicBezTo>
                    <a:pt x="18070" y="30169"/>
                    <a:pt x="17987" y="30169"/>
                    <a:pt x="17959" y="30113"/>
                  </a:cubicBezTo>
                  <a:cubicBezTo>
                    <a:pt x="15924" y="29946"/>
                    <a:pt x="13917" y="29332"/>
                    <a:pt x="11994" y="28691"/>
                  </a:cubicBezTo>
                  <a:cubicBezTo>
                    <a:pt x="11938" y="28663"/>
                    <a:pt x="11938" y="28636"/>
                    <a:pt x="11826" y="28636"/>
                  </a:cubicBezTo>
                  <a:cubicBezTo>
                    <a:pt x="11854" y="28636"/>
                    <a:pt x="11854" y="28663"/>
                    <a:pt x="11854" y="28663"/>
                  </a:cubicBezTo>
                  <a:cubicBezTo>
                    <a:pt x="11826" y="28663"/>
                    <a:pt x="11798" y="28663"/>
                    <a:pt x="11798" y="28636"/>
                  </a:cubicBezTo>
                  <a:cubicBezTo>
                    <a:pt x="11575" y="28580"/>
                    <a:pt x="11297" y="28385"/>
                    <a:pt x="11046" y="28301"/>
                  </a:cubicBezTo>
                  <a:cubicBezTo>
                    <a:pt x="10767" y="28106"/>
                    <a:pt x="10293" y="27994"/>
                    <a:pt x="10042" y="27799"/>
                  </a:cubicBezTo>
                  <a:cubicBezTo>
                    <a:pt x="9192" y="27388"/>
                    <a:pt x="8368" y="26868"/>
                    <a:pt x="7572" y="26294"/>
                  </a:cubicBezTo>
                  <a:lnTo>
                    <a:pt x="7561" y="26294"/>
                  </a:lnTo>
                  <a:cubicBezTo>
                    <a:pt x="6304" y="25385"/>
                    <a:pt x="5150" y="24270"/>
                    <a:pt x="4320" y="22901"/>
                  </a:cubicBezTo>
                  <a:lnTo>
                    <a:pt x="4320" y="22901"/>
                  </a:lnTo>
                  <a:cubicBezTo>
                    <a:pt x="4940" y="21132"/>
                    <a:pt x="5853" y="19446"/>
                    <a:pt x="6948" y="17896"/>
                  </a:cubicBezTo>
                  <a:close/>
                  <a:moveTo>
                    <a:pt x="37788" y="29192"/>
                  </a:moveTo>
                  <a:lnTo>
                    <a:pt x="37788" y="29192"/>
                  </a:lnTo>
                  <a:cubicBezTo>
                    <a:pt x="38356" y="30436"/>
                    <a:pt x="38890" y="31694"/>
                    <a:pt x="39395" y="32956"/>
                  </a:cubicBezTo>
                  <a:cubicBezTo>
                    <a:pt x="39408" y="32991"/>
                    <a:pt x="39420" y="33026"/>
                    <a:pt x="39433" y="33061"/>
                  </a:cubicBezTo>
                  <a:lnTo>
                    <a:pt x="39433" y="33061"/>
                  </a:lnTo>
                  <a:cubicBezTo>
                    <a:pt x="39430" y="33054"/>
                    <a:pt x="39426" y="33047"/>
                    <a:pt x="39423" y="33040"/>
                  </a:cubicBezTo>
                  <a:cubicBezTo>
                    <a:pt x="38778" y="31779"/>
                    <a:pt x="38105" y="30539"/>
                    <a:pt x="37401" y="29316"/>
                  </a:cubicBezTo>
                  <a:lnTo>
                    <a:pt x="37401" y="29316"/>
                  </a:lnTo>
                  <a:cubicBezTo>
                    <a:pt x="37530" y="29275"/>
                    <a:pt x="37659" y="29234"/>
                    <a:pt x="37788" y="29192"/>
                  </a:cubicBezTo>
                  <a:close/>
                  <a:moveTo>
                    <a:pt x="46133" y="21945"/>
                  </a:moveTo>
                  <a:lnTo>
                    <a:pt x="46133" y="21945"/>
                  </a:lnTo>
                  <a:cubicBezTo>
                    <a:pt x="47372" y="24024"/>
                    <a:pt x="48227" y="26320"/>
                    <a:pt x="47925" y="28775"/>
                  </a:cubicBezTo>
                  <a:cubicBezTo>
                    <a:pt x="47367" y="31479"/>
                    <a:pt x="44608" y="33040"/>
                    <a:pt x="42238" y="33988"/>
                  </a:cubicBezTo>
                  <a:cubicBezTo>
                    <a:pt x="41873" y="34137"/>
                    <a:pt x="41505" y="34281"/>
                    <a:pt x="41134" y="34419"/>
                  </a:cubicBezTo>
                  <a:lnTo>
                    <a:pt x="41134" y="34419"/>
                  </a:lnTo>
                  <a:cubicBezTo>
                    <a:pt x="40740" y="33489"/>
                    <a:pt x="40341" y="32567"/>
                    <a:pt x="39980" y="31646"/>
                  </a:cubicBezTo>
                  <a:cubicBezTo>
                    <a:pt x="39702" y="30949"/>
                    <a:pt x="39339" y="30197"/>
                    <a:pt x="39116" y="29528"/>
                  </a:cubicBezTo>
                  <a:cubicBezTo>
                    <a:pt x="39017" y="29300"/>
                    <a:pt x="38915" y="29073"/>
                    <a:pt x="38812" y="28846"/>
                  </a:cubicBezTo>
                  <a:lnTo>
                    <a:pt x="38812" y="28846"/>
                  </a:lnTo>
                  <a:cubicBezTo>
                    <a:pt x="38932" y="28804"/>
                    <a:pt x="39052" y="28762"/>
                    <a:pt x="39172" y="28719"/>
                  </a:cubicBezTo>
                  <a:cubicBezTo>
                    <a:pt x="39162" y="28718"/>
                    <a:pt x="39151" y="28717"/>
                    <a:pt x="39138" y="28717"/>
                  </a:cubicBezTo>
                  <a:cubicBezTo>
                    <a:pt x="39053" y="28717"/>
                    <a:pt x="38926" y="28752"/>
                    <a:pt x="38788" y="28794"/>
                  </a:cubicBezTo>
                  <a:lnTo>
                    <a:pt x="38788" y="28794"/>
                  </a:lnTo>
                  <a:cubicBezTo>
                    <a:pt x="38785" y="28787"/>
                    <a:pt x="38782" y="28780"/>
                    <a:pt x="38779" y="28773"/>
                  </a:cubicBezTo>
                  <a:lnTo>
                    <a:pt x="38779" y="28773"/>
                  </a:lnTo>
                  <a:cubicBezTo>
                    <a:pt x="39205" y="28674"/>
                    <a:pt x="40213" y="28357"/>
                    <a:pt x="39813" y="28357"/>
                  </a:cubicBezTo>
                  <a:cubicBezTo>
                    <a:pt x="39551" y="28384"/>
                    <a:pt x="39144" y="28528"/>
                    <a:pt x="38730" y="28667"/>
                  </a:cubicBezTo>
                  <a:lnTo>
                    <a:pt x="38730" y="28667"/>
                  </a:lnTo>
                  <a:cubicBezTo>
                    <a:pt x="37906" y="26871"/>
                    <a:pt x="36979" y="25109"/>
                    <a:pt x="35948" y="23401"/>
                  </a:cubicBezTo>
                  <a:lnTo>
                    <a:pt x="35948" y="23401"/>
                  </a:lnTo>
                  <a:cubicBezTo>
                    <a:pt x="36432" y="23385"/>
                    <a:pt x="36910" y="23346"/>
                    <a:pt x="37388" y="23284"/>
                  </a:cubicBezTo>
                  <a:cubicBezTo>
                    <a:pt x="37527" y="23284"/>
                    <a:pt x="37611" y="23284"/>
                    <a:pt x="37667" y="23339"/>
                  </a:cubicBezTo>
                  <a:cubicBezTo>
                    <a:pt x="37639" y="23339"/>
                    <a:pt x="37583" y="23339"/>
                    <a:pt x="37527" y="23367"/>
                  </a:cubicBezTo>
                  <a:cubicBezTo>
                    <a:pt x="37722" y="23367"/>
                    <a:pt x="37945" y="23367"/>
                    <a:pt x="38168" y="23284"/>
                  </a:cubicBezTo>
                  <a:cubicBezTo>
                    <a:pt x="38921" y="23256"/>
                    <a:pt x="39702" y="23116"/>
                    <a:pt x="40454" y="23088"/>
                  </a:cubicBezTo>
                  <a:lnTo>
                    <a:pt x="40510" y="23061"/>
                  </a:lnTo>
                  <a:cubicBezTo>
                    <a:pt x="40518" y="23065"/>
                    <a:pt x="40531" y="23066"/>
                    <a:pt x="40547" y="23066"/>
                  </a:cubicBezTo>
                  <a:cubicBezTo>
                    <a:pt x="40609" y="23066"/>
                    <a:pt x="40718" y="23041"/>
                    <a:pt x="40796" y="23041"/>
                  </a:cubicBezTo>
                  <a:cubicBezTo>
                    <a:pt x="40830" y="23041"/>
                    <a:pt x="40858" y="23046"/>
                    <a:pt x="40872" y="23061"/>
                  </a:cubicBezTo>
                  <a:cubicBezTo>
                    <a:pt x="39897" y="23228"/>
                    <a:pt x="38921" y="23339"/>
                    <a:pt x="38001" y="23451"/>
                  </a:cubicBezTo>
                  <a:cubicBezTo>
                    <a:pt x="39841" y="23367"/>
                    <a:pt x="41569" y="22949"/>
                    <a:pt x="43381" y="22698"/>
                  </a:cubicBezTo>
                  <a:cubicBezTo>
                    <a:pt x="44271" y="22481"/>
                    <a:pt x="45225" y="22260"/>
                    <a:pt x="46133" y="21945"/>
                  </a:cubicBezTo>
                  <a:close/>
                  <a:moveTo>
                    <a:pt x="3914" y="24229"/>
                  </a:moveTo>
                  <a:lnTo>
                    <a:pt x="3914" y="24229"/>
                  </a:lnTo>
                  <a:cubicBezTo>
                    <a:pt x="5035" y="25793"/>
                    <a:pt x="6596" y="27176"/>
                    <a:pt x="8648" y="28273"/>
                  </a:cubicBezTo>
                  <a:cubicBezTo>
                    <a:pt x="13107" y="30617"/>
                    <a:pt x="18165" y="31594"/>
                    <a:pt x="23273" y="31594"/>
                  </a:cubicBezTo>
                  <a:cubicBezTo>
                    <a:pt x="23978" y="31594"/>
                    <a:pt x="24683" y="31575"/>
                    <a:pt x="25388" y="31539"/>
                  </a:cubicBezTo>
                  <a:lnTo>
                    <a:pt x="25388" y="31539"/>
                  </a:lnTo>
                  <a:cubicBezTo>
                    <a:pt x="25425" y="31728"/>
                    <a:pt x="25459" y="31918"/>
                    <a:pt x="25513" y="32120"/>
                  </a:cubicBezTo>
                  <a:lnTo>
                    <a:pt x="25513" y="31981"/>
                  </a:lnTo>
                  <a:cubicBezTo>
                    <a:pt x="25680" y="32036"/>
                    <a:pt x="25736" y="32733"/>
                    <a:pt x="25792" y="33040"/>
                  </a:cubicBezTo>
                  <a:cubicBezTo>
                    <a:pt x="25875" y="32901"/>
                    <a:pt x="25820" y="32733"/>
                    <a:pt x="25820" y="32566"/>
                  </a:cubicBezTo>
                  <a:lnTo>
                    <a:pt x="25820" y="32566"/>
                  </a:lnTo>
                  <a:cubicBezTo>
                    <a:pt x="25875" y="32622"/>
                    <a:pt x="25875" y="32677"/>
                    <a:pt x="25875" y="32705"/>
                  </a:cubicBezTo>
                  <a:cubicBezTo>
                    <a:pt x="25896" y="32544"/>
                    <a:pt x="25930" y="32427"/>
                    <a:pt x="25969" y="32427"/>
                  </a:cubicBezTo>
                  <a:cubicBezTo>
                    <a:pt x="25984" y="32427"/>
                    <a:pt x="25999" y="32444"/>
                    <a:pt x="26015" y="32482"/>
                  </a:cubicBezTo>
                  <a:cubicBezTo>
                    <a:pt x="26015" y="32441"/>
                    <a:pt x="26029" y="32434"/>
                    <a:pt x="26043" y="32434"/>
                  </a:cubicBezTo>
                  <a:cubicBezTo>
                    <a:pt x="26050" y="32434"/>
                    <a:pt x="26057" y="32435"/>
                    <a:pt x="26062" y="32435"/>
                  </a:cubicBezTo>
                  <a:cubicBezTo>
                    <a:pt x="26067" y="32435"/>
                    <a:pt x="26071" y="32434"/>
                    <a:pt x="26071" y="32427"/>
                  </a:cubicBezTo>
                  <a:cubicBezTo>
                    <a:pt x="26154" y="32594"/>
                    <a:pt x="26098" y="32761"/>
                    <a:pt x="26210" y="32901"/>
                  </a:cubicBezTo>
                  <a:cubicBezTo>
                    <a:pt x="26107" y="32450"/>
                    <a:pt x="26054" y="31980"/>
                    <a:pt x="26030" y="31502"/>
                  </a:cubicBezTo>
                  <a:lnTo>
                    <a:pt x="26030" y="31502"/>
                  </a:lnTo>
                  <a:cubicBezTo>
                    <a:pt x="29470" y="31274"/>
                    <a:pt x="32890" y="30635"/>
                    <a:pt x="36121" y="29703"/>
                  </a:cubicBezTo>
                  <a:lnTo>
                    <a:pt x="36121" y="29703"/>
                  </a:lnTo>
                  <a:cubicBezTo>
                    <a:pt x="37176" y="31476"/>
                    <a:pt x="38165" y="33284"/>
                    <a:pt x="39069" y="35138"/>
                  </a:cubicBezTo>
                  <a:lnTo>
                    <a:pt x="39069" y="35138"/>
                  </a:lnTo>
                  <a:cubicBezTo>
                    <a:pt x="39020" y="35154"/>
                    <a:pt x="38970" y="35170"/>
                    <a:pt x="38921" y="35186"/>
                  </a:cubicBezTo>
                  <a:cubicBezTo>
                    <a:pt x="38726" y="35214"/>
                    <a:pt x="38447" y="35326"/>
                    <a:pt x="38280" y="35354"/>
                  </a:cubicBezTo>
                  <a:cubicBezTo>
                    <a:pt x="37639" y="35521"/>
                    <a:pt x="37081" y="35632"/>
                    <a:pt x="36468" y="35800"/>
                  </a:cubicBezTo>
                  <a:lnTo>
                    <a:pt x="36468" y="35772"/>
                  </a:lnTo>
                  <a:cubicBezTo>
                    <a:pt x="36357" y="35800"/>
                    <a:pt x="36245" y="35800"/>
                    <a:pt x="36245" y="35827"/>
                  </a:cubicBezTo>
                  <a:lnTo>
                    <a:pt x="36329" y="35827"/>
                  </a:lnTo>
                  <a:cubicBezTo>
                    <a:pt x="36292" y="35827"/>
                    <a:pt x="36279" y="35852"/>
                    <a:pt x="36267" y="35852"/>
                  </a:cubicBezTo>
                  <a:cubicBezTo>
                    <a:pt x="36261" y="35852"/>
                    <a:pt x="36254" y="35846"/>
                    <a:pt x="36245" y="35827"/>
                  </a:cubicBezTo>
                  <a:cubicBezTo>
                    <a:pt x="32028" y="36596"/>
                    <a:pt x="27644" y="36960"/>
                    <a:pt x="23271" y="36960"/>
                  </a:cubicBezTo>
                  <a:cubicBezTo>
                    <a:pt x="21457" y="36960"/>
                    <a:pt x="19645" y="36898"/>
                    <a:pt x="17847" y="36775"/>
                  </a:cubicBezTo>
                  <a:cubicBezTo>
                    <a:pt x="17798" y="36780"/>
                    <a:pt x="17744" y="36782"/>
                    <a:pt x="17687" y="36782"/>
                  </a:cubicBezTo>
                  <a:cubicBezTo>
                    <a:pt x="17423" y="36782"/>
                    <a:pt x="17091" y="36732"/>
                    <a:pt x="16816" y="36664"/>
                  </a:cubicBezTo>
                  <a:lnTo>
                    <a:pt x="16760" y="36664"/>
                  </a:lnTo>
                  <a:cubicBezTo>
                    <a:pt x="13889" y="36246"/>
                    <a:pt x="10990" y="35688"/>
                    <a:pt x="8314" y="34434"/>
                  </a:cubicBezTo>
                  <a:lnTo>
                    <a:pt x="8314" y="34434"/>
                  </a:lnTo>
                  <a:lnTo>
                    <a:pt x="8370" y="34517"/>
                  </a:lnTo>
                  <a:cubicBezTo>
                    <a:pt x="7673" y="34155"/>
                    <a:pt x="7004" y="33820"/>
                    <a:pt x="6391" y="33374"/>
                  </a:cubicBezTo>
                  <a:cubicBezTo>
                    <a:pt x="5610" y="32956"/>
                    <a:pt x="5025" y="32259"/>
                    <a:pt x="4495" y="31590"/>
                  </a:cubicBezTo>
                  <a:cubicBezTo>
                    <a:pt x="4328" y="31284"/>
                    <a:pt x="4077" y="30866"/>
                    <a:pt x="3938" y="30531"/>
                  </a:cubicBezTo>
                  <a:cubicBezTo>
                    <a:pt x="3603" y="29751"/>
                    <a:pt x="3492" y="28859"/>
                    <a:pt x="3436" y="27994"/>
                  </a:cubicBezTo>
                  <a:lnTo>
                    <a:pt x="3436" y="28078"/>
                  </a:lnTo>
                  <a:cubicBezTo>
                    <a:pt x="3415" y="26775"/>
                    <a:pt x="3587" y="25486"/>
                    <a:pt x="3914" y="24229"/>
                  </a:cubicBezTo>
                  <a:close/>
                  <a:moveTo>
                    <a:pt x="41229" y="37811"/>
                  </a:moveTo>
                  <a:lnTo>
                    <a:pt x="41229" y="37811"/>
                  </a:lnTo>
                  <a:cubicBezTo>
                    <a:pt x="41231" y="37819"/>
                    <a:pt x="41233" y="37827"/>
                    <a:pt x="41235" y="37834"/>
                  </a:cubicBezTo>
                  <a:cubicBezTo>
                    <a:pt x="41233" y="37836"/>
                    <a:pt x="41232" y="37837"/>
                    <a:pt x="41231" y="37837"/>
                  </a:cubicBezTo>
                  <a:cubicBezTo>
                    <a:pt x="41227" y="37837"/>
                    <a:pt x="41227" y="37827"/>
                    <a:pt x="41229" y="37811"/>
                  </a:cubicBezTo>
                  <a:close/>
                  <a:moveTo>
                    <a:pt x="19177" y="0"/>
                  </a:moveTo>
                  <a:cubicBezTo>
                    <a:pt x="15172" y="0"/>
                    <a:pt x="11178" y="991"/>
                    <a:pt x="8091" y="3631"/>
                  </a:cubicBezTo>
                  <a:cubicBezTo>
                    <a:pt x="7701" y="3966"/>
                    <a:pt x="7255" y="4412"/>
                    <a:pt x="6948" y="4746"/>
                  </a:cubicBezTo>
                  <a:cubicBezTo>
                    <a:pt x="1907" y="9995"/>
                    <a:pt x="0" y="17620"/>
                    <a:pt x="3306" y="23292"/>
                  </a:cubicBezTo>
                  <a:lnTo>
                    <a:pt x="3306" y="23292"/>
                  </a:lnTo>
                  <a:cubicBezTo>
                    <a:pt x="2903" y="24093"/>
                    <a:pt x="2792" y="25054"/>
                    <a:pt x="2627" y="25987"/>
                  </a:cubicBezTo>
                  <a:cubicBezTo>
                    <a:pt x="704" y="35465"/>
                    <a:pt x="11464" y="37305"/>
                    <a:pt x="18544" y="37918"/>
                  </a:cubicBezTo>
                  <a:cubicBezTo>
                    <a:pt x="18535" y="37909"/>
                    <a:pt x="18535" y="37906"/>
                    <a:pt x="18539" y="37906"/>
                  </a:cubicBezTo>
                  <a:cubicBezTo>
                    <a:pt x="18547" y="37906"/>
                    <a:pt x="18572" y="37918"/>
                    <a:pt x="18572" y="37918"/>
                  </a:cubicBezTo>
                  <a:cubicBezTo>
                    <a:pt x="19640" y="38039"/>
                    <a:pt x="21131" y="38119"/>
                    <a:pt x="22419" y="38119"/>
                  </a:cubicBezTo>
                  <a:cubicBezTo>
                    <a:pt x="22610" y="38119"/>
                    <a:pt x="22796" y="38117"/>
                    <a:pt x="22976" y="38113"/>
                  </a:cubicBezTo>
                  <a:lnTo>
                    <a:pt x="22893" y="38113"/>
                  </a:lnTo>
                  <a:cubicBezTo>
                    <a:pt x="23227" y="38113"/>
                    <a:pt x="23729" y="38113"/>
                    <a:pt x="24008" y="38030"/>
                  </a:cubicBezTo>
                  <a:cubicBezTo>
                    <a:pt x="24065" y="38023"/>
                    <a:pt x="24129" y="38021"/>
                    <a:pt x="24195" y="38021"/>
                  </a:cubicBezTo>
                  <a:cubicBezTo>
                    <a:pt x="24314" y="38021"/>
                    <a:pt x="24441" y="38028"/>
                    <a:pt x="24551" y="38028"/>
                  </a:cubicBezTo>
                  <a:cubicBezTo>
                    <a:pt x="24651" y="38028"/>
                    <a:pt x="24737" y="38022"/>
                    <a:pt x="24788" y="38002"/>
                  </a:cubicBezTo>
                  <a:lnTo>
                    <a:pt x="24760" y="38002"/>
                  </a:lnTo>
                  <a:cubicBezTo>
                    <a:pt x="24928" y="37974"/>
                    <a:pt x="25346" y="38002"/>
                    <a:pt x="25374" y="37918"/>
                  </a:cubicBezTo>
                  <a:lnTo>
                    <a:pt x="25597" y="37918"/>
                  </a:lnTo>
                  <a:cubicBezTo>
                    <a:pt x="25694" y="37876"/>
                    <a:pt x="25882" y="37876"/>
                    <a:pt x="26078" y="37876"/>
                  </a:cubicBezTo>
                  <a:cubicBezTo>
                    <a:pt x="26273" y="37876"/>
                    <a:pt x="26475" y="37876"/>
                    <a:pt x="26600" y="37834"/>
                  </a:cubicBezTo>
                  <a:cubicBezTo>
                    <a:pt x="26628" y="37834"/>
                    <a:pt x="26990" y="37834"/>
                    <a:pt x="26879" y="37779"/>
                  </a:cubicBezTo>
                  <a:lnTo>
                    <a:pt x="26907" y="37779"/>
                  </a:lnTo>
                  <a:cubicBezTo>
                    <a:pt x="27604" y="37695"/>
                    <a:pt x="28858" y="37639"/>
                    <a:pt x="29778" y="37611"/>
                  </a:cubicBezTo>
                  <a:cubicBezTo>
                    <a:pt x="30893" y="37500"/>
                    <a:pt x="32008" y="37500"/>
                    <a:pt x="33151" y="37333"/>
                  </a:cubicBezTo>
                  <a:cubicBezTo>
                    <a:pt x="34994" y="37108"/>
                    <a:pt x="37276" y="36731"/>
                    <a:pt x="39524" y="36089"/>
                  </a:cubicBezTo>
                  <a:lnTo>
                    <a:pt x="39524" y="36089"/>
                  </a:lnTo>
                  <a:cubicBezTo>
                    <a:pt x="39669" y="36400"/>
                    <a:pt x="39812" y="36712"/>
                    <a:pt x="39952" y="37026"/>
                  </a:cubicBezTo>
                  <a:cubicBezTo>
                    <a:pt x="40008" y="37221"/>
                    <a:pt x="40398" y="37890"/>
                    <a:pt x="40426" y="38113"/>
                  </a:cubicBezTo>
                  <a:cubicBezTo>
                    <a:pt x="40636" y="38621"/>
                    <a:pt x="41034" y="38845"/>
                    <a:pt x="41417" y="38845"/>
                  </a:cubicBezTo>
                  <a:cubicBezTo>
                    <a:pt x="42001" y="38845"/>
                    <a:pt x="42552" y="38325"/>
                    <a:pt x="42350" y="37500"/>
                  </a:cubicBezTo>
                  <a:cubicBezTo>
                    <a:pt x="42107" y="36800"/>
                    <a:pt x="41836" y="36110"/>
                    <a:pt x="41555" y="35426"/>
                  </a:cubicBezTo>
                  <a:lnTo>
                    <a:pt x="41555" y="35426"/>
                  </a:lnTo>
                  <a:cubicBezTo>
                    <a:pt x="46033" y="33759"/>
                    <a:pt x="49764" y="30841"/>
                    <a:pt x="48679" y="25717"/>
                  </a:cubicBezTo>
                  <a:lnTo>
                    <a:pt x="48679" y="25717"/>
                  </a:lnTo>
                  <a:cubicBezTo>
                    <a:pt x="48686" y="25732"/>
                    <a:pt x="48714" y="25739"/>
                    <a:pt x="48727" y="25764"/>
                  </a:cubicBezTo>
                  <a:lnTo>
                    <a:pt x="48727" y="25764"/>
                  </a:lnTo>
                  <a:cubicBezTo>
                    <a:pt x="48476" y="24631"/>
                    <a:pt x="48115" y="23554"/>
                    <a:pt x="47535" y="22559"/>
                  </a:cubicBezTo>
                  <a:lnTo>
                    <a:pt x="47535" y="22531"/>
                  </a:lnTo>
                  <a:cubicBezTo>
                    <a:pt x="47384" y="22211"/>
                    <a:pt x="47223" y="21895"/>
                    <a:pt x="47053" y="21583"/>
                  </a:cubicBezTo>
                  <a:lnTo>
                    <a:pt x="47053" y="21583"/>
                  </a:lnTo>
                  <a:cubicBezTo>
                    <a:pt x="48110" y="21107"/>
                    <a:pt x="49043" y="20446"/>
                    <a:pt x="49653" y="19437"/>
                  </a:cubicBezTo>
                  <a:cubicBezTo>
                    <a:pt x="50629" y="17290"/>
                    <a:pt x="48956" y="15200"/>
                    <a:pt x="47702" y="13583"/>
                  </a:cubicBezTo>
                  <a:lnTo>
                    <a:pt x="47702" y="13583"/>
                  </a:lnTo>
                  <a:cubicBezTo>
                    <a:pt x="48064" y="13917"/>
                    <a:pt x="48343" y="14280"/>
                    <a:pt x="48650" y="14698"/>
                  </a:cubicBezTo>
                  <a:lnTo>
                    <a:pt x="48399" y="14447"/>
                  </a:lnTo>
                  <a:lnTo>
                    <a:pt x="48399" y="14447"/>
                  </a:lnTo>
                  <a:cubicBezTo>
                    <a:pt x="48674" y="14777"/>
                    <a:pt x="48949" y="15135"/>
                    <a:pt x="49171" y="15519"/>
                  </a:cubicBezTo>
                  <a:lnTo>
                    <a:pt x="49171" y="15519"/>
                  </a:lnTo>
                  <a:cubicBezTo>
                    <a:pt x="47413" y="12461"/>
                    <a:pt x="44213" y="10290"/>
                    <a:pt x="41514" y="8147"/>
                  </a:cubicBezTo>
                  <a:cubicBezTo>
                    <a:pt x="40789" y="7590"/>
                    <a:pt x="40008" y="7060"/>
                    <a:pt x="39200" y="6558"/>
                  </a:cubicBezTo>
                  <a:lnTo>
                    <a:pt x="39200" y="6558"/>
                  </a:lnTo>
                  <a:cubicBezTo>
                    <a:pt x="39395" y="6754"/>
                    <a:pt x="39618" y="6893"/>
                    <a:pt x="39869" y="7032"/>
                  </a:cubicBezTo>
                  <a:lnTo>
                    <a:pt x="39869" y="7060"/>
                  </a:lnTo>
                  <a:cubicBezTo>
                    <a:pt x="40287" y="7395"/>
                    <a:pt x="40733" y="7646"/>
                    <a:pt x="41095" y="8008"/>
                  </a:cubicBezTo>
                  <a:cubicBezTo>
                    <a:pt x="40566" y="7729"/>
                    <a:pt x="40120" y="7311"/>
                    <a:pt x="39590" y="7032"/>
                  </a:cubicBezTo>
                  <a:cubicBezTo>
                    <a:pt x="39590" y="7032"/>
                    <a:pt x="39562" y="7032"/>
                    <a:pt x="39562" y="7060"/>
                  </a:cubicBezTo>
                  <a:cubicBezTo>
                    <a:pt x="39339" y="6949"/>
                    <a:pt x="39200" y="6809"/>
                    <a:pt x="39033" y="6754"/>
                  </a:cubicBezTo>
                  <a:cubicBezTo>
                    <a:pt x="38921" y="6642"/>
                    <a:pt x="38782" y="6558"/>
                    <a:pt x="38698" y="6531"/>
                  </a:cubicBezTo>
                  <a:cubicBezTo>
                    <a:pt x="38642" y="6503"/>
                    <a:pt x="38587" y="6475"/>
                    <a:pt x="38559" y="6475"/>
                  </a:cubicBezTo>
                  <a:cubicBezTo>
                    <a:pt x="35700" y="4651"/>
                    <a:pt x="32602" y="3252"/>
                    <a:pt x="29499" y="2019"/>
                  </a:cubicBezTo>
                  <a:lnTo>
                    <a:pt x="29499" y="2019"/>
                  </a:lnTo>
                  <a:cubicBezTo>
                    <a:pt x="29594" y="2018"/>
                    <a:pt x="29514" y="1951"/>
                    <a:pt x="29443" y="1935"/>
                  </a:cubicBezTo>
                  <a:lnTo>
                    <a:pt x="29443" y="1935"/>
                  </a:lnTo>
                  <a:lnTo>
                    <a:pt x="29443" y="1931"/>
                  </a:lnTo>
                  <a:cubicBezTo>
                    <a:pt x="29806" y="2043"/>
                    <a:pt x="30001" y="2098"/>
                    <a:pt x="30363" y="2210"/>
                  </a:cubicBezTo>
                  <a:cubicBezTo>
                    <a:pt x="29304" y="1792"/>
                    <a:pt x="28273" y="1401"/>
                    <a:pt x="27186" y="1178"/>
                  </a:cubicBezTo>
                  <a:cubicBezTo>
                    <a:pt x="26628" y="955"/>
                    <a:pt x="25959" y="900"/>
                    <a:pt x="25402" y="705"/>
                  </a:cubicBezTo>
                  <a:cubicBezTo>
                    <a:pt x="25095" y="677"/>
                    <a:pt x="24677" y="537"/>
                    <a:pt x="24342" y="509"/>
                  </a:cubicBezTo>
                  <a:cubicBezTo>
                    <a:pt x="22668" y="188"/>
                    <a:pt x="20921" y="0"/>
                    <a:pt x="19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4"/>
          <p:cNvSpPr/>
          <p:nvPr/>
        </p:nvSpPr>
        <p:spPr>
          <a:xfrm rot="1677788" flipH="1">
            <a:off x="-1447834" y="-2223967"/>
            <a:ext cx="3111191" cy="3626745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4"/>
          <p:cNvSpPr/>
          <p:nvPr/>
        </p:nvSpPr>
        <p:spPr>
          <a:xfrm>
            <a:off x="2831100" y="4372350"/>
            <a:ext cx="393650" cy="390150"/>
          </a:xfrm>
          <a:custGeom>
            <a:avLst/>
            <a:gdLst/>
            <a:ahLst/>
            <a:cxnLst/>
            <a:rect l="l" t="t" r="r" b="b"/>
            <a:pathLst>
              <a:path w="15746" h="15606" extrusionOk="0">
                <a:moveTo>
                  <a:pt x="4902" y="4446"/>
                </a:moveTo>
                <a:cubicBezTo>
                  <a:pt x="4894" y="4446"/>
                  <a:pt x="4894" y="4453"/>
                  <a:pt x="4925" y="4469"/>
                </a:cubicBezTo>
                <a:cubicBezTo>
                  <a:pt x="4925" y="4453"/>
                  <a:pt x="4910" y="4446"/>
                  <a:pt x="4902" y="4446"/>
                </a:cubicBezTo>
                <a:close/>
                <a:moveTo>
                  <a:pt x="11156" y="4590"/>
                </a:moveTo>
                <a:cubicBezTo>
                  <a:pt x="11147" y="4599"/>
                  <a:pt x="11141" y="4602"/>
                  <a:pt x="11137" y="4603"/>
                </a:cubicBezTo>
                <a:lnTo>
                  <a:pt x="11137" y="4603"/>
                </a:lnTo>
                <a:cubicBezTo>
                  <a:pt x="11144" y="4600"/>
                  <a:pt x="11150" y="4595"/>
                  <a:pt x="11156" y="4590"/>
                </a:cubicBezTo>
                <a:close/>
                <a:moveTo>
                  <a:pt x="4910" y="4464"/>
                </a:moveTo>
                <a:cubicBezTo>
                  <a:pt x="4886" y="4464"/>
                  <a:pt x="4936" y="4534"/>
                  <a:pt x="4931" y="4534"/>
                </a:cubicBezTo>
                <a:cubicBezTo>
                  <a:pt x="4930" y="4534"/>
                  <a:pt x="4928" y="4533"/>
                  <a:pt x="4925" y="4529"/>
                </a:cubicBezTo>
                <a:lnTo>
                  <a:pt x="4925" y="4529"/>
                </a:lnTo>
                <a:cubicBezTo>
                  <a:pt x="4955" y="4560"/>
                  <a:pt x="4955" y="4590"/>
                  <a:pt x="4985" y="4621"/>
                </a:cubicBezTo>
                <a:cubicBezTo>
                  <a:pt x="4985" y="4640"/>
                  <a:pt x="4997" y="4664"/>
                  <a:pt x="5014" y="4688"/>
                </a:cubicBezTo>
                <a:lnTo>
                  <a:pt x="5014" y="4688"/>
                </a:lnTo>
                <a:cubicBezTo>
                  <a:pt x="5014" y="4678"/>
                  <a:pt x="5009" y="4663"/>
                  <a:pt x="4998" y="4642"/>
                </a:cubicBezTo>
                <a:lnTo>
                  <a:pt x="4998" y="4642"/>
                </a:lnTo>
                <a:cubicBezTo>
                  <a:pt x="4999" y="4645"/>
                  <a:pt x="4999" y="4647"/>
                  <a:pt x="4999" y="4647"/>
                </a:cubicBezTo>
                <a:cubicBezTo>
                  <a:pt x="4999" y="4647"/>
                  <a:pt x="4995" y="4639"/>
                  <a:pt x="4985" y="4621"/>
                </a:cubicBezTo>
                <a:lnTo>
                  <a:pt x="4985" y="4621"/>
                </a:lnTo>
                <a:cubicBezTo>
                  <a:pt x="4990" y="4628"/>
                  <a:pt x="4994" y="4636"/>
                  <a:pt x="4998" y="4642"/>
                </a:cubicBezTo>
                <a:lnTo>
                  <a:pt x="4998" y="4642"/>
                </a:lnTo>
                <a:cubicBezTo>
                  <a:pt x="4995" y="4633"/>
                  <a:pt x="4985" y="4607"/>
                  <a:pt x="4985" y="4590"/>
                </a:cubicBezTo>
                <a:lnTo>
                  <a:pt x="4955" y="4560"/>
                </a:lnTo>
                <a:cubicBezTo>
                  <a:pt x="4955" y="4529"/>
                  <a:pt x="4925" y="4529"/>
                  <a:pt x="4925" y="4469"/>
                </a:cubicBezTo>
                <a:cubicBezTo>
                  <a:pt x="4918" y="4465"/>
                  <a:pt x="4913" y="4464"/>
                  <a:pt x="4910" y="4464"/>
                </a:cubicBezTo>
                <a:close/>
                <a:moveTo>
                  <a:pt x="6293" y="6687"/>
                </a:moveTo>
                <a:lnTo>
                  <a:pt x="6293" y="6687"/>
                </a:lnTo>
                <a:lnTo>
                  <a:pt x="6293" y="6687"/>
                </a:lnTo>
                <a:cubicBezTo>
                  <a:pt x="6296" y="6690"/>
                  <a:pt x="6297" y="6692"/>
                  <a:pt x="6298" y="6692"/>
                </a:cubicBezTo>
                <a:lnTo>
                  <a:pt x="6298" y="6692"/>
                </a:lnTo>
                <a:cubicBezTo>
                  <a:pt x="6296" y="6691"/>
                  <a:pt x="6294" y="6689"/>
                  <a:pt x="6293" y="6687"/>
                </a:cubicBezTo>
                <a:close/>
                <a:moveTo>
                  <a:pt x="15594" y="7387"/>
                </a:moveTo>
                <a:cubicBezTo>
                  <a:pt x="15563" y="7417"/>
                  <a:pt x="15381" y="7417"/>
                  <a:pt x="15411" y="7447"/>
                </a:cubicBezTo>
                <a:cubicBezTo>
                  <a:pt x="15320" y="7478"/>
                  <a:pt x="15229" y="7478"/>
                  <a:pt x="15168" y="7478"/>
                </a:cubicBezTo>
                <a:cubicBezTo>
                  <a:pt x="15177" y="7486"/>
                  <a:pt x="15188" y="7494"/>
                  <a:pt x="15202" y="7500"/>
                </a:cubicBezTo>
                <a:lnTo>
                  <a:pt x="15202" y="7500"/>
                </a:lnTo>
                <a:cubicBezTo>
                  <a:pt x="15348" y="7508"/>
                  <a:pt x="15493" y="7518"/>
                  <a:pt x="15636" y="7529"/>
                </a:cubicBezTo>
                <a:lnTo>
                  <a:pt x="15636" y="7529"/>
                </a:lnTo>
                <a:cubicBezTo>
                  <a:pt x="15604" y="7505"/>
                  <a:pt x="15581" y="7461"/>
                  <a:pt x="15594" y="7387"/>
                </a:cubicBezTo>
                <a:close/>
                <a:moveTo>
                  <a:pt x="15636" y="7529"/>
                </a:moveTo>
                <a:cubicBezTo>
                  <a:pt x="15660" y="7547"/>
                  <a:pt x="15687" y="7554"/>
                  <a:pt x="15709" y="7554"/>
                </a:cubicBezTo>
                <a:cubicBezTo>
                  <a:pt x="15730" y="7554"/>
                  <a:pt x="15746" y="7547"/>
                  <a:pt x="15746" y="7538"/>
                </a:cubicBezTo>
                <a:cubicBezTo>
                  <a:pt x="15709" y="7535"/>
                  <a:pt x="15673" y="7532"/>
                  <a:pt x="15636" y="7529"/>
                </a:cubicBezTo>
                <a:close/>
                <a:moveTo>
                  <a:pt x="1233" y="7555"/>
                </a:moveTo>
                <a:cubicBezTo>
                  <a:pt x="1240" y="7555"/>
                  <a:pt x="1247" y="7559"/>
                  <a:pt x="1247" y="7569"/>
                </a:cubicBezTo>
                <a:cubicBezTo>
                  <a:pt x="1206" y="7569"/>
                  <a:pt x="1220" y="7555"/>
                  <a:pt x="1233" y="7555"/>
                </a:cubicBezTo>
                <a:close/>
                <a:moveTo>
                  <a:pt x="4836" y="10658"/>
                </a:moveTo>
                <a:cubicBezTo>
                  <a:pt x="4827" y="10660"/>
                  <a:pt x="4816" y="10664"/>
                  <a:pt x="4803" y="10669"/>
                </a:cubicBezTo>
                <a:cubicBezTo>
                  <a:pt x="4812" y="10669"/>
                  <a:pt x="4823" y="10665"/>
                  <a:pt x="4836" y="10658"/>
                </a:cubicBezTo>
                <a:close/>
                <a:moveTo>
                  <a:pt x="4816" y="10656"/>
                </a:moveTo>
                <a:cubicBezTo>
                  <a:pt x="4813" y="10656"/>
                  <a:pt x="4793" y="10669"/>
                  <a:pt x="4773" y="10669"/>
                </a:cubicBezTo>
                <a:lnTo>
                  <a:pt x="4712" y="10730"/>
                </a:lnTo>
                <a:cubicBezTo>
                  <a:pt x="4682" y="10730"/>
                  <a:pt x="4682" y="10760"/>
                  <a:pt x="4651" y="10760"/>
                </a:cubicBezTo>
                <a:cubicBezTo>
                  <a:pt x="4631" y="10760"/>
                  <a:pt x="4624" y="10774"/>
                  <a:pt x="4631" y="10774"/>
                </a:cubicBezTo>
                <a:cubicBezTo>
                  <a:pt x="4634" y="10774"/>
                  <a:pt x="4641" y="10771"/>
                  <a:pt x="4651" y="10760"/>
                </a:cubicBezTo>
                <a:lnTo>
                  <a:pt x="4651" y="10760"/>
                </a:lnTo>
                <a:cubicBezTo>
                  <a:pt x="4645" y="10767"/>
                  <a:pt x="4644" y="10769"/>
                  <a:pt x="4646" y="10769"/>
                </a:cubicBezTo>
                <a:cubicBezTo>
                  <a:pt x="4652" y="10769"/>
                  <a:pt x="4681" y="10752"/>
                  <a:pt x="4687" y="10752"/>
                </a:cubicBezTo>
                <a:cubicBezTo>
                  <a:pt x="4689" y="10752"/>
                  <a:pt x="4688" y="10754"/>
                  <a:pt x="4682" y="10760"/>
                </a:cubicBezTo>
                <a:cubicBezTo>
                  <a:pt x="4712" y="10730"/>
                  <a:pt x="4773" y="10730"/>
                  <a:pt x="4803" y="10669"/>
                </a:cubicBezTo>
                <a:cubicBezTo>
                  <a:pt x="4813" y="10659"/>
                  <a:pt x="4817" y="10656"/>
                  <a:pt x="4816" y="10656"/>
                </a:cubicBezTo>
                <a:close/>
                <a:moveTo>
                  <a:pt x="7539" y="0"/>
                </a:moveTo>
                <a:cubicBezTo>
                  <a:pt x="7417" y="1399"/>
                  <a:pt x="7508" y="2918"/>
                  <a:pt x="7508" y="4377"/>
                </a:cubicBezTo>
                <a:lnTo>
                  <a:pt x="7508" y="4408"/>
                </a:lnTo>
                <a:lnTo>
                  <a:pt x="7508" y="4529"/>
                </a:lnTo>
                <a:lnTo>
                  <a:pt x="7508" y="4681"/>
                </a:lnTo>
                <a:cubicBezTo>
                  <a:pt x="7508" y="5380"/>
                  <a:pt x="7508" y="6140"/>
                  <a:pt x="7539" y="6870"/>
                </a:cubicBezTo>
                <a:lnTo>
                  <a:pt x="6384" y="5745"/>
                </a:lnTo>
                <a:lnTo>
                  <a:pt x="6384" y="5745"/>
                </a:lnTo>
                <a:cubicBezTo>
                  <a:pt x="6469" y="5840"/>
                  <a:pt x="6505" y="5880"/>
                  <a:pt x="6503" y="5880"/>
                </a:cubicBezTo>
                <a:cubicBezTo>
                  <a:pt x="6496" y="5880"/>
                  <a:pt x="5394" y="4698"/>
                  <a:pt x="5137" y="4621"/>
                </a:cubicBezTo>
                <a:lnTo>
                  <a:pt x="5107" y="4621"/>
                </a:lnTo>
                <a:cubicBezTo>
                  <a:pt x="5107" y="4681"/>
                  <a:pt x="5077" y="4681"/>
                  <a:pt x="5107" y="4712"/>
                </a:cubicBezTo>
                <a:lnTo>
                  <a:pt x="5107" y="4742"/>
                </a:lnTo>
                <a:cubicBezTo>
                  <a:pt x="5141" y="4784"/>
                  <a:pt x="5146" y="4800"/>
                  <a:pt x="5137" y="4800"/>
                </a:cubicBezTo>
                <a:cubicBezTo>
                  <a:pt x="5120" y="4800"/>
                  <a:pt x="5053" y="4745"/>
                  <a:pt x="5014" y="4688"/>
                </a:cubicBezTo>
                <a:lnTo>
                  <a:pt x="5014" y="4688"/>
                </a:lnTo>
                <a:cubicBezTo>
                  <a:pt x="5014" y="4703"/>
                  <a:pt x="5004" y="4708"/>
                  <a:pt x="4988" y="4708"/>
                </a:cubicBezTo>
                <a:cubicBezTo>
                  <a:pt x="4951" y="4708"/>
                  <a:pt x="4883" y="4681"/>
                  <a:pt x="4834" y="4681"/>
                </a:cubicBezTo>
                <a:lnTo>
                  <a:pt x="4682" y="4681"/>
                </a:lnTo>
                <a:cubicBezTo>
                  <a:pt x="4712" y="4742"/>
                  <a:pt x="4803" y="4864"/>
                  <a:pt x="4803" y="4864"/>
                </a:cubicBezTo>
                <a:cubicBezTo>
                  <a:pt x="4773" y="4864"/>
                  <a:pt x="4712" y="4772"/>
                  <a:pt x="4682" y="4772"/>
                </a:cubicBezTo>
                <a:cubicBezTo>
                  <a:pt x="4682" y="4788"/>
                  <a:pt x="4678" y="4793"/>
                  <a:pt x="4671" y="4793"/>
                </a:cubicBezTo>
                <a:cubicBezTo>
                  <a:pt x="4649" y="4793"/>
                  <a:pt x="4598" y="4742"/>
                  <a:pt x="4530" y="4742"/>
                </a:cubicBezTo>
                <a:cubicBezTo>
                  <a:pt x="4530" y="4748"/>
                  <a:pt x="4525" y="4751"/>
                  <a:pt x="4517" y="4751"/>
                </a:cubicBezTo>
                <a:cubicBezTo>
                  <a:pt x="4485" y="4751"/>
                  <a:pt x="4402" y="4712"/>
                  <a:pt x="4378" y="4712"/>
                </a:cubicBezTo>
                <a:cubicBezTo>
                  <a:pt x="4864" y="5350"/>
                  <a:pt x="5563" y="5958"/>
                  <a:pt x="6171" y="6566"/>
                </a:cubicBezTo>
                <a:cubicBezTo>
                  <a:pt x="6201" y="6566"/>
                  <a:pt x="6201" y="6596"/>
                  <a:pt x="6201" y="6596"/>
                </a:cubicBezTo>
                <a:cubicBezTo>
                  <a:pt x="6228" y="6596"/>
                  <a:pt x="6303" y="6692"/>
                  <a:pt x="6298" y="6692"/>
                </a:cubicBezTo>
                <a:cubicBezTo>
                  <a:pt x="6298" y="6692"/>
                  <a:pt x="6298" y="6692"/>
                  <a:pt x="6298" y="6692"/>
                </a:cubicBezTo>
                <a:lnTo>
                  <a:pt x="6298" y="6692"/>
                </a:lnTo>
                <a:cubicBezTo>
                  <a:pt x="6510" y="6874"/>
                  <a:pt x="6750" y="7115"/>
                  <a:pt x="6961" y="7326"/>
                </a:cubicBezTo>
                <a:cubicBezTo>
                  <a:pt x="6201" y="7336"/>
                  <a:pt x="5445" y="7339"/>
                  <a:pt x="4689" y="7339"/>
                </a:cubicBezTo>
                <a:cubicBezTo>
                  <a:pt x="3179" y="7339"/>
                  <a:pt x="1672" y="7326"/>
                  <a:pt x="153" y="7326"/>
                </a:cubicBezTo>
                <a:cubicBezTo>
                  <a:pt x="183" y="7341"/>
                  <a:pt x="168" y="7341"/>
                  <a:pt x="145" y="7341"/>
                </a:cubicBezTo>
                <a:cubicBezTo>
                  <a:pt x="122" y="7341"/>
                  <a:pt x="92" y="7341"/>
                  <a:pt x="92" y="7356"/>
                </a:cubicBezTo>
                <a:cubicBezTo>
                  <a:pt x="122" y="7356"/>
                  <a:pt x="92" y="7356"/>
                  <a:pt x="92" y="7417"/>
                </a:cubicBezTo>
                <a:cubicBezTo>
                  <a:pt x="1" y="7417"/>
                  <a:pt x="213" y="7447"/>
                  <a:pt x="244" y="7478"/>
                </a:cubicBezTo>
                <a:lnTo>
                  <a:pt x="213" y="7478"/>
                </a:lnTo>
                <a:cubicBezTo>
                  <a:pt x="274" y="7478"/>
                  <a:pt x="244" y="7508"/>
                  <a:pt x="274" y="7508"/>
                </a:cubicBezTo>
                <a:cubicBezTo>
                  <a:pt x="305" y="7508"/>
                  <a:pt x="396" y="7508"/>
                  <a:pt x="365" y="7569"/>
                </a:cubicBezTo>
                <a:cubicBezTo>
                  <a:pt x="396" y="7569"/>
                  <a:pt x="396" y="7569"/>
                  <a:pt x="365" y="7599"/>
                </a:cubicBezTo>
                <a:lnTo>
                  <a:pt x="396" y="7599"/>
                </a:lnTo>
                <a:cubicBezTo>
                  <a:pt x="365" y="7599"/>
                  <a:pt x="213" y="7660"/>
                  <a:pt x="244" y="7660"/>
                </a:cubicBezTo>
                <a:lnTo>
                  <a:pt x="213" y="7660"/>
                </a:lnTo>
                <a:cubicBezTo>
                  <a:pt x="244" y="7660"/>
                  <a:pt x="213" y="7721"/>
                  <a:pt x="153" y="7721"/>
                </a:cubicBezTo>
                <a:cubicBezTo>
                  <a:pt x="274" y="7721"/>
                  <a:pt x="244" y="7751"/>
                  <a:pt x="153" y="7751"/>
                </a:cubicBezTo>
                <a:lnTo>
                  <a:pt x="213" y="7751"/>
                </a:lnTo>
                <a:cubicBezTo>
                  <a:pt x="244" y="7751"/>
                  <a:pt x="122" y="7751"/>
                  <a:pt x="153" y="7782"/>
                </a:cubicBezTo>
                <a:lnTo>
                  <a:pt x="122" y="7782"/>
                </a:lnTo>
                <a:cubicBezTo>
                  <a:pt x="213" y="7782"/>
                  <a:pt x="274" y="7842"/>
                  <a:pt x="153" y="7842"/>
                </a:cubicBezTo>
                <a:cubicBezTo>
                  <a:pt x="244" y="7842"/>
                  <a:pt x="244" y="7873"/>
                  <a:pt x="153" y="7873"/>
                </a:cubicBezTo>
                <a:cubicBezTo>
                  <a:pt x="213" y="7873"/>
                  <a:pt x="305" y="7903"/>
                  <a:pt x="244" y="7903"/>
                </a:cubicBezTo>
                <a:cubicBezTo>
                  <a:pt x="396" y="7903"/>
                  <a:pt x="426" y="7994"/>
                  <a:pt x="274" y="7994"/>
                </a:cubicBezTo>
                <a:cubicBezTo>
                  <a:pt x="365" y="7994"/>
                  <a:pt x="244" y="8025"/>
                  <a:pt x="213" y="8025"/>
                </a:cubicBezTo>
                <a:cubicBezTo>
                  <a:pt x="457" y="8025"/>
                  <a:pt x="122" y="8055"/>
                  <a:pt x="274" y="8055"/>
                </a:cubicBezTo>
                <a:cubicBezTo>
                  <a:pt x="305" y="8055"/>
                  <a:pt x="517" y="8086"/>
                  <a:pt x="365" y="8086"/>
                </a:cubicBezTo>
                <a:cubicBezTo>
                  <a:pt x="1368" y="8146"/>
                  <a:pt x="2485" y="8162"/>
                  <a:pt x="3621" y="8162"/>
                </a:cubicBezTo>
                <a:cubicBezTo>
                  <a:pt x="4758" y="8162"/>
                  <a:pt x="5913" y="8146"/>
                  <a:pt x="6992" y="8146"/>
                </a:cubicBezTo>
                <a:cubicBezTo>
                  <a:pt x="6627" y="8511"/>
                  <a:pt x="6232" y="8906"/>
                  <a:pt x="5897" y="9271"/>
                </a:cubicBezTo>
                <a:cubicBezTo>
                  <a:pt x="5987" y="9194"/>
                  <a:pt x="6028" y="9161"/>
                  <a:pt x="6032" y="9161"/>
                </a:cubicBezTo>
                <a:lnTo>
                  <a:pt x="6032" y="9161"/>
                </a:lnTo>
                <a:cubicBezTo>
                  <a:pt x="6054" y="9161"/>
                  <a:pt x="4855" y="10258"/>
                  <a:pt x="4803" y="10517"/>
                </a:cubicBezTo>
                <a:lnTo>
                  <a:pt x="4803" y="10578"/>
                </a:lnTo>
                <a:cubicBezTo>
                  <a:pt x="4823" y="10578"/>
                  <a:pt x="4830" y="10592"/>
                  <a:pt x="4841" y="10592"/>
                </a:cubicBezTo>
                <a:cubicBezTo>
                  <a:pt x="4847" y="10592"/>
                  <a:pt x="4854" y="10588"/>
                  <a:pt x="4864" y="10578"/>
                </a:cubicBezTo>
                <a:lnTo>
                  <a:pt x="4925" y="10578"/>
                </a:lnTo>
                <a:cubicBezTo>
                  <a:pt x="4958" y="10551"/>
                  <a:pt x="4974" y="10541"/>
                  <a:pt x="4978" y="10541"/>
                </a:cubicBezTo>
                <a:cubicBezTo>
                  <a:pt x="4987" y="10541"/>
                  <a:pt x="4896" y="10627"/>
                  <a:pt x="4836" y="10658"/>
                </a:cubicBezTo>
                <a:lnTo>
                  <a:pt x="4836" y="10658"/>
                </a:lnTo>
                <a:cubicBezTo>
                  <a:pt x="4845" y="10656"/>
                  <a:pt x="4851" y="10655"/>
                  <a:pt x="4857" y="10655"/>
                </a:cubicBezTo>
                <a:cubicBezTo>
                  <a:pt x="4919" y="10655"/>
                  <a:pt x="4834" y="10770"/>
                  <a:pt x="4834" y="10821"/>
                </a:cubicBezTo>
                <a:lnTo>
                  <a:pt x="4834" y="10882"/>
                </a:lnTo>
                <a:lnTo>
                  <a:pt x="4834" y="10973"/>
                </a:lnTo>
                <a:cubicBezTo>
                  <a:pt x="4925" y="10943"/>
                  <a:pt x="5016" y="10882"/>
                  <a:pt x="5016" y="10882"/>
                </a:cubicBezTo>
                <a:lnTo>
                  <a:pt x="5016" y="10882"/>
                </a:lnTo>
                <a:cubicBezTo>
                  <a:pt x="5016" y="10912"/>
                  <a:pt x="4955" y="10943"/>
                  <a:pt x="4955" y="10973"/>
                </a:cubicBezTo>
                <a:cubicBezTo>
                  <a:pt x="4985" y="10973"/>
                  <a:pt x="4925" y="11064"/>
                  <a:pt x="4925" y="11125"/>
                </a:cubicBezTo>
                <a:cubicBezTo>
                  <a:pt x="4955" y="11125"/>
                  <a:pt x="4864" y="11247"/>
                  <a:pt x="4864" y="11277"/>
                </a:cubicBezTo>
                <a:cubicBezTo>
                  <a:pt x="5533" y="10791"/>
                  <a:pt x="6141" y="10122"/>
                  <a:pt x="6748" y="9514"/>
                </a:cubicBezTo>
                <a:cubicBezTo>
                  <a:pt x="6748" y="9453"/>
                  <a:pt x="6779" y="9453"/>
                  <a:pt x="6779" y="9453"/>
                </a:cubicBezTo>
                <a:cubicBezTo>
                  <a:pt x="6779" y="9429"/>
                  <a:pt x="6858" y="9384"/>
                  <a:pt x="6857" y="9384"/>
                </a:cubicBezTo>
                <a:lnTo>
                  <a:pt x="6857" y="9384"/>
                </a:lnTo>
                <a:cubicBezTo>
                  <a:pt x="6856" y="9384"/>
                  <a:pt x="6851" y="9387"/>
                  <a:pt x="6840" y="9393"/>
                </a:cubicBezTo>
                <a:cubicBezTo>
                  <a:pt x="7052" y="9149"/>
                  <a:pt x="7265" y="8937"/>
                  <a:pt x="7508" y="8694"/>
                </a:cubicBezTo>
                <a:cubicBezTo>
                  <a:pt x="7539" y="10973"/>
                  <a:pt x="7508" y="13222"/>
                  <a:pt x="7508" y="15502"/>
                </a:cubicBezTo>
                <a:cubicBezTo>
                  <a:pt x="7512" y="15499"/>
                  <a:pt x="7514" y="15497"/>
                  <a:pt x="7516" y="15497"/>
                </a:cubicBezTo>
                <a:cubicBezTo>
                  <a:pt x="7533" y="15497"/>
                  <a:pt x="7512" y="15593"/>
                  <a:pt x="7539" y="15593"/>
                </a:cubicBezTo>
                <a:cubicBezTo>
                  <a:pt x="7539" y="15573"/>
                  <a:pt x="7539" y="15566"/>
                  <a:pt x="7540" y="15566"/>
                </a:cubicBezTo>
                <a:cubicBezTo>
                  <a:pt x="7542" y="15566"/>
                  <a:pt x="7549" y="15593"/>
                  <a:pt x="7569" y="15593"/>
                </a:cubicBezTo>
                <a:cubicBezTo>
                  <a:pt x="7569" y="15602"/>
                  <a:pt x="7570" y="15606"/>
                  <a:pt x="7571" y="15606"/>
                </a:cubicBezTo>
                <a:cubicBezTo>
                  <a:pt x="7578" y="15606"/>
                  <a:pt x="7608" y="15467"/>
                  <a:pt x="7660" y="15441"/>
                </a:cubicBezTo>
                <a:lnTo>
                  <a:pt x="7660" y="15472"/>
                </a:lnTo>
                <a:cubicBezTo>
                  <a:pt x="7660" y="15381"/>
                  <a:pt x="7691" y="15441"/>
                  <a:pt x="7691" y="15381"/>
                </a:cubicBezTo>
                <a:cubicBezTo>
                  <a:pt x="7691" y="15356"/>
                  <a:pt x="7691" y="15311"/>
                  <a:pt x="7707" y="15311"/>
                </a:cubicBezTo>
                <a:cubicBezTo>
                  <a:pt x="7711" y="15311"/>
                  <a:pt x="7715" y="15314"/>
                  <a:pt x="7721" y="15320"/>
                </a:cubicBezTo>
                <a:cubicBezTo>
                  <a:pt x="7721" y="15305"/>
                  <a:pt x="7721" y="15297"/>
                  <a:pt x="7725" y="15297"/>
                </a:cubicBezTo>
                <a:cubicBezTo>
                  <a:pt x="7729" y="15297"/>
                  <a:pt x="7736" y="15305"/>
                  <a:pt x="7752" y="15320"/>
                </a:cubicBezTo>
                <a:lnTo>
                  <a:pt x="7752" y="15289"/>
                </a:lnTo>
                <a:cubicBezTo>
                  <a:pt x="7752" y="15317"/>
                  <a:pt x="7827" y="15445"/>
                  <a:pt x="7841" y="15445"/>
                </a:cubicBezTo>
                <a:cubicBezTo>
                  <a:pt x="7842" y="15445"/>
                  <a:pt x="7843" y="15444"/>
                  <a:pt x="7843" y="15441"/>
                </a:cubicBezTo>
                <a:lnTo>
                  <a:pt x="7843" y="15472"/>
                </a:lnTo>
                <a:cubicBezTo>
                  <a:pt x="7843" y="15463"/>
                  <a:pt x="7845" y="15459"/>
                  <a:pt x="7849" y="15459"/>
                </a:cubicBezTo>
                <a:cubicBezTo>
                  <a:pt x="7858" y="15459"/>
                  <a:pt x="7873" y="15481"/>
                  <a:pt x="7873" y="15502"/>
                </a:cubicBezTo>
                <a:cubicBezTo>
                  <a:pt x="7873" y="15451"/>
                  <a:pt x="7879" y="15432"/>
                  <a:pt x="7885" y="15432"/>
                </a:cubicBezTo>
                <a:cubicBezTo>
                  <a:pt x="7893" y="15432"/>
                  <a:pt x="7903" y="15467"/>
                  <a:pt x="7903" y="15502"/>
                </a:cubicBezTo>
                <a:lnTo>
                  <a:pt x="7903" y="15472"/>
                </a:lnTo>
                <a:cubicBezTo>
                  <a:pt x="7903" y="15467"/>
                  <a:pt x="7903" y="15465"/>
                  <a:pt x="7904" y="15465"/>
                </a:cubicBezTo>
                <a:cubicBezTo>
                  <a:pt x="7905" y="15465"/>
                  <a:pt x="7910" y="15508"/>
                  <a:pt x="7941" y="15508"/>
                </a:cubicBezTo>
                <a:cubicBezTo>
                  <a:pt x="7948" y="15508"/>
                  <a:pt x="7955" y="15507"/>
                  <a:pt x="7964" y="15502"/>
                </a:cubicBezTo>
                <a:lnTo>
                  <a:pt x="7964" y="15533"/>
                </a:lnTo>
                <a:cubicBezTo>
                  <a:pt x="7964" y="15494"/>
                  <a:pt x="7977" y="15442"/>
                  <a:pt x="7986" y="15442"/>
                </a:cubicBezTo>
                <a:cubicBezTo>
                  <a:pt x="7991" y="15442"/>
                  <a:pt x="7995" y="15458"/>
                  <a:pt x="7995" y="15502"/>
                </a:cubicBezTo>
                <a:cubicBezTo>
                  <a:pt x="7995" y="15472"/>
                  <a:pt x="8002" y="15457"/>
                  <a:pt x="8010" y="15457"/>
                </a:cubicBezTo>
                <a:cubicBezTo>
                  <a:pt x="8017" y="15457"/>
                  <a:pt x="8025" y="15472"/>
                  <a:pt x="8025" y="15502"/>
                </a:cubicBezTo>
                <a:cubicBezTo>
                  <a:pt x="8025" y="15480"/>
                  <a:pt x="8058" y="15408"/>
                  <a:pt x="8075" y="15408"/>
                </a:cubicBezTo>
                <a:cubicBezTo>
                  <a:pt x="8082" y="15408"/>
                  <a:pt x="8086" y="15417"/>
                  <a:pt x="8086" y="15441"/>
                </a:cubicBezTo>
                <a:cubicBezTo>
                  <a:pt x="8086" y="15351"/>
                  <a:pt x="8107" y="15293"/>
                  <a:pt x="8125" y="15293"/>
                </a:cubicBezTo>
                <a:cubicBezTo>
                  <a:pt x="8137" y="15293"/>
                  <a:pt x="8147" y="15319"/>
                  <a:pt x="8147" y="15381"/>
                </a:cubicBezTo>
                <a:cubicBezTo>
                  <a:pt x="8147" y="15369"/>
                  <a:pt x="8148" y="15364"/>
                  <a:pt x="8150" y="15364"/>
                </a:cubicBezTo>
                <a:cubicBezTo>
                  <a:pt x="8157" y="15364"/>
                  <a:pt x="8177" y="15447"/>
                  <a:pt x="8177" y="15472"/>
                </a:cubicBezTo>
                <a:cubicBezTo>
                  <a:pt x="8177" y="15386"/>
                  <a:pt x="8183" y="15360"/>
                  <a:pt x="8191" y="15360"/>
                </a:cubicBezTo>
                <a:cubicBezTo>
                  <a:pt x="8204" y="15360"/>
                  <a:pt x="8222" y="15422"/>
                  <a:pt x="8231" y="15422"/>
                </a:cubicBezTo>
                <a:cubicBezTo>
                  <a:pt x="8235" y="15422"/>
                  <a:pt x="8238" y="15411"/>
                  <a:pt x="8238" y="15381"/>
                </a:cubicBezTo>
                <a:cubicBezTo>
                  <a:pt x="8238" y="15359"/>
                  <a:pt x="8253" y="15260"/>
                  <a:pt x="8262" y="15260"/>
                </a:cubicBezTo>
                <a:cubicBezTo>
                  <a:pt x="8266" y="15260"/>
                  <a:pt x="8268" y="15276"/>
                  <a:pt x="8268" y="15320"/>
                </a:cubicBezTo>
                <a:cubicBezTo>
                  <a:pt x="8390" y="13314"/>
                  <a:pt x="8299" y="10821"/>
                  <a:pt x="8299" y="8663"/>
                </a:cubicBezTo>
                <a:lnTo>
                  <a:pt x="8299" y="8663"/>
                </a:lnTo>
                <a:cubicBezTo>
                  <a:pt x="9180" y="9514"/>
                  <a:pt x="10001" y="10365"/>
                  <a:pt x="10882" y="11216"/>
                </a:cubicBezTo>
                <a:cubicBezTo>
                  <a:pt x="10882" y="11206"/>
                  <a:pt x="10886" y="11203"/>
                  <a:pt x="10890" y="11203"/>
                </a:cubicBezTo>
                <a:cubicBezTo>
                  <a:pt x="10899" y="11203"/>
                  <a:pt x="10913" y="11216"/>
                  <a:pt x="10913" y="11216"/>
                </a:cubicBezTo>
                <a:cubicBezTo>
                  <a:pt x="10973" y="11216"/>
                  <a:pt x="10913" y="11125"/>
                  <a:pt x="10913" y="11095"/>
                </a:cubicBezTo>
                <a:cubicBezTo>
                  <a:pt x="10882" y="11064"/>
                  <a:pt x="10913" y="11064"/>
                  <a:pt x="10913" y="11034"/>
                </a:cubicBezTo>
                <a:cubicBezTo>
                  <a:pt x="10913" y="10973"/>
                  <a:pt x="10882" y="10943"/>
                  <a:pt x="10913" y="10943"/>
                </a:cubicBezTo>
                <a:cubicBezTo>
                  <a:pt x="10943" y="10958"/>
                  <a:pt x="10973" y="10966"/>
                  <a:pt x="10996" y="10966"/>
                </a:cubicBezTo>
                <a:cubicBezTo>
                  <a:pt x="11019" y="10966"/>
                  <a:pt x="11034" y="10958"/>
                  <a:pt x="11034" y="10943"/>
                </a:cubicBezTo>
                <a:cubicBezTo>
                  <a:pt x="11034" y="10928"/>
                  <a:pt x="11034" y="10920"/>
                  <a:pt x="11038" y="10920"/>
                </a:cubicBezTo>
                <a:cubicBezTo>
                  <a:pt x="11042" y="10920"/>
                  <a:pt x="11049" y="10928"/>
                  <a:pt x="11065" y="10943"/>
                </a:cubicBezTo>
                <a:cubicBezTo>
                  <a:pt x="11049" y="10928"/>
                  <a:pt x="11049" y="10920"/>
                  <a:pt x="11061" y="10920"/>
                </a:cubicBezTo>
                <a:cubicBezTo>
                  <a:pt x="11072" y="10920"/>
                  <a:pt x="11095" y="10928"/>
                  <a:pt x="11125" y="10943"/>
                </a:cubicBezTo>
                <a:cubicBezTo>
                  <a:pt x="11125" y="10936"/>
                  <a:pt x="11127" y="10934"/>
                  <a:pt x="11129" y="10934"/>
                </a:cubicBezTo>
                <a:cubicBezTo>
                  <a:pt x="11135" y="10934"/>
                  <a:pt x="11146" y="10952"/>
                  <a:pt x="11152" y="10952"/>
                </a:cubicBezTo>
                <a:cubicBezTo>
                  <a:pt x="11154" y="10952"/>
                  <a:pt x="11156" y="10949"/>
                  <a:pt x="11156" y="10943"/>
                </a:cubicBezTo>
                <a:lnTo>
                  <a:pt x="11186" y="10943"/>
                </a:lnTo>
                <a:cubicBezTo>
                  <a:pt x="11165" y="10922"/>
                  <a:pt x="11159" y="10873"/>
                  <a:pt x="11176" y="10873"/>
                </a:cubicBezTo>
                <a:cubicBezTo>
                  <a:pt x="11182" y="10873"/>
                  <a:pt x="11191" y="10879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4" y="10894"/>
                  <a:pt x="11204" y="10894"/>
                </a:cubicBezTo>
                <a:lnTo>
                  <a:pt x="11204" y="10894"/>
                </a:lnTo>
                <a:cubicBezTo>
                  <a:pt x="11204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4" y="10898"/>
                  <a:pt x="11208" y="10904"/>
                  <a:pt x="11217" y="10912"/>
                </a:cubicBezTo>
                <a:cubicBezTo>
                  <a:pt x="11217" y="10897"/>
                  <a:pt x="11209" y="10890"/>
                  <a:pt x="11205" y="10890"/>
                </a:cubicBezTo>
                <a:cubicBezTo>
                  <a:pt x="11204" y="10890"/>
                  <a:pt x="11203" y="10891"/>
                  <a:pt x="11203" y="10894"/>
                </a:cubicBezTo>
                <a:lnTo>
                  <a:pt x="11203" y="10894"/>
                </a:lnTo>
                <a:cubicBezTo>
                  <a:pt x="11187" y="10862"/>
                  <a:pt x="11192" y="10821"/>
                  <a:pt x="11217" y="10821"/>
                </a:cubicBezTo>
                <a:cubicBezTo>
                  <a:pt x="11172" y="10777"/>
                  <a:pt x="11176" y="10748"/>
                  <a:pt x="11218" y="10748"/>
                </a:cubicBezTo>
                <a:cubicBezTo>
                  <a:pt x="11233" y="10748"/>
                  <a:pt x="11253" y="10752"/>
                  <a:pt x="11277" y="10760"/>
                </a:cubicBezTo>
                <a:cubicBezTo>
                  <a:pt x="11257" y="10750"/>
                  <a:pt x="11254" y="10747"/>
                  <a:pt x="11258" y="10747"/>
                </a:cubicBezTo>
                <a:cubicBezTo>
                  <a:pt x="11267" y="10747"/>
                  <a:pt x="11308" y="10760"/>
                  <a:pt x="11308" y="10760"/>
                </a:cubicBezTo>
                <a:cubicBezTo>
                  <a:pt x="11291" y="10710"/>
                  <a:pt x="11284" y="10688"/>
                  <a:pt x="11290" y="10688"/>
                </a:cubicBezTo>
                <a:cubicBezTo>
                  <a:pt x="11296" y="10688"/>
                  <a:pt x="11311" y="10703"/>
                  <a:pt x="11338" y="10730"/>
                </a:cubicBezTo>
                <a:cubicBezTo>
                  <a:pt x="11315" y="10683"/>
                  <a:pt x="11256" y="10619"/>
                  <a:pt x="11271" y="10619"/>
                </a:cubicBezTo>
                <a:cubicBezTo>
                  <a:pt x="11275" y="10619"/>
                  <a:pt x="11287" y="10625"/>
                  <a:pt x="11308" y="10639"/>
                </a:cubicBezTo>
                <a:cubicBezTo>
                  <a:pt x="10669" y="9849"/>
                  <a:pt x="9636" y="8937"/>
                  <a:pt x="8846" y="8086"/>
                </a:cubicBezTo>
                <a:lnTo>
                  <a:pt x="8937" y="8086"/>
                </a:lnTo>
                <a:cubicBezTo>
                  <a:pt x="9469" y="8070"/>
                  <a:pt x="10016" y="8070"/>
                  <a:pt x="10563" y="8070"/>
                </a:cubicBezTo>
                <a:cubicBezTo>
                  <a:pt x="11110" y="8070"/>
                  <a:pt x="11657" y="8070"/>
                  <a:pt x="12189" y="8055"/>
                </a:cubicBezTo>
                <a:lnTo>
                  <a:pt x="11612" y="8055"/>
                </a:lnTo>
                <a:cubicBezTo>
                  <a:pt x="12098" y="8040"/>
                  <a:pt x="12592" y="8040"/>
                  <a:pt x="13086" y="8040"/>
                </a:cubicBezTo>
                <a:cubicBezTo>
                  <a:pt x="13580" y="8040"/>
                  <a:pt x="14074" y="8040"/>
                  <a:pt x="14560" y="8025"/>
                </a:cubicBezTo>
                <a:cubicBezTo>
                  <a:pt x="14712" y="7994"/>
                  <a:pt x="14925" y="7994"/>
                  <a:pt x="15016" y="7934"/>
                </a:cubicBezTo>
                <a:lnTo>
                  <a:pt x="15077" y="7934"/>
                </a:lnTo>
                <a:cubicBezTo>
                  <a:pt x="15016" y="7934"/>
                  <a:pt x="15077" y="7903"/>
                  <a:pt x="14986" y="7903"/>
                </a:cubicBezTo>
                <a:lnTo>
                  <a:pt x="14955" y="7903"/>
                </a:lnTo>
                <a:cubicBezTo>
                  <a:pt x="14753" y="7903"/>
                  <a:pt x="14888" y="7890"/>
                  <a:pt x="15036" y="7890"/>
                </a:cubicBezTo>
                <a:cubicBezTo>
                  <a:pt x="15111" y="7890"/>
                  <a:pt x="15188" y="7893"/>
                  <a:pt x="15229" y="7903"/>
                </a:cubicBezTo>
                <a:lnTo>
                  <a:pt x="15472" y="7903"/>
                </a:lnTo>
                <a:cubicBezTo>
                  <a:pt x="15563" y="7903"/>
                  <a:pt x="15290" y="7873"/>
                  <a:pt x="15442" y="7873"/>
                </a:cubicBezTo>
                <a:cubicBezTo>
                  <a:pt x="15381" y="7873"/>
                  <a:pt x="15290" y="7873"/>
                  <a:pt x="15259" y="7842"/>
                </a:cubicBezTo>
                <a:cubicBezTo>
                  <a:pt x="15229" y="7842"/>
                  <a:pt x="15290" y="7842"/>
                  <a:pt x="15259" y="7782"/>
                </a:cubicBezTo>
                <a:cubicBezTo>
                  <a:pt x="14986" y="7751"/>
                  <a:pt x="15290" y="7721"/>
                  <a:pt x="15411" y="7690"/>
                </a:cubicBezTo>
                <a:cubicBezTo>
                  <a:pt x="15411" y="7690"/>
                  <a:pt x="15411" y="7630"/>
                  <a:pt x="15442" y="7630"/>
                </a:cubicBezTo>
                <a:cubicBezTo>
                  <a:pt x="15472" y="7599"/>
                  <a:pt x="15472" y="7599"/>
                  <a:pt x="15563" y="7569"/>
                </a:cubicBezTo>
                <a:cubicBezTo>
                  <a:pt x="15459" y="7543"/>
                  <a:pt x="15287" y="7539"/>
                  <a:pt x="15202" y="7500"/>
                </a:cubicBezTo>
                <a:lnTo>
                  <a:pt x="15202" y="7500"/>
                </a:lnTo>
                <a:cubicBezTo>
                  <a:pt x="14675" y="7471"/>
                  <a:pt x="14138" y="7462"/>
                  <a:pt x="13599" y="7462"/>
                </a:cubicBezTo>
                <a:cubicBezTo>
                  <a:pt x="12873" y="7462"/>
                  <a:pt x="12144" y="7478"/>
                  <a:pt x="11429" y="7478"/>
                </a:cubicBezTo>
                <a:lnTo>
                  <a:pt x="11125" y="7478"/>
                </a:lnTo>
                <a:cubicBezTo>
                  <a:pt x="10366" y="7478"/>
                  <a:pt x="9636" y="7478"/>
                  <a:pt x="8876" y="7538"/>
                </a:cubicBezTo>
                <a:lnTo>
                  <a:pt x="11460" y="4924"/>
                </a:lnTo>
                <a:cubicBezTo>
                  <a:pt x="11429" y="4924"/>
                  <a:pt x="11460" y="4894"/>
                  <a:pt x="11460" y="4894"/>
                </a:cubicBezTo>
                <a:cubicBezTo>
                  <a:pt x="11460" y="4884"/>
                  <a:pt x="11450" y="4881"/>
                  <a:pt x="11435" y="4881"/>
                </a:cubicBezTo>
                <a:cubicBezTo>
                  <a:pt x="11406" y="4881"/>
                  <a:pt x="11358" y="4894"/>
                  <a:pt x="11338" y="4894"/>
                </a:cubicBezTo>
                <a:cubicBezTo>
                  <a:pt x="11328" y="4904"/>
                  <a:pt x="11321" y="4908"/>
                  <a:pt x="11316" y="4908"/>
                </a:cubicBezTo>
                <a:cubicBezTo>
                  <a:pt x="11304" y="4908"/>
                  <a:pt x="11298" y="4894"/>
                  <a:pt x="11277" y="4894"/>
                </a:cubicBezTo>
                <a:cubicBezTo>
                  <a:pt x="11237" y="4894"/>
                  <a:pt x="11210" y="4908"/>
                  <a:pt x="11196" y="4908"/>
                </a:cubicBezTo>
                <a:cubicBezTo>
                  <a:pt x="11190" y="4908"/>
                  <a:pt x="11186" y="4904"/>
                  <a:pt x="11186" y="4894"/>
                </a:cubicBezTo>
                <a:cubicBezTo>
                  <a:pt x="11217" y="4864"/>
                  <a:pt x="11217" y="4772"/>
                  <a:pt x="11186" y="4772"/>
                </a:cubicBezTo>
                <a:cubicBezTo>
                  <a:pt x="11156" y="4772"/>
                  <a:pt x="11156" y="4772"/>
                  <a:pt x="11186" y="4742"/>
                </a:cubicBezTo>
                <a:lnTo>
                  <a:pt x="11186" y="4742"/>
                </a:lnTo>
                <a:cubicBezTo>
                  <a:pt x="11177" y="4751"/>
                  <a:pt x="11171" y="4755"/>
                  <a:pt x="11167" y="4755"/>
                </a:cubicBezTo>
                <a:cubicBezTo>
                  <a:pt x="11158" y="4755"/>
                  <a:pt x="11165" y="4733"/>
                  <a:pt x="11186" y="4712"/>
                </a:cubicBezTo>
                <a:cubicBezTo>
                  <a:pt x="11156" y="4712"/>
                  <a:pt x="11217" y="4681"/>
                  <a:pt x="11186" y="4681"/>
                </a:cubicBezTo>
                <a:lnTo>
                  <a:pt x="11186" y="4621"/>
                </a:lnTo>
                <a:cubicBezTo>
                  <a:pt x="11173" y="4648"/>
                  <a:pt x="11147" y="4663"/>
                  <a:pt x="11130" y="4663"/>
                </a:cubicBezTo>
                <a:cubicBezTo>
                  <a:pt x="11111" y="4663"/>
                  <a:pt x="11106" y="4640"/>
                  <a:pt x="11156" y="4590"/>
                </a:cubicBezTo>
                <a:cubicBezTo>
                  <a:pt x="11136" y="4590"/>
                  <a:pt x="11129" y="4604"/>
                  <a:pt x="11136" y="4604"/>
                </a:cubicBezTo>
                <a:cubicBezTo>
                  <a:pt x="11136" y="4604"/>
                  <a:pt x="11137" y="4604"/>
                  <a:pt x="11137" y="4603"/>
                </a:cubicBezTo>
                <a:lnTo>
                  <a:pt x="11137" y="4603"/>
                </a:lnTo>
                <a:cubicBezTo>
                  <a:pt x="11125" y="4610"/>
                  <a:pt x="11111" y="4613"/>
                  <a:pt x="11099" y="4613"/>
                </a:cubicBezTo>
                <a:cubicBezTo>
                  <a:pt x="11080" y="4613"/>
                  <a:pt x="11065" y="4605"/>
                  <a:pt x="11065" y="4590"/>
                </a:cubicBezTo>
                <a:cubicBezTo>
                  <a:pt x="11042" y="4624"/>
                  <a:pt x="11024" y="4637"/>
                  <a:pt x="11011" y="4637"/>
                </a:cubicBezTo>
                <a:cubicBezTo>
                  <a:pt x="10990" y="4637"/>
                  <a:pt x="10985" y="4598"/>
                  <a:pt x="11004" y="4560"/>
                </a:cubicBezTo>
                <a:lnTo>
                  <a:pt x="11004" y="4560"/>
                </a:lnTo>
                <a:cubicBezTo>
                  <a:pt x="10998" y="4566"/>
                  <a:pt x="10994" y="4568"/>
                  <a:pt x="10992" y="4568"/>
                </a:cubicBezTo>
                <a:cubicBezTo>
                  <a:pt x="10984" y="4568"/>
                  <a:pt x="11004" y="4529"/>
                  <a:pt x="11004" y="4529"/>
                </a:cubicBezTo>
                <a:lnTo>
                  <a:pt x="11004" y="4529"/>
                </a:lnTo>
                <a:cubicBezTo>
                  <a:pt x="10970" y="4540"/>
                  <a:pt x="10949" y="4547"/>
                  <a:pt x="10939" y="4547"/>
                </a:cubicBezTo>
                <a:cubicBezTo>
                  <a:pt x="10921" y="4547"/>
                  <a:pt x="10935" y="4526"/>
                  <a:pt x="10973" y="4469"/>
                </a:cubicBezTo>
                <a:lnTo>
                  <a:pt x="10973" y="4469"/>
                </a:lnTo>
                <a:cubicBezTo>
                  <a:pt x="10930" y="4512"/>
                  <a:pt x="10872" y="4554"/>
                  <a:pt x="10863" y="4554"/>
                </a:cubicBezTo>
                <a:cubicBezTo>
                  <a:pt x="10860" y="4554"/>
                  <a:pt x="10864" y="4547"/>
                  <a:pt x="10882" y="4529"/>
                </a:cubicBezTo>
                <a:lnTo>
                  <a:pt x="10882" y="4529"/>
                </a:lnTo>
                <a:cubicBezTo>
                  <a:pt x="10092" y="5168"/>
                  <a:pt x="9180" y="6201"/>
                  <a:pt x="8329" y="6991"/>
                </a:cubicBezTo>
                <a:lnTo>
                  <a:pt x="8329" y="6870"/>
                </a:lnTo>
                <a:cubicBezTo>
                  <a:pt x="8299" y="5806"/>
                  <a:pt x="8329" y="4712"/>
                  <a:pt x="8299" y="3648"/>
                </a:cubicBezTo>
                <a:lnTo>
                  <a:pt x="8299" y="4225"/>
                </a:lnTo>
                <a:cubicBezTo>
                  <a:pt x="8268" y="3222"/>
                  <a:pt x="8299" y="2250"/>
                  <a:pt x="8268" y="1247"/>
                </a:cubicBezTo>
                <a:cubicBezTo>
                  <a:pt x="8207" y="1095"/>
                  <a:pt x="8207" y="912"/>
                  <a:pt x="8177" y="791"/>
                </a:cubicBezTo>
                <a:lnTo>
                  <a:pt x="8177" y="760"/>
                </a:lnTo>
                <a:cubicBezTo>
                  <a:pt x="8177" y="791"/>
                  <a:pt x="8147" y="760"/>
                  <a:pt x="8147" y="821"/>
                </a:cubicBezTo>
                <a:lnTo>
                  <a:pt x="8147" y="882"/>
                </a:lnTo>
                <a:cubicBezTo>
                  <a:pt x="8147" y="955"/>
                  <a:pt x="8145" y="985"/>
                  <a:pt x="8143" y="985"/>
                </a:cubicBezTo>
                <a:cubicBezTo>
                  <a:pt x="8135" y="985"/>
                  <a:pt x="8124" y="700"/>
                  <a:pt x="8147" y="608"/>
                </a:cubicBezTo>
                <a:lnTo>
                  <a:pt x="8147" y="578"/>
                </a:lnTo>
                <a:lnTo>
                  <a:pt x="8147" y="487"/>
                </a:lnTo>
                <a:lnTo>
                  <a:pt x="8147" y="335"/>
                </a:lnTo>
                <a:cubicBezTo>
                  <a:pt x="8147" y="328"/>
                  <a:pt x="8146" y="325"/>
                  <a:pt x="8146" y="325"/>
                </a:cubicBezTo>
                <a:cubicBezTo>
                  <a:pt x="8142" y="325"/>
                  <a:pt x="8128" y="416"/>
                  <a:pt x="8121" y="416"/>
                </a:cubicBezTo>
                <a:cubicBezTo>
                  <a:pt x="8118" y="416"/>
                  <a:pt x="8116" y="402"/>
                  <a:pt x="8116" y="365"/>
                </a:cubicBezTo>
                <a:cubicBezTo>
                  <a:pt x="8116" y="456"/>
                  <a:pt x="8116" y="517"/>
                  <a:pt x="8055" y="578"/>
                </a:cubicBezTo>
                <a:cubicBezTo>
                  <a:pt x="8055" y="582"/>
                  <a:pt x="8055" y="584"/>
                  <a:pt x="8055" y="584"/>
                </a:cubicBezTo>
                <a:cubicBezTo>
                  <a:pt x="8055" y="584"/>
                  <a:pt x="8053" y="556"/>
                  <a:pt x="8043" y="556"/>
                </a:cubicBezTo>
                <a:cubicBezTo>
                  <a:pt x="8039" y="556"/>
                  <a:pt x="8033" y="562"/>
                  <a:pt x="8025" y="578"/>
                </a:cubicBezTo>
                <a:cubicBezTo>
                  <a:pt x="8017" y="645"/>
                  <a:pt x="8008" y="670"/>
                  <a:pt x="7999" y="670"/>
                </a:cubicBezTo>
                <a:cubicBezTo>
                  <a:pt x="7976" y="670"/>
                  <a:pt x="7948" y="492"/>
                  <a:pt x="7903" y="426"/>
                </a:cubicBezTo>
                <a:cubicBezTo>
                  <a:pt x="7903" y="426"/>
                  <a:pt x="7873" y="426"/>
                  <a:pt x="7873" y="365"/>
                </a:cubicBezTo>
                <a:cubicBezTo>
                  <a:pt x="7843" y="335"/>
                  <a:pt x="7843" y="335"/>
                  <a:pt x="7812" y="274"/>
                </a:cubicBezTo>
                <a:cubicBezTo>
                  <a:pt x="7752" y="365"/>
                  <a:pt x="7752" y="608"/>
                  <a:pt x="7721" y="639"/>
                </a:cubicBezTo>
                <a:cubicBezTo>
                  <a:pt x="7721" y="608"/>
                  <a:pt x="7721" y="487"/>
                  <a:pt x="7691" y="426"/>
                </a:cubicBezTo>
                <a:cubicBezTo>
                  <a:pt x="7688" y="428"/>
                  <a:pt x="7686" y="429"/>
                  <a:pt x="7684" y="429"/>
                </a:cubicBezTo>
                <a:cubicBezTo>
                  <a:pt x="7660" y="429"/>
                  <a:pt x="7656" y="269"/>
                  <a:pt x="7600" y="213"/>
                </a:cubicBezTo>
                <a:cubicBezTo>
                  <a:pt x="7569" y="213"/>
                  <a:pt x="7569" y="31"/>
                  <a:pt x="7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>
            <a:spLocks noGrp="1"/>
          </p:cNvSpPr>
          <p:nvPr>
            <p:ph type="title"/>
          </p:nvPr>
        </p:nvSpPr>
        <p:spPr>
          <a:xfrm>
            <a:off x="3775673" y="617650"/>
            <a:ext cx="46551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36"/>
          <p:cNvSpPr txBox="1">
            <a:spLocks noGrp="1"/>
          </p:cNvSpPr>
          <p:nvPr>
            <p:ph type="subTitle" idx="1"/>
          </p:nvPr>
        </p:nvSpPr>
        <p:spPr>
          <a:xfrm>
            <a:off x="3775687" y="1722525"/>
            <a:ext cx="4655100" cy="91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36"/>
          <p:cNvSpPr txBox="1"/>
          <p:nvPr/>
        </p:nvSpPr>
        <p:spPr>
          <a:xfrm>
            <a:off x="4727887" y="3385713"/>
            <a:ext cx="37029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8" name="Google Shape;618;p36"/>
          <p:cNvSpPr/>
          <p:nvPr/>
        </p:nvSpPr>
        <p:spPr>
          <a:xfrm rot="-1677788">
            <a:off x="7361686" y="-1922367"/>
            <a:ext cx="3111191" cy="3626745"/>
          </a:xfrm>
          <a:custGeom>
            <a:avLst/>
            <a:gdLst/>
            <a:ahLst/>
            <a:cxnLst/>
            <a:rect l="l" t="t" r="r" b="b"/>
            <a:pathLst>
              <a:path w="257179" h="299796" extrusionOk="0">
                <a:moveTo>
                  <a:pt x="131067" y="1"/>
                </a:moveTo>
                <a:cubicBezTo>
                  <a:pt x="98159" y="1"/>
                  <a:pt x="62545" y="12937"/>
                  <a:pt x="39363" y="39643"/>
                </a:cubicBezTo>
                <a:cubicBezTo>
                  <a:pt x="8754" y="74871"/>
                  <a:pt x="0" y="133839"/>
                  <a:pt x="17843" y="159797"/>
                </a:cubicBezTo>
                <a:cubicBezTo>
                  <a:pt x="33436" y="182441"/>
                  <a:pt x="61035" y="168034"/>
                  <a:pt x="66445" y="193627"/>
                </a:cubicBezTo>
                <a:cubicBezTo>
                  <a:pt x="72129" y="220679"/>
                  <a:pt x="43679" y="248430"/>
                  <a:pt x="50944" y="276181"/>
                </a:cubicBezTo>
                <a:cubicBezTo>
                  <a:pt x="54562" y="290006"/>
                  <a:pt x="66007" y="299795"/>
                  <a:pt x="81477" y="299795"/>
                </a:cubicBezTo>
                <a:cubicBezTo>
                  <a:pt x="84850" y="299795"/>
                  <a:pt x="88414" y="299330"/>
                  <a:pt x="92130" y="298340"/>
                </a:cubicBezTo>
                <a:cubicBezTo>
                  <a:pt x="124835" y="289555"/>
                  <a:pt x="201585" y="217488"/>
                  <a:pt x="211281" y="203506"/>
                </a:cubicBezTo>
                <a:cubicBezTo>
                  <a:pt x="257178" y="137213"/>
                  <a:pt x="237877" y="65023"/>
                  <a:pt x="195749" y="23017"/>
                </a:cubicBezTo>
                <a:cubicBezTo>
                  <a:pt x="180548" y="7803"/>
                  <a:pt x="156624" y="1"/>
                  <a:pt x="1310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6"/>
          <p:cNvGrpSpPr/>
          <p:nvPr/>
        </p:nvGrpSpPr>
        <p:grpSpPr>
          <a:xfrm rot="-7600558" flipH="1">
            <a:off x="3480390" y="-992691"/>
            <a:ext cx="1682279" cy="2822112"/>
            <a:chOff x="7097620" y="1141641"/>
            <a:chExt cx="497725" cy="834959"/>
          </a:xfrm>
        </p:grpSpPr>
        <p:sp>
          <p:nvSpPr>
            <p:cNvPr id="620" name="Google Shape;620;p36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6"/>
          <p:cNvGrpSpPr/>
          <p:nvPr/>
        </p:nvGrpSpPr>
        <p:grpSpPr>
          <a:xfrm>
            <a:off x="491938" y="331438"/>
            <a:ext cx="442575" cy="419225"/>
            <a:chOff x="4350700" y="2134325"/>
            <a:chExt cx="442575" cy="419225"/>
          </a:xfrm>
        </p:grpSpPr>
        <p:sp>
          <p:nvSpPr>
            <p:cNvPr id="627" name="Google Shape;627;p36"/>
            <p:cNvSpPr/>
            <p:nvPr/>
          </p:nvSpPr>
          <p:spPr>
            <a:xfrm>
              <a:off x="4518675" y="2278950"/>
              <a:ext cx="274600" cy="274600"/>
            </a:xfrm>
            <a:custGeom>
              <a:avLst/>
              <a:gdLst/>
              <a:ahLst/>
              <a:cxnLst/>
              <a:rect l="l" t="t" r="r" b="b"/>
              <a:pathLst>
                <a:path w="10984" h="10984" extrusionOk="0">
                  <a:moveTo>
                    <a:pt x="4015" y="0"/>
                  </a:moveTo>
                  <a:lnTo>
                    <a:pt x="4015" y="4014"/>
                  </a:lnTo>
                  <a:lnTo>
                    <a:pt x="1" y="4014"/>
                  </a:lnTo>
                  <a:lnTo>
                    <a:pt x="1" y="6997"/>
                  </a:lnTo>
                  <a:lnTo>
                    <a:pt x="4015" y="6997"/>
                  </a:lnTo>
                  <a:lnTo>
                    <a:pt x="4015" y="10983"/>
                  </a:lnTo>
                  <a:lnTo>
                    <a:pt x="6970" y="10983"/>
                  </a:lnTo>
                  <a:lnTo>
                    <a:pt x="6970" y="6997"/>
                  </a:lnTo>
                  <a:lnTo>
                    <a:pt x="10984" y="6997"/>
                  </a:lnTo>
                  <a:lnTo>
                    <a:pt x="10984" y="4014"/>
                  </a:lnTo>
                  <a:lnTo>
                    <a:pt x="6970" y="4014"/>
                  </a:lnTo>
                  <a:lnTo>
                    <a:pt x="6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350700" y="2134325"/>
              <a:ext cx="167975" cy="169350"/>
            </a:xfrm>
            <a:custGeom>
              <a:avLst/>
              <a:gdLst/>
              <a:ahLst/>
              <a:cxnLst/>
              <a:rect l="l" t="t" r="r" b="b"/>
              <a:pathLst>
                <a:path w="6719" h="6774" extrusionOk="0">
                  <a:moveTo>
                    <a:pt x="2426" y="0"/>
                  </a:moveTo>
                  <a:lnTo>
                    <a:pt x="2426" y="2481"/>
                  </a:lnTo>
                  <a:lnTo>
                    <a:pt x="1" y="2481"/>
                  </a:lnTo>
                  <a:lnTo>
                    <a:pt x="1" y="4293"/>
                  </a:lnTo>
                  <a:lnTo>
                    <a:pt x="2426" y="4293"/>
                  </a:lnTo>
                  <a:lnTo>
                    <a:pt x="2426" y="6774"/>
                  </a:lnTo>
                  <a:lnTo>
                    <a:pt x="4266" y="6774"/>
                  </a:lnTo>
                  <a:lnTo>
                    <a:pt x="4266" y="4293"/>
                  </a:lnTo>
                  <a:lnTo>
                    <a:pt x="6719" y="4293"/>
                  </a:lnTo>
                  <a:lnTo>
                    <a:pt x="6719" y="2481"/>
                  </a:lnTo>
                  <a:lnTo>
                    <a:pt x="4266" y="2481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36"/>
          <p:cNvSpPr/>
          <p:nvPr/>
        </p:nvSpPr>
        <p:spPr>
          <a:xfrm flipH="1">
            <a:off x="6264355" y="381000"/>
            <a:ext cx="393650" cy="390150"/>
          </a:xfrm>
          <a:custGeom>
            <a:avLst/>
            <a:gdLst/>
            <a:ahLst/>
            <a:cxnLst/>
            <a:rect l="l" t="t" r="r" b="b"/>
            <a:pathLst>
              <a:path w="15746" h="15606" extrusionOk="0">
                <a:moveTo>
                  <a:pt x="4902" y="4446"/>
                </a:moveTo>
                <a:cubicBezTo>
                  <a:pt x="4894" y="4446"/>
                  <a:pt x="4894" y="4453"/>
                  <a:pt x="4925" y="4469"/>
                </a:cubicBezTo>
                <a:cubicBezTo>
                  <a:pt x="4925" y="4453"/>
                  <a:pt x="4910" y="4446"/>
                  <a:pt x="4902" y="4446"/>
                </a:cubicBezTo>
                <a:close/>
                <a:moveTo>
                  <a:pt x="11156" y="4590"/>
                </a:moveTo>
                <a:cubicBezTo>
                  <a:pt x="11147" y="4599"/>
                  <a:pt x="11141" y="4602"/>
                  <a:pt x="11137" y="4603"/>
                </a:cubicBezTo>
                <a:lnTo>
                  <a:pt x="11137" y="4603"/>
                </a:lnTo>
                <a:cubicBezTo>
                  <a:pt x="11144" y="4600"/>
                  <a:pt x="11150" y="4595"/>
                  <a:pt x="11156" y="4590"/>
                </a:cubicBezTo>
                <a:close/>
                <a:moveTo>
                  <a:pt x="4910" y="4464"/>
                </a:moveTo>
                <a:cubicBezTo>
                  <a:pt x="4886" y="4464"/>
                  <a:pt x="4936" y="4534"/>
                  <a:pt x="4931" y="4534"/>
                </a:cubicBezTo>
                <a:cubicBezTo>
                  <a:pt x="4930" y="4534"/>
                  <a:pt x="4928" y="4533"/>
                  <a:pt x="4925" y="4529"/>
                </a:cubicBezTo>
                <a:lnTo>
                  <a:pt x="4925" y="4529"/>
                </a:lnTo>
                <a:cubicBezTo>
                  <a:pt x="4955" y="4560"/>
                  <a:pt x="4955" y="4590"/>
                  <a:pt x="4985" y="4621"/>
                </a:cubicBezTo>
                <a:cubicBezTo>
                  <a:pt x="4985" y="4640"/>
                  <a:pt x="4997" y="4664"/>
                  <a:pt x="5014" y="4688"/>
                </a:cubicBezTo>
                <a:lnTo>
                  <a:pt x="5014" y="4688"/>
                </a:lnTo>
                <a:cubicBezTo>
                  <a:pt x="5014" y="4678"/>
                  <a:pt x="5009" y="4663"/>
                  <a:pt x="4998" y="4642"/>
                </a:cubicBezTo>
                <a:lnTo>
                  <a:pt x="4998" y="4642"/>
                </a:lnTo>
                <a:cubicBezTo>
                  <a:pt x="4999" y="4645"/>
                  <a:pt x="4999" y="4647"/>
                  <a:pt x="4999" y="4647"/>
                </a:cubicBezTo>
                <a:cubicBezTo>
                  <a:pt x="4999" y="4647"/>
                  <a:pt x="4995" y="4639"/>
                  <a:pt x="4985" y="4621"/>
                </a:cubicBezTo>
                <a:lnTo>
                  <a:pt x="4985" y="4621"/>
                </a:lnTo>
                <a:cubicBezTo>
                  <a:pt x="4990" y="4628"/>
                  <a:pt x="4994" y="4636"/>
                  <a:pt x="4998" y="4642"/>
                </a:cubicBezTo>
                <a:lnTo>
                  <a:pt x="4998" y="4642"/>
                </a:lnTo>
                <a:cubicBezTo>
                  <a:pt x="4995" y="4633"/>
                  <a:pt x="4985" y="4607"/>
                  <a:pt x="4985" y="4590"/>
                </a:cubicBezTo>
                <a:lnTo>
                  <a:pt x="4955" y="4560"/>
                </a:lnTo>
                <a:cubicBezTo>
                  <a:pt x="4955" y="4529"/>
                  <a:pt x="4925" y="4529"/>
                  <a:pt x="4925" y="4469"/>
                </a:cubicBezTo>
                <a:cubicBezTo>
                  <a:pt x="4918" y="4465"/>
                  <a:pt x="4913" y="4464"/>
                  <a:pt x="4910" y="4464"/>
                </a:cubicBezTo>
                <a:close/>
                <a:moveTo>
                  <a:pt x="6293" y="6687"/>
                </a:moveTo>
                <a:lnTo>
                  <a:pt x="6293" y="6687"/>
                </a:lnTo>
                <a:lnTo>
                  <a:pt x="6293" y="6687"/>
                </a:lnTo>
                <a:cubicBezTo>
                  <a:pt x="6296" y="6690"/>
                  <a:pt x="6297" y="6692"/>
                  <a:pt x="6298" y="6692"/>
                </a:cubicBezTo>
                <a:lnTo>
                  <a:pt x="6298" y="6692"/>
                </a:lnTo>
                <a:cubicBezTo>
                  <a:pt x="6296" y="6691"/>
                  <a:pt x="6294" y="6689"/>
                  <a:pt x="6293" y="6687"/>
                </a:cubicBezTo>
                <a:close/>
                <a:moveTo>
                  <a:pt x="15594" y="7387"/>
                </a:moveTo>
                <a:cubicBezTo>
                  <a:pt x="15563" y="7417"/>
                  <a:pt x="15381" y="7417"/>
                  <a:pt x="15411" y="7447"/>
                </a:cubicBezTo>
                <a:cubicBezTo>
                  <a:pt x="15320" y="7478"/>
                  <a:pt x="15229" y="7478"/>
                  <a:pt x="15168" y="7478"/>
                </a:cubicBezTo>
                <a:cubicBezTo>
                  <a:pt x="15177" y="7486"/>
                  <a:pt x="15188" y="7494"/>
                  <a:pt x="15202" y="7500"/>
                </a:cubicBezTo>
                <a:lnTo>
                  <a:pt x="15202" y="7500"/>
                </a:lnTo>
                <a:cubicBezTo>
                  <a:pt x="15348" y="7508"/>
                  <a:pt x="15493" y="7518"/>
                  <a:pt x="15636" y="7529"/>
                </a:cubicBezTo>
                <a:lnTo>
                  <a:pt x="15636" y="7529"/>
                </a:lnTo>
                <a:cubicBezTo>
                  <a:pt x="15604" y="7505"/>
                  <a:pt x="15581" y="7461"/>
                  <a:pt x="15594" y="7387"/>
                </a:cubicBezTo>
                <a:close/>
                <a:moveTo>
                  <a:pt x="15636" y="7529"/>
                </a:moveTo>
                <a:cubicBezTo>
                  <a:pt x="15660" y="7547"/>
                  <a:pt x="15687" y="7554"/>
                  <a:pt x="15709" y="7554"/>
                </a:cubicBezTo>
                <a:cubicBezTo>
                  <a:pt x="15730" y="7554"/>
                  <a:pt x="15746" y="7547"/>
                  <a:pt x="15746" y="7538"/>
                </a:cubicBezTo>
                <a:cubicBezTo>
                  <a:pt x="15709" y="7535"/>
                  <a:pt x="15673" y="7532"/>
                  <a:pt x="15636" y="7529"/>
                </a:cubicBezTo>
                <a:close/>
                <a:moveTo>
                  <a:pt x="1233" y="7555"/>
                </a:moveTo>
                <a:cubicBezTo>
                  <a:pt x="1240" y="7555"/>
                  <a:pt x="1247" y="7559"/>
                  <a:pt x="1247" y="7569"/>
                </a:cubicBezTo>
                <a:cubicBezTo>
                  <a:pt x="1206" y="7569"/>
                  <a:pt x="1220" y="7555"/>
                  <a:pt x="1233" y="7555"/>
                </a:cubicBezTo>
                <a:close/>
                <a:moveTo>
                  <a:pt x="4836" y="10658"/>
                </a:moveTo>
                <a:cubicBezTo>
                  <a:pt x="4827" y="10660"/>
                  <a:pt x="4816" y="10664"/>
                  <a:pt x="4803" y="10669"/>
                </a:cubicBezTo>
                <a:cubicBezTo>
                  <a:pt x="4812" y="10669"/>
                  <a:pt x="4823" y="10665"/>
                  <a:pt x="4836" y="10658"/>
                </a:cubicBezTo>
                <a:close/>
                <a:moveTo>
                  <a:pt x="4816" y="10656"/>
                </a:moveTo>
                <a:cubicBezTo>
                  <a:pt x="4813" y="10656"/>
                  <a:pt x="4793" y="10669"/>
                  <a:pt x="4773" y="10669"/>
                </a:cubicBezTo>
                <a:lnTo>
                  <a:pt x="4712" y="10730"/>
                </a:lnTo>
                <a:cubicBezTo>
                  <a:pt x="4682" y="10730"/>
                  <a:pt x="4682" y="10760"/>
                  <a:pt x="4651" y="10760"/>
                </a:cubicBezTo>
                <a:cubicBezTo>
                  <a:pt x="4631" y="10760"/>
                  <a:pt x="4624" y="10774"/>
                  <a:pt x="4631" y="10774"/>
                </a:cubicBezTo>
                <a:cubicBezTo>
                  <a:pt x="4634" y="10774"/>
                  <a:pt x="4641" y="10771"/>
                  <a:pt x="4651" y="10760"/>
                </a:cubicBezTo>
                <a:lnTo>
                  <a:pt x="4651" y="10760"/>
                </a:lnTo>
                <a:cubicBezTo>
                  <a:pt x="4645" y="10767"/>
                  <a:pt x="4644" y="10769"/>
                  <a:pt x="4646" y="10769"/>
                </a:cubicBezTo>
                <a:cubicBezTo>
                  <a:pt x="4652" y="10769"/>
                  <a:pt x="4681" y="10752"/>
                  <a:pt x="4687" y="10752"/>
                </a:cubicBezTo>
                <a:cubicBezTo>
                  <a:pt x="4689" y="10752"/>
                  <a:pt x="4688" y="10754"/>
                  <a:pt x="4682" y="10760"/>
                </a:cubicBezTo>
                <a:cubicBezTo>
                  <a:pt x="4712" y="10730"/>
                  <a:pt x="4773" y="10730"/>
                  <a:pt x="4803" y="10669"/>
                </a:cubicBezTo>
                <a:cubicBezTo>
                  <a:pt x="4813" y="10659"/>
                  <a:pt x="4817" y="10656"/>
                  <a:pt x="4816" y="10656"/>
                </a:cubicBezTo>
                <a:close/>
                <a:moveTo>
                  <a:pt x="7539" y="0"/>
                </a:moveTo>
                <a:cubicBezTo>
                  <a:pt x="7417" y="1399"/>
                  <a:pt x="7508" y="2918"/>
                  <a:pt x="7508" y="4377"/>
                </a:cubicBezTo>
                <a:lnTo>
                  <a:pt x="7508" y="4408"/>
                </a:lnTo>
                <a:lnTo>
                  <a:pt x="7508" y="4529"/>
                </a:lnTo>
                <a:lnTo>
                  <a:pt x="7508" y="4681"/>
                </a:lnTo>
                <a:cubicBezTo>
                  <a:pt x="7508" y="5380"/>
                  <a:pt x="7508" y="6140"/>
                  <a:pt x="7539" y="6870"/>
                </a:cubicBezTo>
                <a:lnTo>
                  <a:pt x="6384" y="5745"/>
                </a:lnTo>
                <a:lnTo>
                  <a:pt x="6384" y="5745"/>
                </a:lnTo>
                <a:cubicBezTo>
                  <a:pt x="6469" y="5840"/>
                  <a:pt x="6505" y="5880"/>
                  <a:pt x="6503" y="5880"/>
                </a:cubicBezTo>
                <a:cubicBezTo>
                  <a:pt x="6496" y="5880"/>
                  <a:pt x="5394" y="4698"/>
                  <a:pt x="5137" y="4621"/>
                </a:cubicBezTo>
                <a:lnTo>
                  <a:pt x="5107" y="4621"/>
                </a:lnTo>
                <a:cubicBezTo>
                  <a:pt x="5107" y="4681"/>
                  <a:pt x="5077" y="4681"/>
                  <a:pt x="5107" y="4712"/>
                </a:cubicBezTo>
                <a:lnTo>
                  <a:pt x="5107" y="4742"/>
                </a:lnTo>
                <a:cubicBezTo>
                  <a:pt x="5141" y="4784"/>
                  <a:pt x="5146" y="4800"/>
                  <a:pt x="5137" y="4800"/>
                </a:cubicBezTo>
                <a:cubicBezTo>
                  <a:pt x="5120" y="4800"/>
                  <a:pt x="5053" y="4745"/>
                  <a:pt x="5014" y="4688"/>
                </a:cubicBezTo>
                <a:lnTo>
                  <a:pt x="5014" y="4688"/>
                </a:lnTo>
                <a:cubicBezTo>
                  <a:pt x="5014" y="4703"/>
                  <a:pt x="5004" y="4708"/>
                  <a:pt x="4988" y="4708"/>
                </a:cubicBezTo>
                <a:cubicBezTo>
                  <a:pt x="4951" y="4708"/>
                  <a:pt x="4883" y="4681"/>
                  <a:pt x="4834" y="4681"/>
                </a:cubicBezTo>
                <a:lnTo>
                  <a:pt x="4682" y="4681"/>
                </a:lnTo>
                <a:cubicBezTo>
                  <a:pt x="4712" y="4742"/>
                  <a:pt x="4803" y="4864"/>
                  <a:pt x="4803" y="4864"/>
                </a:cubicBezTo>
                <a:cubicBezTo>
                  <a:pt x="4773" y="4864"/>
                  <a:pt x="4712" y="4772"/>
                  <a:pt x="4682" y="4772"/>
                </a:cubicBezTo>
                <a:cubicBezTo>
                  <a:pt x="4682" y="4788"/>
                  <a:pt x="4678" y="4793"/>
                  <a:pt x="4671" y="4793"/>
                </a:cubicBezTo>
                <a:cubicBezTo>
                  <a:pt x="4649" y="4793"/>
                  <a:pt x="4598" y="4742"/>
                  <a:pt x="4530" y="4742"/>
                </a:cubicBezTo>
                <a:cubicBezTo>
                  <a:pt x="4530" y="4748"/>
                  <a:pt x="4525" y="4751"/>
                  <a:pt x="4517" y="4751"/>
                </a:cubicBezTo>
                <a:cubicBezTo>
                  <a:pt x="4485" y="4751"/>
                  <a:pt x="4402" y="4712"/>
                  <a:pt x="4378" y="4712"/>
                </a:cubicBezTo>
                <a:cubicBezTo>
                  <a:pt x="4864" y="5350"/>
                  <a:pt x="5563" y="5958"/>
                  <a:pt x="6171" y="6566"/>
                </a:cubicBezTo>
                <a:cubicBezTo>
                  <a:pt x="6201" y="6566"/>
                  <a:pt x="6201" y="6596"/>
                  <a:pt x="6201" y="6596"/>
                </a:cubicBezTo>
                <a:cubicBezTo>
                  <a:pt x="6228" y="6596"/>
                  <a:pt x="6303" y="6692"/>
                  <a:pt x="6298" y="6692"/>
                </a:cubicBezTo>
                <a:cubicBezTo>
                  <a:pt x="6298" y="6692"/>
                  <a:pt x="6298" y="6692"/>
                  <a:pt x="6298" y="6692"/>
                </a:cubicBezTo>
                <a:lnTo>
                  <a:pt x="6298" y="6692"/>
                </a:lnTo>
                <a:cubicBezTo>
                  <a:pt x="6510" y="6874"/>
                  <a:pt x="6750" y="7115"/>
                  <a:pt x="6961" y="7326"/>
                </a:cubicBezTo>
                <a:cubicBezTo>
                  <a:pt x="6201" y="7336"/>
                  <a:pt x="5445" y="7339"/>
                  <a:pt x="4689" y="7339"/>
                </a:cubicBezTo>
                <a:cubicBezTo>
                  <a:pt x="3179" y="7339"/>
                  <a:pt x="1672" y="7326"/>
                  <a:pt x="153" y="7326"/>
                </a:cubicBezTo>
                <a:cubicBezTo>
                  <a:pt x="183" y="7341"/>
                  <a:pt x="168" y="7341"/>
                  <a:pt x="145" y="7341"/>
                </a:cubicBezTo>
                <a:cubicBezTo>
                  <a:pt x="122" y="7341"/>
                  <a:pt x="92" y="7341"/>
                  <a:pt x="92" y="7356"/>
                </a:cubicBezTo>
                <a:cubicBezTo>
                  <a:pt x="122" y="7356"/>
                  <a:pt x="92" y="7356"/>
                  <a:pt x="92" y="7417"/>
                </a:cubicBezTo>
                <a:cubicBezTo>
                  <a:pt x="1" y="7417"/>
                  <a:pt x="213" y="7447"/>
                  <a:pt x="244" y="7478"/>
                </a:cubicBezTo>
                <a:lnTo>
                  <a:pt x="213" y="7478"/>
                </a:lnTo>
                <a:cubicBezTo>
                  <a:pt x="274" y="7478"/>
                  <a:pt x="244" y="7508"/>
                  <a:pt x="274" y="7508"/>
                </a:cubicBezTo>
                <a:cubicBezTo>
                  <a:pt x="305" y="7508"/>
                  <a:pt x="396" y="7508"/>
                  <a:pt x="365" y="7569"/>
                </a:cubicBezTo>
                <a:cubicBezTo>
                  <a:pt x="396" y="7569"/>
                  <a:pt x="396" y="7569"/>
                  <a:pt x="365" y="7599"/>
                </a:cubicBezTo>
                <a:lnTo>
                  <a:pt x="396" y="7599"/>
                </a:lnTo>
                <a:cubicBezTo>
                  <a:pt x="365" y="7599"/>
                  <a:pt x="213" y="7660"/>
                  <a:pt x="244" y="7660"/>
                </a:cubicBezTo>
                <a:lnTo>
                  <a:pt x="213" y="7660"/>
                </a:lnTo>
                <a:cubicBezTo>
                  <a:pt x="244" y="7660"/>
                  <a:pt x="213" y="7721"/>
                  <a:pt x="153" y="7721"/>
                </a:cubicBezTo>
                <a:cubicBezTo>
                  <a:pt x="274" y="7721"/>
                  <a:pt x="244" y="7751"/>
                  <a:pt x="153" y="7751"/>
                </a:cubicBezTo>
                <a:lnTo>
                  <a:pt x="213" y="7751"/>
                </a:lnTo>
                <a:cubicBezTo>
                  <a:pt x="244" y="7751"/>
                  <a:pt x="122" y="7751"/>
                  <a:pt x="153" y="7782"/>
                </a:cubicBezTo>
                <a:lnTo>
                  <a:pt x="122" y="7782"/>
                </a:lnTo>
                <a:cubicBezTo>
                  <a:pt x="213" y="7782"/>
                  <a:pt x="274" y="7842"/>
                  <a:pt x="153" y="7842"/>
                </a:cubicBezTo>
                <a:cubicBezTo>
                  <a:pt x="244" y="7842"/>
                  <a:pt x="244" y="7873"/>
                  <a:pt x="153" y="7873"/>
                </a:cubicBezTo>
                <a:cubicBezTo>
                  <a:pt x="213" y="7873"/>
                  <a:pt x="305" y="7903"/>
                  <a:pt x="244" y="7903"/>
                </a:cubicBezTo>
                <a:cubicBezTo>
                  <a:pt x="396" y="7903"/>
                  <a:pt x="426" y="7994"/>
                  <a:pt x="274" y="7994"/>
                </a:cubicBezTo>
                <a:cubicBezTo>
                  <a:pt x="365" y="7994"/>
                  <a:pt x="244" y="8025"/>
                  <a:pt x="213" y="8025"/>
                </a:cubicBezTo>
                <a:cubicBezTo>
                  <a:pt x="457" y="8025"/>
                  <a:pt x="122" y="8055"/>
                  <a:pt x="274" y="8055"/>
                </a:cubicBezTo>
                <a:cubicBezTo>
                  <a:pt x="305" y="8055"/>
                  <a:pt x="517" y="8086"/>
                  <a:pt x="365" y="8086"/>
                </a:cubicBezTo>
                <a:cubicBezTo>
                  <a:pt x="1368" y="8146"/>
                  <a:pt x="2485" y="8162"/>
                  <a:pt x="3621" y="8162"/>
                </a:cubicBezTo>
                <a:cubicBezTo>
                  <a:pt x="4758" y="8162"/>
                  <a:pt x="5913" y="8146"/>
                  <a:pt x="6992" y="8146"/>
                </a:cubicBezTo>
                <a:cubicBezTo>
                  <a:pt x="6627" y="8511"/>
                  <a:pt x="6232" y="8906"/>
                  <a:pt x="5897" y="9271"/>
                </a:cubicBezTo>
                <a:cubicBezTo>
                  <a:pt x="5987" y="9194"/>
                  <a:pt x="6028" y="9161"/>
                  <a:pt x="6032" y="9161"/>
                </a:cubicBezTo>
                <a:lnTo>
                  <a:pt x="6032" y="9161"/>
                </a:lnTo>
                <a:cubicBezTo>
                  <a:pt x="6054" y="9161"/>
                  <a:pt x="4855" y="10258"/>
                  <a:pt x="4803" y="10517"/>
                </a:cubicBezTo>
                <a:lnTo>
                  <a:pt x="4803" y="10578"/>
                </a:lnTo>
                <a:cubicBezTo>
                  <a:pt x="4823" y="10578"/>
                  <a:pt x="4830" y="10592"/>
                  <a:pt x="4841" y="10592"/>
                </a:cubicBezTo>
                <a:cubicBezTo>
                  <a:pt x="4847" y="10592"/>
                  <a:pt x="4854" y="10588"/>
                  <a:pt x="4864" y="10578"/>
                </a:cubicBezTo>
                <a:lnTo>
                  <a:pt x="4925" y="10578"/>
                </a:lnTo>
                <a:cubicBezTo>
                  <a:pt x="4958" y="10551"/>
                  <a:pt x="4974" y="10541"/>
                  <a:pt x="4978" y="10541"/>
                </a:cubicBezTo>
                <a:cubicBezTo>
                  <a:pt x="4987" y="10541"/>
                  <a:pt x="4896" y="10627"/>
                  <a:pt x="4836" y="10658"/>
                </a:cubicBezTo>
                <a:lnTo>
                  <a:pt x="4836" y="10658"/>
                </a:lnTo>
                <a:cubicBezTo>
                  <a:pt x="4845" y="10656"/>
                  <a:pt x="4851" y="10655"/>
                  <a:pt x="4857" y="10655"/>
                </a:cubicBezTo>
                <a:cubicBezTo>
                  <a:pt x="4919" y="10655"/>
                  <a:pt x="4834" y="10770"/>
                  <a:pt x="4834" y="10821"/>
                </a:cubicBezTo>
                <a:lnTo>
                  <a:pt x="4834" y="10882"/>
                </a:lnTo>
                <a:lnTo>
                  <a:pt x="4834" y="10973"/>
                </a:lnTo>
                <a:cubicBezTo>
                  <a:pt x="4925" y="10943"/>
                  <a:pt x="5016" y="10882"/>
                  <a:pt x="5016" y="10882"/>
                </a:cubicBezTo>
                <a:lnTo>
                  <a:pt x="5016" y="10882"/>
                </a:lnTo>
                <a:cubicBezTo>
                  <a:pt x="5016" y="10912"/>
                  <a:pt x="4955" y="10943"/>
                  <a:pt x="4955" y="10973"/>
                </a:cubicBezTo>
                <a:cubicBezTo>
                  <a:pt x="4985" y="10973"/>
                  <a:pt x="4925" y="11064"/>
                  <a:pt x="4925" y="11125"/>
                </a:cubicBezTo>
                <a:cubicBezTo>
                  <a:pt x="4955" y="11125"/>
                  <a:pt x="4864" y="11247"/>
                  <a:pt x="4864" y="11277"/>
                </a:cubicBezTo>
                <a:cubicBezTo>
                  <a:pt x="5533" y="10791"/>
                  <a:pt x="6141" y="10122"/>
                  <a:pt x="6748" y="9514"/>
                </a:cubicBezTo>
                <a:cubicBezTo>
                  <a:pt x="6748" y="9453"/>
                  <a:pt x="6779" y="9453"/>
                  <a:pt x="6779" y="9453"/>
                </a:cubicBezTo>
                <a:cubicBezTo>
                  <a:pt x="6779" y="9429"/>
                  <a:pt x="6858" y="9384"/>
                  <a:pt x="6857" y="9384"/>
                </a:cubicBezTo>
                <a:lnTo>
                  <a:pt x="6857" y="9384"/>
                </a:lnTo>
                <a:cubicBezTo>
                  <a:pt x="6856" y="9384"/>
                  <a:pt x="6851" y="9387"/>
                  <a:pt x="6840" y="9393"/>
                </a:cubicBezTo>
                <a:cubicBezTo>
                  <a:pt x="7052" y="9149"/>
                  <a:pt x="7265" y="8937"/>
                  <a:pt x="7508" y="8694"/>
                </a:cubicBezTo>
                <a:cubicBezTo>
                  <a:pt x="7539" y="10973"/>
                  <a:pt x="7508" y="13222"/>
                  <a:pt x="7508" y="15502"/>
                </a:cubicBezTo>
                <a:cubicBezTo>
                  <a:pt x="7512" y="15499"/>
                  <a:pt x="7514" y="15497"/>
                  <a:pt x="7516" y="15497"/>
                </a:cubicBezTo>
                <a:cubicBezTo>
                  <a:pt x="7533" y="15497"/>
                  <a:pt x="7512" y="15593"/>
                  <a:pt x="7539" y="15593"/>
                </a:cubicBezTo>
                <a:cubicBezTo>
                  <a:pt x="7539" y="15573"/>
                  <a:pt x="7539" y="15566"/>
                  <a:pt x="7540" y="15566"/>
                </a:cubicBezTo>
                <a:cubicBezTo>
                  <a:pt x="7542" y="15566"/>
                  <a:pt x="7549" y="15593"/>
                  <a:pt x="7569" y="15593"/>
                </a:cubicBezTo>
                <a:cubicBezTo>
                  <a:pt x="7569" y="15602"/>
                  <a:pt x="7570" y="15606"/>
                  <a:pt x="7571" y="15606"/>
                </a:cubicBezTo>
                <a:cubicBezTo>
                  <a:pt x="7578" y="15606"/>
                  <a:pt x="7608" y="15467"/>
                  <a:pt x="7660" y="15441"/>
                </a:cubicBezTo>
                <a:lnTo>
                  <a:pt x="7660" y="15472"/>
                </a:lnTo>
                <a:cubicBezTo>
                  <a:pt x="7660" y="15381"/>
                  <a:pt x="7691" y="15441"/>
                  <a:pt x="7691" y="15381"/>
                </a:cubicBezTo>
                <a:cubicBezTo>
                  <a:pt x="7691" y="15356"/>
                  <a:pt x="7691" y="15311"/>
                  <a:pt x="7707" y="15311"/>
                </a:cubicBezTo>
                <a:cubicBezTo>
                  <a:pt x="7711" y="15311"/>
                  <a:pt x="7715" y="15314"/>
                  <a:pt x="7721" y="15320"/>
                </a:cubicBezTo>
                <a:cubicBezTo>
                  <a:pt x="7721" y="15305"/>
                  <a:pt x="7721" y="15297"/>
                  <a:pt x="7725" y="15297"/>
                </a:cubicBezTo>
                <a:cubicBezTo>
                  <a:pt x="7729" y="15297"/>
                  <a:pt x="7736" y="15305"/>
                  <a:pt x="7752" y="15320"/>
                </a:cubicBezTo>
                <a:lnTo>
                  <a:pt x="7752" y="15289"/>
                </a:lnTo>
                <a:cubicBezTo>
                  <a:pt x="7752" y="15317"/>
                  <a:pt x="7827" y="15445"/>
                  <a:pt x="7841" y="15445"/>
                </a:cubicBezTo>
                <a:cubicBezTo>
                  <a:pt x="7842" y="15445"/>
                  <a:pt x="7843" y="15444"/>
                  <a:pt x="7843" y="15441"/>
                </a:cubicBezTo>
                <a:lnTo>
                  <a:pt x="7843" y="15472"/>
                </a:lnTo>
                <a:cubicBezTo>
                  <a:pt x="7843" y="15463"/>
                  <a:pt x="7845" y="15459"/>
                  <a:pt x="7849" y="15459"/>
                </a:cubicBezTo>
                <a:cubicBezTo>
                  <a:pt x="7858" y="15459"/>
                  <a:pt x="7873" y="15481"/>
                  <a:pt x="7873" y="15502"/>
                </a:cubicBezTo>
                <a:cubicBezTo>
                  <a:pt x="7873" y="15451"/>
                  <a:pt x="7879" y="15432"/>
                  <a:pt x="7885" y="15432"/>
                </a:cubicBezTo>
                <a:cubicBezTo>
                  <a:pt x="7893" y="15432"/>
                  <a:pt x="7903" y="15467"/>
                  <a:pt x="7903" y="15502"/>
                </a:cubicBezTo>
                <a:lnTo>
                  <a:pt x="7903" y="15472"/>
                </a:lnTo>
                <a:cubicBezTo>
                  <a:pt x="7903" y="15467"/>
                  <a:pt x="7903" y="15465"/>
                  <a:pt x="7904" y="15465"/>
                </a:cubicBezTo>
                <a:cubicBezTo>
                  <a:pt x="7905" y="15465"/>
                  <a:pt x="7910" y="15508"/>
                  <a:pt x="7941" y="15508"/>
                </a:cubicBezTo>
                <a:cubicBezTo>
                  <a:pt x="7948" y="15508"/>
                  <a:pt x="7955" y="15507"/>
                  <a:pt x="7964" y="15502"/>
                </a:cubicBezTo>
                <a:lnTo>
                  <a:pt x="7964" y="15533"/>
                </a:lnTo>
                <a:cubicBezTo>
                  <a:pt x="7964" y="15494"/>
                  <a:pt x="7977" y="15442"/>
                  <a:pt x="7986" y="15442"/>
                </a:cubicBezTo>
                <a:cubicBezTo>
                  <a:pt x="7991" y="15442"/>
                  <a:pt x="7995" y="15458"/>
                  <a:pt x="7995" y="15502"/>
                </a:cubicBezTo>
                <a:cubicBezTo>
                  <a:pt x="7995" y="15472"/>
                  <a:pt x="8002" y="15457"/>
                  <a:pt x="8010" y="15457"/>
                </a:cubicBezTo>
                <a:cubicBezTo>
                  <a:pt x="8017" y="15457"/>
                  <a:pt x="8025" y="15472"/>
                  <a:pt x="8025" y="15502"/>
                </a:cubicBezTo>
                <a:cubicBezTo>
                  <a:pt x="8025" y="15480"/>
                  <a:pt x="8058" y="15408"/>
                  <a:pt x="8075" y="15408"/>
                </a:cubicBezTo>
                <a:cubicBezTo>
                  <a:pt x="8082" y="15408"/>
                  <a:pt x="8086" y="15417"/>
                  <a:pt x="8086" y="15441"/>
                </a:cubicBezTo>
                <a:cubicBezTo>
                  <a:pt x="8086" y="15351"/>
                  <a:pt x="8107" y="15293"/>
                  <a:pt x="8125" y="15293"/>
                </a:cubicBezTo>
                <a:cubicBezTo>
                  <a:pt x="8137" y="15293"/>
                  <a:pt x="8147" y="15319"/>
                  <a:pt x="8147" y="15381"/>
                </a:cubicBezTo>
                <a:cubicBezTo>
                  <a:pt x="8147" y="15369"/>
                  <a:pt x="8148" y="15364"/>
                  <a:pt x="8150" y="15364"/>
                </a:cubicBezTo>
                <a:cubicBezTo>
                  <a:pt x="8157" y="15364"/>
                  <a:pt x="8177" y="15447"/>
                  <a:pt x="8177" y="15472"/>
                </a:cubicBezTo>
                <a:cubicBezTo>
                  <a:pt x="8177" y="15386"/>
                  <a:pt x="8183" y="15360"/>
                  <a:pt x="8191" y="15360"/>
                </a:cubicBezTo>
                <a:cubicBezTo>
                  <a:pt x="8204" y="15360"/>
                  <a:pt x="8222" y="15422"/>
                  <a:pt x="8231" y="15422"/>
                </a:cubicBezTo>
                <a:cubicBezTo>
                  <a:pt x="8235" y="15422"/>
                  <a:pt x="8238" y="15411"/>
                  <a:pt x="8238" y="15381"/>
                </a:cubicBezTo>
                <a:cubicBezTo>
                  <a:pt x="8238" y="15359"/>
                  <a:pt x="8253" y="15260"/>
                  <a:pt x="8262" y="15260"/>
                </a:cubicBezTo>
                <a:cubicBezTo>
                  <a:pt x="8266" y="15260"/>
                  <a:pt x="8268" y="15276"/>
                  <a:pt x="8268" y="15320"/>
                </a:cubicBezTo>
                <a:cubicBezTo>
                  <a:pt x="8390" y="13314"/>
                  <a:pt x="8299" y="10821"/>
                  <a:pt x="8299" y="8663"/>
                </a:cubicBezTo>
                <a:lnTo>
                  <a:pt x="8299" y="8663"/>
                </a:lnTo>
                <a:cubicBezTo>
                  <a:pt x="9180" y="9514"/>
                  <a:pt x="10001" y="10365"/>
                  <a:pt x="10882" y="11216"/>
                </a:cubicBezTo>
                <a:cubicBezTo>
                  <a:pt x="10882" y="11206"/>
                  <a:pt x="10886" y="11203"/>
                  <a:pt x="10890" y="11203"/>
                </a:cubicBezTo>
                <a:cubicBezTo>
                  <a:pt x="10899" y="11203"/>
                  <a:pt x="10913" y="11216"/>
                  <a:pt x="10913" y="11216"/>
                </a:cubicBezTo>
                <a:cubicBezTo>
                  <a:pt x="10973" y="11216"/>
                  <a:pt x="10913" y="11125"/>
                  <a:pt x="10913" y="11095"/>
                </a:cubicBezTo>
                <a:cubicBezTo>
                  <a:pt x="10882" y="11064"/>
                  <a:pt x="10913" y="11064"/>
                  <a:pt x="10913" y="11034"/>
                </a:cubicBezTo>
                <a:cubicBezTo>
                  <a:pt x="10913" y="10973"/>
                  <a:pt x="10882" y="10943"/>
                  <a:pt x="10913" y="10943"/>
                </a:cubicBezTo>
                <a:cubicBezTo>
                  <a:pt x="10943" y="10958"/>
                  <a:pt x="10973" y="10966"/>
                  <a:pt x="10996" y="10966"/>
                </a:cubicBezTo>
                <a:cubicBezTo>
                  <a:pt x="11019" y="10966"/>
                  <a:pt x="11034" y="10958"/>
                  <a:pt x="11034" y="10943"/>
                </a:cubicBezTo>
                <a:cubicBezTo>
                  <a:pt x="11034" y="10928"/>
                  <a:pt x="11034" y="10920"/>
                  <a:pt x="11038" y="10920"/>
                </a:cubicBezTo>
                <a:cubicBezTo>
                  <a:pt x="11042" y="10920"/>
                  <a:pt x="11049" y="10928"/>
                  <a:pt x="11065" y="10943"/>
                </a:cubicBezTo>
                <a:cubicBezTo>
                  <a:pt x="11049" y="10928"/>
                  <a:pt x="11049" y="10920"/>
                  <a:pt x="11061" y="10920"/>
                </a:cubicBezTo>
                <a:cubicBezTo>
                  <a:pt x="11072" y="10920"/>
                  <a:pt x="11095" y="10928"/>
                  <a:pt x="11125" y="10943"/>
                </a:cubicBezTo>
                <a:cubicBezTo>
                  <a:pt x="11125" y="10936"/>
                  <a:pt x="11127" y="10934"/>
                  <a:pt x="11129" y="10934"/>
                </a:cubicBezTo>
                <a:cubicBezTo>
                  <a:pt x="11135" y="10934"/>
                  <a:pt x="11146" y="10952"/>
                  <a:pt x="11152" y="10952"/>
                </a:cubicBezTo>
                <a:cubicBezTo>
                  <a:pt x="11154" y="10952"/>
                  <a:pt x="11156" y="10949"/>
                  <a:pt x="11156" y="10943"/>
                </a:cubicBezTo>
                <a:lnTo>
                  <a:pt x="11186" y="10943"/>
                </a:lnTo>
                <a:cubicBezTo>
                  <a:pt x="11165" y="10922"/>
                  <a:pt x="11159" y="10873"/>
                  <a:pt x="11176" y="10873"/>
                </a:cubicBezTo>
                <a:cubicBezTo>
                  <a:pt x="11182" y="10873"/>
                  <a:pt x="11191" y="10879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4" y="10894"/>
                  <a:pt x="11204" y="10894"/>
                </a:cubicBezTo>
                <a:lnTo>
                  <a:pt x="11204" y="10894"/>
                </a:lnTo>
                <a:cubicBezTo>
                  <a:pt x="11204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4" y="10898"/>
                  <a:pt x="11208" y="10904"/>
                  <a:pt x="11217" y="10912"/>
                </a:cubicBezTo>
                <a:cubicBezTo>
                  <a:pt x="11217" y="10897"/>
                  <a:pt x="11209" y="10890"/>
                  <a:pt x="11205" y="10890"/>
                </a:cubicBezTo>
                <a:cubicBezTo>
                  <a:pt x="11204" y="10890"/>
                  <a:pt x="11203" y="10891"/>
                  <a:pt x="11203" y="10894"/>
                </a:cubicBezTo>
                <a:lnTo>
                  <a:pt x="11203" y="10894"/>
                </a:lnTo>
                <a:cubicBezTo>
                  <a:pt x="11187" y="10862"/>
                  <a:pt x="11192" y="10821"/>
                  <a:pt x="11217" y="10821"/>
                </a:cubicBezTo>
                <a:cubicBezTo>
                  <a:pt x="11172" y="10777"/>
                  <a:pt x="11176" y="10748"/>
                  <a:pt x="11218" y="10748"/>
                </a:cubicBezTo>
                <a:cubicBezTo>
                  <a:pt x="11233" y="10748"/>
                  <a:pt x="11253" y="10752"/>
                  <a:pt x="11277" y="10760"/>
                </a:cubicBezTo>
                <a:cubicBezTo>
                  <a:pt x="11257" y="10750"/>
                  <a:pt x="11254" y="10747"/>
                  <a:pt x="11258" y="10747"/>
                </a:cubicBezTo>
                <a:cubicBezTo>
                  <a:pt x="11267" y="10747"/>
                  <a:pt x="11308" y="10760"/>
                  <a:pt x="11308" y="10760"/>
                </a:cubicBezTo>
                <a:cubicBezTo>
                  <a:pt x="11291" y="10710"/>
                  <a:pt x="11284" y="10688"/>
                  <a:pt x="11290" y="10688"/>
                </a:cubicBezTo>
                <a:cubicBezTo>
                  <a:pt x="11296" y="10688"/>
                  <a:pt x="11311" y="10703"/>
                  <a:pt x="11338" y="10730"/>
                </a:cubicBezTo>
                <a:cubicBezTo>
                  <a:pt x="11315" y="10683"/>
                  <a:pt x="11256" y="10619"/>
                  <a:pt x="11271" y="10619"/>
                </a:cubicBezTo>
                <a:cubicBezTo>
                  <a:pt x="11275" y="10619"/>
                  <a:pt x="11287" y="10625"/>
                  <a:pt x="11308" y="10639"/>
                </a:cubicBezTo>
                <a:cubicBezTo>
                  <a:pt x="10669" y="9849"/>
                  <a:pt x="9636" y="8937"/>
                  <a:pt x="8846" y="8086"/>
                </a:cubicBezTo>
                <a:lnTo>
                  <a:pt x="8937" y="8086"/>
                </a:lnTo>
                <a:cubicBezTo>
                  <a:pt x="9469" y="8070"/>
                  <a:pt x="10016" y="8070"/>
                  <a:pt x="10563" y="8070"/>
                </a:cubicBezTo>
                <a:cubicBezTo>
                  <a:pt x="11110" y="8070"/>
                  <a:pt x="11657" y="8070"/>
                  <a:pt x="12189" y="8055"/>
                </a:cubicBezTo>
                <a:lnTo>
                  <a:pt x="11612" y="8055"/>
                </a:lnTo>
                <a:cubicBezTo>
                  <a:pt x="12098" y="8040"/>
                  <a:pt x="12592" y="8040"/>
                  <a:pt x="13086" y="8040"/>
                </a:cubicBezTo>
                <a:cubicBezTo>
                  <a:pt x="13580" y="8040"/>
                  <a:pt x="14074" y="8040"/>
                  <a:pt x="14560" y="8025"/>
                </a:cubicBezTo>
                <a:cubicBezTo>
                  <a:pt x="14712" y="7994"/>
                  <a:pt x="14925" y="7994"/>
                  <a:pt x="15016" y="7934"/>
                </a:cubicBezTo>
                <a:lnTo>
                  <a:pt x="15077" y="7934"/>
                </a:lnTo>
                <a:cubicBezTo>
                  <a:pt x="15016" y="7934"/>
                  <a:pt x="15077" y="7903"/>
                  <a:pt x="14986" y="7903"/>
                </a:cubicBezTo>
                <a:lnTo>
                  <a:pt x="14955" y="7903"/>
                </a:lnTo>
                <a:cubicBezTo>
                  <a:pt x="14753" y="7903"/>
                  <a:pt x="14888" y="7890"/>
                  <a:pt x="15036" y="7890"/>
                </a:cubicBezTo>
                <a:cubicBezTo>
                  <a:pt x="15111" y="7890"/>
                  <a:pt x="15188" y="7893"/>
                  <a:pt x="15229" y="7903"/>
                </a:cubicBezTo>
                <a:lnTo>
                  <a:pt x="15472" y="7903"/>
                </a:lnTo>
                <a:cubicBezTo>
                  <a:pt x="15563" y="7903"/>
                  <a:pt x="15290" y="7873"/>
                  <a:pt x="15442" y="7873"/>
                </a:cubicBezTo>
                <a:cubicBezTo>
                  <a:pt x="15381" y="7873"/>
                  <a:pt x="15290" y="7873"/>
                  <a:pt x="15259" y="7842"/>
                </a:cubicBezTo>
                <a:cubicBezTo>
                  <a:pt x="15229" y="7842"/>
                  <a:pt x="15290" y="7842"/>
                  <a:pt x="15259" y="7782"/>
                </a:cubicBezTo>
                <a:cubicBezTo>
                  <a:pt x="14986" y="7751"/>
                  <a:pt x="15290" y="7721"/>
                  <a:pt x="15411" y="7690"/>
                </a:cubicBezTo>
                <a:cubicBezTo>
                  <a:pt x="15411" y="7690"/>
                  <a:pt x="15411" y="7630"/>
                  <a:pt x="15442" y="7630"/>
                </a:cubicBezTo>
                <a:cubicBezTo>
                  <a:pt x="15472" y="7599"/>
                  <a:pt x="15472" y="7599"/>
                  <a:pt x="15563" y="7569"/>
                </a:cubicBezTo>
                <a:cubicBezTo>
                  <a:pt x="15459" y="7543"/>
                  <a:pt x="15287" y="7539"/>
                  <a:pt x="15202" y="7500"/>
                </a:cubicBezTo>
                <a:lnTo>
                  <a:pt x="15202" y="7500"/>
                </a:lnTo>
                <a:cubicBezTo>
                  <a:pt x="14675" y="7471"/>
                  <a:pt x="14138" y="7462"/>
                  <a:pt x="13599" y="7462"/>
                </a:cubicBezTo>
                <a:cubicBezTo>
                  <a:pt x="12873" y="7462"/>
                  <a:pt x="12144" y="7478"/>
                  <a:pt x="11429" y="7478"/>
                </a:cubicBezTo>
                <a:lnTo>
                  <a:pt x="11125" y="7478"/>
                </a:lnTo>
                <a:cubicBezTo>
                  <a:pt x="10366" y="7478"/>
                  <a:pt x="9636" y="7478"/>
                  <a:pt x="8876" y="7538"/>
                </a:cubicBezTo>
                <a:lnTo>
                  <a:pt x="11460" y="4924"/>
                </a:lnTo>
                <a:cubicBezTo>
                  <a:pt x="11429" y="4924"/>
                  <a:pt x="11460" y="4894"/>
                  <a:pt x="11460" y="4894"/>
                </a:cubicBezTo>
                <a:cubicBezTo>
                  <a:pt x="11460" y="4884"/>
                  <a:pt x="11450" y="4881"/>
                  <a:pt x="11435" y="4881"/>
                </a:cubicBezTo>
                <a:cubicBezTo>
                  <a:pt x="11406" y="4881"/>
                  <a:pt x="11358" y="4894"/>
                  <a:pt x="11338" y="4894"/>
                </a:cubicBezTo>
                <a:cubicBezTo>
                  <a:pt x="11328" y="4904"/>
                  <a:pt x="11321" y="4908"/>
                  <a:pt x="11316" y="4908"/>
                </a:cubicBezTo>
                <a:cubicBezTo>
                  <a:pt x="11304" y="4908"/>
                  <a:pt x="11298" y="4894"/>
                  <a:pt x="11277" y="4894"/>
                </a:cubicBezTo>
                <a:cubicBezTo>
                  <a:pt x="11237" y="4894"/>
                  <a:pt x="11210" y="4908"/>
                  <a:pt x="11196" y="4908"/>
                </a:cubicBezTo>
                <a:cubicBezTo>
                  <a:pt x="11190" y="4908"/>
                  <a:pt x="11186" y="4904"/>
                  <a:pt x="11186" y="4894"/>
                </a:cubicBezTo>
                <a:cubicBezTo>
                  <a:pt x="11217" y="4864"/>
                  <a:pt x="11217" y="4772"/>
                  <a:pt x="11186" y="4772"/>
                </a:cubicBezTo>
                <a:cubicBezTo>
                  <a:pt x="11156" y="4772"/>
                  <a:pt x="11156" y="4772"/>
                  <a:pt x="11186" y="4742"/>
                </a:cubicBezTo>
                <a:lnTo>
                  <a:pt x="11186" y="4742"/>
                </a:lnTo>
                <a:cubicBezTo>
                  <a:pt x="11177" y="4751"/>
                  <a:pt x="11171" y="4755"/>
                  <a:pt x="11167" y="4755"/>
                </a:cubicBezTo>
                <a:cubicBezTo>
                  <a:pt x="11158" y="4755"/>
                  <a:pt x="11165" y="4733"/>
                  <a:pt x="11186" y="4712"/>
                </a:cubicBezTo>
                <a:cubicBezTo>
                  <a:pt x="11156" y="4712"/>
                  <a:pt x="11217" y="4681"/>
                  <a:pt x="11186" y="4681"/>
                </a:cubicBezTo>
                <a:lnTo>
                  <a:pt x="11186" y="4621"/>
                </a:lnTo>
                <a:cubicBezTo>
                  <a:pt x="11173" y="4648"/>
                  <a:pt x="11147" y="4663"/>
                  <a:pt x="11130" y="4663"/>
                </a:cubicBezTo>
                <a:cubicBezTo>
                  <a:pt x="11111" y="4663"/>
                  <a:pt x="11106" y="4640"/>
                  <a:pt x="11156" y="4590"/>
                </a:cubicBezTo>
                <a:cubicBezTo>
                  <a:pt x="11136" y="4590"/>
                  <a:pt x="11129" y="4604"/>
                  <a:pt x="11136" y="4604"/>
                </a:cubicBezTo>
                <a:cubicBezTo>
                  <a:pt x="11136" y="4604"/>
                  <a:pt x="11137" y="4604"/>
                  <a:pt x="11137" y="4603"/>
                </a:cubicBezTo>
                <a:lnTo>
                  <a:pt x="11137" y="4603"/>
                </a:lnTo>
                <a:cubicBezTo>
                  <a:pt x="11125" y="4610"/>
                  <a:pt x="11111" y="4613"/>
                  <a:pt x="11099" y="4613"/>
                </a:cubicBezTo>
                <a:cubicBezTo>
                  <a:pt x="11080" y="4613"/>
                  <a:pt x="11065" y="4605"/>
                  <a:pt x="11065" y="4590"/>
                </a:cubicBezTo>
                <a:cubicBezTo>
                  <a:pt x="11042" y="4624"/>
                  <a:pt x="11024" y="4637"/>
                  <a:pt x="11011" y="4637"/>
                </a:cubicBezTo>
                <a:cubicBezTo>
                  <a:pt x="10990" y="4637"/>
                  <a:pt x="10985" y="4598"/>
                  <a:pt x="11004" y="4560"/>
                </a:cubicBezTo>
                <a:lnTo>
                  <a:pt x="11004" y="4560"/>
                </a:lnTo>
                <a:cubicBezTo>
                  <a:pt x="10998" y="4566"/>
                  <a:pt x="10994" y="4568"/>
                  <a:pt x="10992" y="4568"/>
                </a:cubicBezTo>
                <a:cubicBezTo>
                  <a:pt x="10984" y="4568"/>
                  <a:pt x="11004" y="4529"/>
                  <a:pt x="11004" y="4529"/>
                </a:cubicBezTo>
                <a:lnTo>
                  <a:pt x="11004" y="4529"/>
                </a:lnTo>
                <a:cubicBezTo>
                  <a:pt x="10970" y="4540"/>
                  <a:pt x="10949" y="4547"/>
                  <a:pt x="10939" y="4547"/>
                </a:cubicBezTo>
                <a:cubicBezTo>
                  <a:pt x="10921" y="4547"/>
                  <a:pt x="10935" y="4526"/>
                  <a:pt x="10973" y="4469"/>
                </a:cubicBezTo>
                <a:lnTo>
                  <a:pt x="10973" y="4469"/>
                </a:lnTo>
                <a:cubicBezTo>
                  <a:pt x="10930" y="4512"/>
                  <a:pt x="10872" y="4554"/>
                  <a:pt x="10863" y="4554"/>
                </a:cubicBezTo>
                <a:cubicBezTo>
                  <a:pt x="10860" y="4554"/>
                  <a:pt x="10864" y="4547"/>
                  <a:pt x="10882" y="4529"/>
                </a:cubicBezTo>
                <a:lnTo>
                  <a:pt x="10882" y="4529"/>
                </a:lnTo>
                <a:cubicBezTo>
                  <a:pt x="10092" y="5168"/>
                  <a:pt x="9180" y="6201"/>
                  <a:pt x="8329" y="6991"/>
                </a:cubicBezTo>
                <a:lnTo>
                  <a:pt x="8329" y="6870"/>
                </a:lnTo>
                <a:cubicBezTo>
                  <a:pt x="8299" y="5806"/>
                  <a:pt x="8329" y="4712"/>
                  <a:pt x="8299" y="3648"/>
                </a:cubicBezTo>
                <a:lnTo>
                  <a:pt x="8299" y="4225"/>
                </a:lnTo>
                <a:cubicBezTo>
                  <a:pt x="8268" y="3222"/>
                  <a:pt x="8299" y="2250"/>
                  <a:pt x="8268" y="1247"/>
                </a:cubicBezTo>
                <a:cubicBezTo>
                  <a:pt x="8207" y="1095"/>
                  <a:pt x="8207" y="912"/>
                  <a:pt x="8177" y="791"/>
                </a:cubicBezTo>
                <a:lnTo>
                  <a:pt x="8177" y="760"/>
                </a:lnTo>
                <a:cubicBezTo>
                  <a:pt x="8177" y="791"/>
                  <a:pt x="8147" y="760"/>
                  <a:pt x="8147" y="821"/>
                </a:cubicBezTo>
                <a:lnTo>
                  <a:pt x="8147" y="882"/>
                </a:lnTo>
                <a:cubicBezTo>
                  <a:pt x="8147" y="955"/>
                  <a:pt x="8145" y="985"/>
                  <a:pt x="8143" y="985"/>
                </a:cubicBezTo>
                <a:cubicBezTo>
                  <a:pt x="8135" y="985"/>
                  <a:pt x="8124" y="700"/>
                  <a:pt x="8147" y="608"/>
                </a:cubicBezTo>
                <a:lnTo>
                  <a:pt x="8147" y="578"/>
                </a:lnTo>
                <a:lnTo>
                  <a:pt x="8147" y="487"/>
                </a:lnTo>
                <a:lnTo>
                  <a:pt x="8147" y="335"/>
                </a:lnTo>
                <a:cubicBezTo>
                  <a:pt x="8147" y="328"/>
                  <a:pt x="8146" y="325"/>
                  <a:pt x="8146" y="325"/>
                </a:cubicBezTo>
                <a:cubicBezTo>
                  <a:pt x="8142" y="325"/>
                  <a:pt x="8128" y="416"/>
                  <a:pt x="8121" y="416"/>
                </a:cubicBezTo>
                <a:cubicBezTo>
                  <a:pt x="8118" y="416"/>
                  <a:pt x="8116" y="402"/>
                  <a:pt x="8116" y="365"/>
                </a:cubicBezTo>
                <a:cubicBezTo>
                  <a:pt x="8116" y="456"/>
                  <a:pt x="8116" y="517"/>
                  <a:pt x="8055" y="578"/>
                </a:cubicBezTo>
                <a:cubicBezTo>
                  <a:pt x="8055" y="582"/>
                  <a:pt x="8055" y="584"/>
                  <a:pt x="8055" y="584"/>
                </a:cubicBezTo>
                <a:cubicBezTo>
                  <a:pt x="8055" y="584"/>
                  <a:pt x="8053" y="556"/>
                  <a:pt x="8043" y="556"/>
                </a:cubicBezTo>
                <a:cubicBezTo>
                  <a:pt x="8039" y="556"/>
                  <a:pt x="8033" y="562"/>
                  <a:pt x="8025" y="578"/>
                </a:cubicBezTo>
                <a:cubicBezTo>
                  <a:pt x="8017" y="645"/>
                  <a:pt x="8008" y="670"/>
                  <a:pt x="7999" y="670"/>
                </a:cubicBezTo>
                <a:cubicBezTo>
                  <a:pt x="7976" y="670"/>
                  <a:pt x="7948" y="492"/>
                  <a:pt x="7903" y="426"/>
                </a:cubicBezTo>
                <a:cubicBezTo>
                  <a:pt x="7903" y="426"/>
                  <a:pt x="7873" y="426"/>
                  <a:pt x="7873" y="365"/>
                </a:cubicBezTo>
                <a:cubicBezTo>
                  <a:pt x="7843" y="335"/>
                  <a:pt x="7843" y="335"/>
                  <a:pt x="7812" y="274"/>
                </a:cubicBezTo>
                <a:cubicBezTo>
                  <a:pt x="7752" y="365"/>
                  <a:pt x="7752" y="608"/>
                  <a:pt x="7721" y="639"/>
                </a:cubicBezTo>
                <a:cubicBezTo>
                  <a:pt x="7721" y="608"/>
                  <a:pt x="7721" y="487"/>
                  <a:pt x="7691" y="426"/>
                </a:cubicBezTo>
                <a:cubicBezTo>
                  <a:pt x="7688" y="428"/>
                  <a:pt x="7686" y="429"/>
                  <a:pt x="7684" y="429"/>
                </a:cubicBezTo>
                <a:cubicBezTo>
                  <a:pt x="7660" y="429"/>
                  <a:pt x="7656" y="269"/>
                  <a:pt x="7600" y="213"/>
                </a:cubicBezTo>
                <a:cubicBezTo>
                  <a:pt x="7569" y="213"/>
                  <a:pt x="7569" y="31"/>
                  <a:pt x="7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6"/>
          <p:cNvSpPr/>
          <p:nvPr/>
        </p:nvSpPr>
        <p:spPr>
          <a:xfrm flipH="1">
            <a:off x="4653030" y="4372350"/>
            <a:ext cx="393650" cy="390150"/>
          </a:xfrm>
          <a:custGeom>
            <a:avLst/>
            <a:gdLst/>
            <a:ahLst/>
            <a:cxnLst/>
            <a:rect l="l" t="t" r="r" b="b"/>
            <a:pathLst>
              <a:path w="15746" h="15606" extrusionOk="0">
                <a:moveTo>
                  <a:pt x="4902" y="4446"/>
                </a:moveTo>
                <a:cubicBezTo>
                  <a:pt x="4894" y="4446"/>
                  <a:pt x="4894" y="4453"/>
                  <a:pt x="4925" y="4469"/>
                </a:cubicBezTo>
                <a:cubicBezTo>
                  <a:pt x="4925" y="4453"/>
                  <a:pt x="4910" y="4446"/>
                  <a:pt x="4902" y="4446"/>
                </a:cubicBezTo>
                <a:close/>
                <a:moveTo>
                  <a:pt x="11156" y="4590"/>
                </a:moveTo>
                <a:cubicBezTo>
                  <a:pt x="11147" y="4599"/>
                  <a:pt x="11141" y="4602"/>
                  <a:pt x="11137" y="4603"/>
                </a:cubicBezTo>
                <a:lnTo>
                  <a:pt x="11137" y="4603"/>
                </a:lnTo>
                <a:cubicBezTo>
                  <a:pt x="11144" y="4600"/>
                  <a:pt x="11150" y="4595"/>
                  <a:pt x="11156" y="4590"/>
                </a:cubicBezTo>
                <a:close/>
                <a:moveTo>
                  <a:pt x="4910" y="4464"/>
                </a:moveTo>
                <a:cubicBezTo>
                  <a:pt x="4886" y="4464"/>
                  <a:pt x="4936" y="4534"/>
                  <a:pt x="4931" y="4534"/>
                </a:cubicBezTo>
                <a:cubicBezTo>
                  <a:pt x="4930" y="4534"/>
                  <a:pt x="4928" y="4533"/>
                  <a:pt x="4925" y="4529"/>
                </a:cubicBezTo>
                <a:lnTo>
                  <a:pt x="4925" y="4529"/>
                </a:lnTo>
                <a:cubicBezTo>
                  <a:pt x="4955" y="4560"/>
                  <a:pt x="4955" y="4590"/>
                  <a:pt x="4985" y="4621"/>
                </a:cubicBezTo>
                <a:cubicBezTo>
                  <a:pt x="4985" y="4640"/>
                  <a:pt x="4997" y="4664"/>
                  <a:pt x="5014" y="4688"/>
                </a:cubicBezTo>
                <a:lnTo>
                  <a:pt x="5014" y="4688"/>
                </a:lnTo>
                <a:cubicBezTo>
                  <a:pt x="5014" y="4678"/>
                  <a:pt x="5009" y="4663"/>
                  <a:pt x="4998" y="4642"/>
                </a:cubicBezTo>
                <a:lnTo>
                  <a:pt x="4998" y="4642"/>
                </a:lnTo>
                <a:cubicBezTo>
                  <a:pt x="4999" y="4645"/>
                  <a:pt x="4999" y="4647"/>
                  <a:pt x="4999" y="4647"/>
                </a:cubicBezTo>
                <a:cubicBezTo>
                  <a:pt x="4999" y="4647"/>
                  <a:pt x="4995" y="4639"/>
                  <a:pt x="4985" y="4621"/>
                </a:cubicBezTo>
                <a:lnTo>
                  <a:pt x="4985" y="4621"/>
                </a:lnTo>
                <a:cubicBezTo>
                  <a:pt x="4990" y="4628"/>
                  <a:pt x="4994" y="4636"/>
                  <a:pt x="4998" y="4642"/>
                </a:cubicBezTo>
                <a:lnTo>
                  <a:pt x="4998" y="4642"/>
                </a:lnTo>
                <a:cubicBezTo>
                  <a:pt x="4995" y="4633"/>
                  <a:pt x="4985" y="4607"/>
                  <a:pt x="4985" y="4590"/>
                </a:cubicBezTo>
                <a:lnTo>
                  <a:pt x="4955" y="4560"/>
                </a:lnTo>
                <a:cubicBezTo>
                  <a:pt x="4955" y="4529"/>
                  <a:pt x="4925" y="4529"/>
                  <a:pt x="4925" y="4469"/>
                </a:cubicBezTo>
                <a:cubicBezTo>
                  <a:pt x="4918" y="4465"/>
                  <a:pt x="4913" y="4464"/>
                  <a:pt x="4910" y="4464"/>
                </a:cubicBezTo>
                <a:close/>
                <a:moveTo>
                  <a:pt x="6293" y="6687"/>
                </a:moveTo>
                <a:lnTo>
                  <a:pt x="6293" y="6687"/>
                </a:lnTo>
                <a:lnTo>
                  <a:pt x="6293" y="6687"/>
                </a:lnTo>
                <a:cubicBezTo>
                  <a:pt x="6296" y="6690"/>
                  <a:pt x="6297" y="6692"/>
                  <a:pt x="6298" y="6692"/>
                </a:cubicBezTo>
                <a:lnTo>
                  <a:pt x="6298" y="6692"/>
                </a:lnTo>
                <a:cubicBezTo>
                  <a:pt x="6296" y="6691"/>
                  <a:pt x="6294" y="6689"/>
                  <a:pt x="6293" y="6687"/>
                </a:cubicBezTo>
                <a:close/>
                <a:moveTo>
                  <a:pt x="15594" y="7387"/>
                </a:moveTo>
                <a:cubicBezTo>
                  <a:pt x="15563" y="7417"/>
                  <a:pt x="15381" y="7417"/>
                  <a:pt x="15411" y="7447"/>
                </a:cubicBezTo>
                <a:cubicBezTo>
                  <a:pt x="15320" y="7478"/>
                  <a:pt x="15229" y="7478"/>
                  <a:pt x="15168" y="7478"/>
                </a:cubicBezTo>
                <a:cubicBezTo>
                  <a:pt x="15177" y="7486"/>
                  <a:pt x="15188" y="7494"/>
                  <a:pt x="15202" y="7500"/>
                </a:cubicBezTo>
                <a:lnTo>
                  <a:pt x="15202" y="7500"/>
                </a:lnTo>
                <a:cubicBezTo>
                  <a:pt x="15348" y="7508"/>
                  <a:pt x="15493" y="7518"/>
                  <a:pt x="15636" y="7529"/>
                </a:cubicBezTo>
                <a:lnTo>
                  <a:pt x="15636" y="7529"/>
                </a:lnTo>
                <a:cubicBezTo>
                  <a:pt x="15604" y="7505"/>
                  <a:pt x="15581" y="7461"/>
                  <a:pt x="15594" y="7387"/>
                </a:cubicBezTo>
                <a:close/>
                <a:moveTo>
                  <a:pt x="15636" y="7529"/>
                </a:moveTo>
                <a:cubicBezTo>
                  <a:pt x="15660" y="7547"/>
                  <a:pt x="15687" y="7554"/>
                  <a:pt x="15709" y="7554"/>
                </a:cubicBezTo>
                <a:cubicBezTo>
                  <a:pt x="15730" y="7554"/>
                  <a:pt x="15746" y="7547"/>
                  <a:pt x="15746" y="7538"/>
                </a:cubicBezTo>
                <a:cubicBezTo>
                  <a:pt x="15709" y="7535"/>
                  <a:pt x="15673" y="7532"/>
                  <a:pt x="15636" y="7529"/>
                </a:cubicBezTo>
                <a:close/>
                <a:moveTo>
                  <a:pt x="1233" y="7555"/>
                </a:moveTo>
                <a:cubicBezTo>
                  <a:pt x="1240" y="7555"/>
                  <a:pt x="1247" y="7559"/>
                  <a:pt x="1247" y="7569"/>
                </a:cubicBezTo>
                <a:cubicBezTo>
                  <a:pt x="1206" y="7569"/>
                  <a:pt x="1220" y="7555"/>
                  <a:pt x="1233" y="7555"/>
                </a:cubicBezTo>
                <a:close/>
                <a:moveTo>
                  <a:pt x="4836" y="10658"/>
                </a:moveTo>
                <a:cubicBezTo>
                  <a:pt x="4827" y="10660"/>
                  <a:pt x="4816" y="10664"/>
                  <a:pt x="4803" y="10669"/>
                </a:cubicBezTo>
                <a:cubicBezTo>
                  <a:pt x="4812" y="10669"/>
                  <a:pt x="4823" y="10665"/>
                  <a:pt x="4836" y="10658"/>
                </a:cubicBezTo>
                <a:close/>
                <a:moveTo>
                  <a:pt x="4816" y="10656"/>
                </a:moveTo>
                <a:cubicBezTo>
                  <a:pt x="4813" y="10656"/>
                  <a:pt x="4793" y="10669"/>
                  <a:pt x="4773" y="10669"/>
                </a:cubicBezTo>
                <a:lnTo>
                  <a:pt x="4712" y="10730"/>
                </a:lnTo>
                <a:cubicBezTo>
                  <a:pt x="4682" y="10730"/>
                  <a:pt x="4682" y="10760"/>
                  <a:pt x="4651" y="10760"/>
                </a:cubicBezTo>
                <a:cubicBezTo>
                  <a:pt x="4631" y="10760"/>
                  <a:pt x="4624" y="10774"/>
                  <a:pt x="4631" y="10774"/>
                </a:cubicBezTo>
                <a:cubicBezTo>
                  <a:pt x="4634" y="10774"/>
                  <a:pt x="4641" y="10771"/>
                  <a:pt x="4651" y="10760"/>
                </a:cubicBezTo>
                <a:lnTo>
                  <a:pt x="4651" y="10760"/>
                </a:lnTo>
                <a:cubicBezTo>
                  <a:pt x="4645" y="10767"/>
                  <a:pt x="4644" y="10769"/>
                  <a:pt x="4646" y="10769"/>
                </a:cubicBezTo>
                <a:cubicBezTo>
                  <a:pt x="4652" y="10769"/>
                  <a:pt x="4681" y="10752"/>
                  <a:pt x="4687" y="10752"/>
                </a:cubicBezTo>
                <a:cubicBezTo>
                  <a:pt x="4689" y="10752"/>
                  <a:pt x="4688" y="10754"/>
                  <a:pt x="4682" y="10760"/>
                </a:cubicBezTo>
                <a:cubicBezTo>
                  <a:pt x="4712" y="10730"/>
                  <a:pt x="4773" y="10730"/>
                  <a:pt x="4803" y="10669"/>
                </a:cubicBezTo>
                <a:cubicBezTo>
                  <a:pt x="4813" y="10659"/>
                  <a:pt x="4817" y="10656"/>
                  <a:pt x="4816" y="10656"/>
                </a:cubicBezTo>
                <a:close/>
                <a:moveTo>
                  <a:pt x="7539" y="0"/>
                </a:moveTo>
                <a:cubicBezTo>
                  <a:pt x="7417" y="1399"/>
                  <a:pt x="7508" y="2918"/>
                  <a:pt x="7508" y="4377"/>
                </a:cubicBezTo>
                <a:lnTo>
                  <a:pt x="7508" y="4408"/>
                </a:lnTo>
                <a:lnTo>
                  <a:pt x="7508" y="4529"/>
                </a:lnTo>
                <a:lnTo>
                  <a:pt x="7508" y="4681"/>
                </a:lnTo>
                <a:cubicBezTo>
                  <a:pt x="7508" y="5380"/>
                  <a:pt x="7508" y="6140"/>
                  <a:pt x="7539" y="6870"/>
                </a:cubicBezTo>
                <a:lnTo>
                  <a:pt x="6384" y="5745"/>
                </a:lnTo>
                <a:lnTo>
                  <a:pt x="6384" y="5745"/>
                </a:lnTo>
                <a:cubicBezTo>
                  <a:pt x="6469" y="5840"/>
                  <a:pt x="6505" y="5880"/>
                  <a:pt x="6503" y="5880"/>
                </a:cubicBezTo>
                <a:cubicBezTo>
                  <a:pt x="6496" y="5880"/>
                  <a:pt x="5394" y="4698"/>
                  <a:pt x="5137" y="4621"/>
                </a:cubicBezTo>
                <a:lnTo>
                  <a:pt x="5107" y="4621"/>
                </a:lnTo>
                <a:cubicBezTo>
                  <a:pt x="5107" y="4681"/>
                  <a:pt x="5077" y="4681"/>
                  <a:pt x="5107" y="4712"/>
                </a:cubicBezTo>
                <a:lnTo>
                  <a:pt x="5107" y="4742"/>
                </a:lnTo>
                <a:cubicBezTo>
                  <a:pt x="5141" y="4784"/>
                  <a:pt x="5146" y="4800"/>
                  <a:pt x="5137" y="4800"/>
                </a:cubicBezTo>
                <a:cubicBezTo>
                  <a:pt x="5120" y="4800"/>
                  <a:pt x="5053" y="4745"/>
                  <a:pt x="5014" y="4688"/>
                </a:cubicBezTo>
                <a:lnTo>
                  <a:pt x="5014" y="4688"/>
                </a:lnTo>
                <a:cubicBezTo>
                  <a:pt x="5014" y="4703"/>
                  <a:pt x="5004" y="4708"/>
                  <a:pt x="4988" y="4708"/>
                </a:cubicBezTo>
                <a:cubicBezTo>
                  <a:pt x="4951" y="4708"/>
                  <a:pt x="4883" y="4681"/>
                  <a:pt x="4834" y="4681"/>
                </a:cubicBezTo>
                <a:lnTo>
                  <a:pt x="4682" y="4681"/>
                </a:lnTo>
                <a:cubicBezTo>
                  <a:pt x="4712" y="4742"/>
                  <a:pt x="4803" y="4864"/>
                  <a:pt x="4803" y="4864"/>
                </a:cubicBezTo>
                <a:cubicBezTo>
                  <a:pt x="4773" y="4864"/>
                  <a:pt x="4712" y="4772"/>
                  <a:pt x="4682" y="4772"/>
                </a:cubicBezTo>
                <a:cubicBezTo>
                  <a:pt x="4682" y="4788"/>
                  <a:pt x="4678" y="4793"/>
                  <a:pt x="4671" y="4793"/>
                </a:cubicBezTo>
                <a:cubicBezTo>
                  <a:pt x="4649" y="4793"/>
                  <a:pt x="4598" y="4742"/>
                  <a:pt x="4530" y="4742"/>
                </a:cubicBezTo>
                <a:cubicBezTo>
                  <a:pt x="4530" y="4748"/>
                  <a:pt x="4525" y="4751"/>
                  <a:pt x="4517" y="4751"/>
                </a:cubicBezTo>
                <a:cubicBezTo>
                  <a:pt x="4485" y="4751"/>
                  <a:pt x="4402" y="4712"/>
                  <a:pt x="4378" y="4712"/>
                </a:cubicBezTo>
                <a:cubicBezTo>
                  <a:pt x="4864" y="5350"/>
                  <a:pt x="5563" y="5958"/>
                  <a:pt x="6171" y="6566"/>
                </a:cubicBezTo>
                <a:cubicBezTo>
                  <a:pt x="6201" y="6566"/>
                  <a:pt x="6201" y="6596"/>
                  <a:pt x="6201" y="6596"/>
                </a:cubicBezTo>
                <a:cubicBezTo>
                  <a:pt x="6228" y="6596"/>
                  <a:pt x="6303" y="6692"/>
                  <a:pt x="6298" y="6692"/>
                </a:cubicBezTo>
                <a:cubicBezTo>
                  <a:pt x="6298" y="6692"/>
                  <a:pt x="6298" y="6692"/>
                  <a:pt x="6298" y="6692"/>
                </a:cubicBezTo>
                <a:lnTo>
                  <a:pt x="6298" y="6692"/>
                </a:lnTo>
                <a:cubicBezTo>
                  <a:pt x="6510" y="6874"/>
                  <a:pt x="6750" y="7115"/>
                  <a:pt x="6961" y="7326"/>
                </a:cubicBezTo>
                <a:cubicBezTo>
                  <a:pt x="6201" y="7336"/>
                  <a:pt x="5445" y="7339"/>
                  <a:pt x="4689" y="7339"/>
                </a:cubicBezTo>
                <a:cubicBezTo>
                  <a:pt x="3179" y="7339"/>
                  <a:pt x="1672" y="7326"/>
                  <a:pt x="153" y="7326"/>
                </a:cubicBezTo>
                <a:cubicBezTo>
                  <a:pt x="183" y="7341"/>
                  <a:pt x="168" y="7341"/>
                  <a:pt x="145" y="7341"/>
                </a:cubicBezTo>
                <a:cubicBezTo>
                  <a:pt x="122" y="7341"/>
                  <a:pt x="92" y="7341"/>
                  <a:pt x="92" y="7356"/>
                </a:cubicBezTo>
                <a:cubicBezTo>
                  <a:pt x="122" y="7356"/>
                  <a:pt x="92" y="7356"/>
                  <a:pt x="92" y="7417"/>
                </a:cubicBezTo>
                <a:cubicBezTo>
                  <a:pt x="1" y="7417"/>
                  <a:pt x="213" y="7447"/>
                  <a:pt x="244" y="7478"/>
                </a:cubicBezTo>
                <a:lnTo>
                  <a:pt x="213" y="7478"/>
                </a:lnTo>
                <a:cubicBezTo>
                  <a:pt x="274" y="7478"/>
                  <a:pt x="244" y="7508"/>
                  <a:pt x="274" y="7508"/>
                </a:cubicBezTo>
                <a:cubicBezTo>
                  <a:pt x="305" y="7508"/>
                  <a:pt x="396" y="7508"/>
                  <a:pt x="365" y="7569"/>
                </a:cubicBezTo>
                <a:cubicBezTo>
                  <a:pt x="396" y="7569"/>
                  <a:pt x="396" y="7569"/>
                  <a:pt x="365" y="7599"/>
                </a:cubicBezTo>
                <a:lnTo>
                  <a:pt x="396" y="7599"/>
                </a:lnTo>
                <a:cubicBezTo>
                  <a:pt x="365" y="7599"/>
                  <a:pt x="213" y="7660"/>
                  <a:pt x="244" y="7660"/>
                </a:cubicBezTo>
                <a:lnTo>
                  <a:pt x="213" y="7660"/>
                </a:lnTo>
                <a:cubicBezTo>
                  <a:pt x="244" y="7660"/>
                  <a:pt x="213" y="7721"/>
                  <a:pt x="153" y="7721"/>
                </a:cubicBezTo>
                <a:cubicBezTo>
                  <a:pt x="274" y="7721"/>
                  <a:pt x="244" y="7751"/>
                  <a:pt x="153" y="7751"/>
                </a:cubicBezTo>
                <a:lnTo>
                  <a:pt x="213" y="7751"/>
                </a:lnTo>
                <a:cubicBezTo>
                  <a:pt x="244" y="7751"/>
                  <a:pt x="122" y="7751"/>
                  <a:pt x="153" y="7782"/>
                </a:cubicBezTo>
                <a:lnTo>
                  <a:pt x="122" y="7782"/>
                </a:lnTo>
                <a:cubicBezTo>
                  <a:pt x="213" y="7782"/>
                  <a:pt x="274" y="7842"/>
                  <a:pt x="153" y="7842"/>
                </a:cubicBezTo>
                <a:cubicBezTo>
                  <a:pt x="244" y="7842"/>
                  <a:pt x="244" y="7873"/>
                  <a:pt x="153" y="7873"/>
                </a:cubicBezTo>
                <a:cubicBezTo>
                  <a:pt x="213" y="7873"/>
                  <a:pt x="305" y="7903"/>
                  <a:pt x="244" y="7903"/>
                </a:cubicBezTo>
                <a:cubicBezTo>
                  <a:pt x="396" y="7903"/>
                  <a:pt x="426" y="7994"/>
                  <a:pt x="274" y="7994"/>
                </a:cubicBezTo>
                <a:cubicBezTo>
                  <a:pt x="365" y="7994"/>
                  <a:pt x="244" y="8025"/>
                  <a:pt x="213" y="8025"/>
                </a:cubicBezTo>
                <a:cubicBezTo>
                  <a:pt x="457" y="8025"/>
                  <a:pt x="122" y="8055"/>
                  <a:pt x="274" y="8055"/>
                </a:cubicBezTo>
                <a:cubicBezTo>
                  <a:pt x="305" y="8055"/>
                  <a:pt x="517" y="8086"/>
                  <a:pt x="365" y="8086"/>
                </a:cubicBezTo>
                <a:cubicBezTo>
                  <a:pt x="1368" y="8146"/>
                  <a:pt x="2485" y="8162"/>
                  <a:pt x="3621" y="8162"/>
                </a:cubicBezTo>
                <a:cubicBezTo>
                  <a:pt x="4758" y="8162"/>
                  <a:pt x="5913" y="8146"/>
                  <a:pt x="6992" y="8146"/>
                </a:cubicBezTo>
                <a:cubicBezTo>
                  <a:pt x="6627" y="8511"/>
                  <a:pt x="6232" y="8906"/>
                  <a:pt x="5897" y="9271"/>
                </a:cubicBezTo>
                <a:cubicBezTo>
                  <a:pt x="5987" y="9194"/>
                  <a:pt x="6028" y="9161"/>
                  <a:pt x="6032" y="9161"/>
                </a:cubicBezTo>
                <a:lnTo>
                  <a:pt x="6032" y="9161"/>
                </a:lnTo>
                <a:cubicBezTo>
                  <a:pt x="6054" y="9161"/>
                  <a:pt x="4855" y="10258"/>
                  <a:pt x="4803" y="10517"/>
                </a:cubicBezTo>
                <a:lnTo>
                  <a:pt x="4803" y="10578"/>
                </a:lnTo>
                <a:cubicBezTo>
                  <a:pt x="4823" y="10578"/>
                  <a:pt x="4830" y="10592"/>
                  <a:pt x="4841" y="10592"/>
                </a:cubicBezTo>
                <a:cubicBezTo>
                  <a:pt x="4847" y="10592"/>
                  <a:pt x="4854" y="10588"/>
                  <a:pt x="4864" y="10578"/>
                </a:cubicBezTo>
                <a:lnTo>
                  <a:pt x="4925" y="10578"/>
                </a:lnTo>
                <a:cubicBezTo>
                  <a:pt x="4958" y="10551"/>
                  <a:pt x="4974" y="10541"/>
                  <a:pt x="4978" y="10541"/>
                </a:cubicBezTo>
                <a:cubicBezTo>
                  <a:pt x="4987" y="10541"/>
                  <a:pt x="4896" y="10627"/>
                  <a:pt x="4836" y="10658"/>
                </a:cubicBezTo>
                <a:lnTo>
                  <a:pt x="4836" y="10658"/>
                </a:lnTo>
                <a:cubicBezTo>
                  <a:pt x="4845" y="10656"/>
                  <a:pt x="4851" y="10655"/>
                  <a:pt x="4857" y="10655"/>
                </a:cubicBezTo>
                <a:cubicBezTo>
                  <a:pt x="4919" y="10655"/>
                  <a:pt x="4834" y="10770"/>
                  <a:pt x="4834" y="10821"/>
                </a:cubicBezTo>
                <a:lnTo>
                  <a:pt x="4834" y="10882"/>
                </a:lnTo>
                <a:lnTo>
                  <a:pt x="4834" y="10973"/>
                </a:lnTo>
                <a:cubicBezTo>
                  <a:pt x="4925" y="10943"/>
                  <a:pt x="5016" y="10882"/>
                  <a:pt x="5016" y="10882"/>
                </a:cubicBezTo>
                <a:lnTo>
                  <a:pt x="5016" y="10882"/>
                </a:lnTo>
                <a:cubicBezTo>
                  <a:pt x="5016" y="10912"/>
                  <a:pt x="4955" y="10943"/>
                  <a:pt x="4955" y="10973"/>
                </a:cubicBezTo>
                <a:cubicBezTo>
                  <a:pt x="4985" y="10973"/>
                  <a:pt x="4925" y="11064"/>
                  <a:pt x="4925" y="11125"/>
                </a:cubicBezTo>
                <a:cubicBezTo>
                  <a:pt x="4955" y="11125"/>
                  <a:pt x="4864" y="11247"/>
                  <a:pt x="4864" y="11277"/>
                </a:cubicBezTo>
                <a:cubicBezTo>
                  <a:pt x="5533" y="10791"/>
                  <a:pt x="6141" y="10122"/>
                  <a:pt x="6748" y="9514"/>
                </a:cubicBezTo>
                <a:cubicBezTo>
                  <a:pt x="6748" y="9453"/>
                  <a:pt x="6779" y="9453"/>
                  <a:pt x="6779" y="9453"/>
                </a:cubicBezTo>
                <a:cubicBezTo>
                  <a:pt x="6779" y="9429"/>
                  <a:pt x="6858" y="9384"/>
                  <a:pt x="6857" y="9384"/>
                </a:cubicBezTo>
                <a:lnTo>
                  <a:pt x="6857" y="9384"/>
                </a:lnTo>
                <a:cubicBezTo>
                  <a:pt x="6856" y="9384"/>
                  <a:pt x="6851" y="9387"/>
                  <a:pt x="6840" y="9393"/>
                </a:cubicBezTo>
                <a:cubicBezTo>
                  <a:pt x="7052" y="9149"/>
                  <a:pt x="7265" y="8937"/>
                  <a:pt x="7508" y="8694"/>
                </a:cubicBezTo>
                <a:cubicBezTo>
                  <a:pt x="7539" y="10973"/>
                  <a:pt x="7508" y="13222"/>
                  <a:pt x="7508" y="15502"/>
                </a:cubicBezTo>
                <a:cubicBezTo>
                  <a:pt x="7512" y="15499"/>
                  <a:pt x="7514" y="15497"/>
                  <a:pt x="7516" y="15497"/>
                </a:cubicBezTo>
                <a:cubicBezTo>
                  <a:pt x="7533" y="15497"/>
                  <a:pt x="7512" y="15593"/>
                  <a:pt x="7539" y="15593"/>
                </a:cubicBezTo>
                <a:cubicBezTo>
                  <a:pt x="7539" y="15573"/>
                  <a:pt x="7539" y="15566"/>
                  <a:pt x="7540" y="15566"/>
                </a:cubicBezTo>
                <a:cubicBezTo>
                  <a:pt x="7542" y="15566"/>
                  <a:pt x="7549" y="15593"/>
                  <a:pt x="7569" y="15593"/>
                </a:cubicBezTo>
                <a:cubicBezTo>
                  <a:pt x="7569" y="15602"/>
                  <a:pt x="7570" y="15606"/>
                  <a:pt x="7571" y="15606"/>
                </a:cubicBezTo>
                <a:cubicBezTo>
                  <a:pt x="7578" y="15606"/>
                  <a:pt x="7608" y="15467"/>
                  <a:pt x="7660" y="15441"/>
                </a:cubicBezTo>
                <a:lnTo>
                  <a:pt x="7660" y="15472"/>
                </a:lnTo>
                <a:cubicBezTo>
                  <a:pt x="7660" y="15381"/>
                  <a:pt x="7691" y="15441"/>
                  <a:pt x="7691" y="15381"/>
                </a:cubicBezTo>
                <a:cubicBezTo>
                  <a:pt x="7691" y="15356"/>
                  <a:pt x="7691" y="15311"/>
                  <a:pt x="7707" y="15311"/>
                </a:cubicBezTo>
                <a:cubicBezTo>
                  <a:pt x="7711" y="15311"/>
                  <a:pt x="7715" y="15314"/>
                  <a:pt x="7721" y="15320"/>
                </a:cubicBezTo>
                <a:cubicBezTo>
                  <a:pt x="7721" y="15305"/>
                  <a:pt x="7721" y="15297"/>
                  <a:pt x="7725" y="15297"/>
                </a:cubicBezTo>
                <a:cubicBezTo>
                  <a:pt x="7729" y="15297"/>
                  <a:pt x="7736" y="15305"/>
                  <a:pt x="7752" y="15320"/>
                </a:cubicBezTo>
                <a:lnTo>
                  <a:pt x="7752" y="15289"/>
                </a:lnTo>
                <a:cubicBezTo>
                  <a:pt x="7752" y="15317"/>
                  <a:pt x="7827" y="15445"/>
                  <a:pt x="7841" y="15445"/>
                </a:cubicBezTo>
                <a:cubicBezTo>
                  <a:pt x="7842" y="15445"/>
                  <a:pt x="7843" y="15444"/>
                  <a:pt x="7843" y="15441"/>
                </a:cubicBezTo>
                <a:lnTo>
                  <a:pt x="7843" y="15472"/>
                </a:lnTo>
                <a:cubicBezTo>
                  <a:pt x="7843" y="15463"/>
                  <a:pt x="7845" y="15459"/>
                  <a:pt x="7849" y="15459"/>
                </a:cubicBezTo>
                <a:cubicBezTo>
                  <a:pt x="7858" y="15459"/>
                  <a:pt x="7873" y="15481"/>
                  <a:pt x="7873" y="15502"/>
                </a:cubicBezTo>
                <a:cubicBezTo>
                  <a:pt x="7873" y="15451"/>
                  <a:pt x="7879" y="15432"/>
                  <a:pt x="7885" y="15432"/>
                </a:cubicBezTo>
                <a:cubicBezTo>
                  <a:pt x="7893" y="15432"/>
                  <a:pt x="7903" y="15467"/>
                  <a:pt x="7903" y="15502"/>
                </a:cubicBezTo>
                <a:lnTo>
                  <a:pt x="7903" y="15472"/>
                </a:lnTo>
                <a:cubicBezTo>
                  <a:pt x="7903" y="15467"/>
                  <a:pt x="7903" y="15465"/>
                  <a:pt x="7904" y="15465"/>
                </a:cubicBezTo>
                <a:cubicBezTo>
                  <a:pt x="7905" y="15465"/>
                  <a:pt x="7910" y="15508"/>
                  <a:pt x="7941" y="15508"/>
                </a:cubicBezTo>
                <a:cubicBezTo>
                  <a:pt x="7948" y="15508"/>
                  <a:pt x="7955" y="15507"/>
                  <a:pt x="7964" y="15502"/>
                </a:cubicBezTo>
                <a:lnTo>
                  <a:pt x="7964" y="15533"/>
                </a:lnTo>
                <a:cubicBezTo>
                  <a:pt x="7964" y="15494"/>
                  <a:pt x="7977" y="15442"/>
                  <a:pt x="7986" y="15442"/>
                </a:cubicBezTo>
                <a:cubicBezTo>
                  <a:pt x="7991" y="15442"/>
                  <a:pt x="7995" y="15458"/>
                  <a:pt x="7995" y="15502"/>
                </a:cubicBezTo>
                <a:cubicBezTo>
                  <a:pt x="7995" y="15472"/>
                  <a:pt x="8002" y="15457"/>
                  <a:pt x="8010" y="15457"/>
                </a:cubicBezTo>
                <a:cubicBezTo>
                  <a:pt x="8017" y="15457"/>
                  <a:pt x="8025" y="15472"/>
                  <a:pt x="8025" y="15502"/>
                </a:cubicBezTo>
                <a:cubicBezTo>
                  <a:pt x="8025" y="15480"/>
                  <a:pt x="8058" y="15408"/>
                  <a:pt x="8075" y="15408"/>
                </a:cubicBezTo>
                <a:cubicBezTo>
                  <a:pt x="8082" y="15408"/>
                  <a:pt x="8086" y="15417"/>
                  <a:pt x="8086" y="15441"/>
                </a:cubicBezTo>
                <a:cubicBezTo>
                  <a:pt x="8086" y="15351"/>
                  <a:pt x="8107" y="15293"/>
                  <a:pt x="8125" y="15293"/>
                </a:cubicBezTo>
                <a:cubicBezTo>
                  <a:pt x="8137" y="15293"/>
                  <a:pt x="8147" y="15319"/>
                  <a:pt x="8147" y="15381"/>
                </a:cubicBezTo>
                <a:cubicBezTo>
                  <a:pt x="8147" y="15369"/>
                  <a:pt x="8148" y="15364"/>
                  <a:pt x="8150" y="15364"/>
                </a:cubicBezTo>
                <a:cubicBezTo>
                  <a:pt x="8157" y="15364"/>
                  <a:pt x="8177" y="15447"/>
                  <a:pt x="8177" y="15472"/>
                </a:cubicBezTo>
                <a:cubicBezTo>
                  <a:pt x="8177" y="15386"/>
                  <a:pt x="8183" y="15360"/>
                  <a:pt x="8191" y="15360"/>
                </a:cubicBezTo>
                <a:cubicBezTo>
                  <a:pt x="8204" y="15360"/>
                  <a:pt x="8222" y="15422"/>
                  <a:pt x="8231" y="15422"/>
                </a:cubicBezTo>
                <a:cubicBezTo>
                  <a:pt x="8235" y="15422"/>
                  <a:pt x="8238" y="15411"/>
                  <a:pt x="8238" y="15381"/>
                </a:cubicBezTo>
                <a:cubicBezTo>
                  <a:pt x="8238" y="15359"/>
                  <a:pt x="8253" y="15260"/>
                  <a:pt x="8262" y="15260"/>
                </a:cubicBezTo>
                <a:cubicBezTo>
                  <a:pt x="8266" y="15260"/>
                  <a:pt x="8268" y="15276"/>
                  <a:pt x="8268" y="15320"/>
                </a:cubicBezTo>
                <a:cubicBezTo>
                  <a:pt x="8390" y="13314"/>
                  <a:pt x="8299" y="10821"/>
                  <a:pt x="8299" y="8663"/>
                </a:cubicBezTo>
                <a:lnTo>
                  <a:pt x="8299" y="8663"/>
                </a:lnTo>
                <a:cubicBezTo>
                  <a:pt x="9180" y="9514"/>
                  <a:pt x="10001" y="10365"/>
                  <a:pt x="10882" y="11216"/>
                </a:cubicBezTo>
                <a:cubicBezTo>
                  <a:pt x="10882" y="11206"/>
                  <a:pt x="10886" y="11203"/>
                  <a:pt x="10890" y="11203"/>
                </a:cubicBezTo>
                <a:cubicBezTo>
                  <a:pt x="10899" y="11203"/>
                  <a:pt x="10913" y="11216"/>
                  <a:pt x="10913" y="11216"/>
                </a:cubicBezTo>
                <a:cubicBezTo>
                  <a:pt x="10973" y="11216"/>
                  <a:pt x="10913" y="11125"/>
                  <a:pt x="10913" y="11095"/>
                </a:cubicBezTo>
                <a:cubicBezTo>
                  <a:pt x="10882" y="11064"/>
                  <a:pt x="10913" y="11064"/>
                  <a:pt x="10913" y="11034"/>
                </a:cubicBezTo>
                <a:cubicBezTo>
                  <a:pt x="10913" y="10973"/>
                  <a:pt x="10882" y="10943"/>
                  <a:pt x="10913" y="10943"/>
                </a:cubicBezTo>
                <a:cubicBezTo>
                  <a:pt x="10943" y="10958"/>
                  <a:pt x="10973" y="10966"/>
                  <a:pt x="10996" y="10966"/>
                </a:cubicBezTo>
                <a:cubicBezTo>
                  <a:pt x="11019" y="10966"/>
                  <a:pt x="11034" y="10958"/>
                  <a:pt x="11034" y="10943"/>
                </a:cubicBezTo>
                <a:cubicBezTo>
                  <a:pt x="11034" y="10928"/>
                  <a:pt x="11034" y="10920"/>
                  <a:pt x="11038" y="10920"/>
                </a:cubicBezTo>
                <a:cubicBezTo>
                  <a:pt x="11042" y="10920"/>
                  <a:pt x="11049" y="10928"/>
                  <a:pt x="11065" y="10943"/>
                </a:cubicBezTo>
                <a:cubicBezTo>
                  <a:pt x="11049" y="10928"/>
                  <a:pt x="11049" y="10920"/>
                  <a:pt x="11061" y="10920"/>
                </a:cubicBezTo>
                <a:cubicBezTo>
                  <a:pt x="11072" y="10920"/>
                  <a:pt x="11095" y="10928"/>
                  <a:pt x="11125" y="10943"/>
                </a:cubicBezTo>
                <a:cubicBezTo>
                  <a:pt x="11125" y="10936"/>
                  <a:pt x="11127" y="10934"/>
                  <a:pt x="11129" y="10934"/>
                </a:cubicBezTo>
                <a:cubicBezTo>
                  <a:pt x="11135" y="10934"/>
                  <a:pt x="11146" y="10952"/>
                  <a:pt x="11152" y="10952"/>
                </a:cubicBezTo>
                <a:cubicBezTo>
                  <a:pt x="11154" y="10952"/>
                  <a:pt x="11156" y="10949"/>
                  <a:pt x="11156" y="10943"/>
                </a:cubicBezTo>
                <a:lnTo>
                  <a:pt x="11186" y="10943"/>
                </a:lnTo>
                <a:cubicBezTo>
                  <a:pt x="11165" y="10922"/>
                  <a:pt x="11159" y="10873"/>
                  <a:pt x="11176" y="10873"/>
                </a:cubicBezTo>
                <a:cubicBezTo>
                  <a:pt x="11182" y="10873"/>
                  <a:pt x="11191" y="10879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3" y="10894"/>
                  <a:pt x="11204" y="10894"/>
                  <a:pt x="11204" y="10894"/>
                </a:cubicBezTo>
                <a:lnTo>
                  <a:pt x="11204" y="10894"/>
                </a:lnTo>
                <a:cubicBezTo>
                  <a:pt x="11204" y="10894"/>
                  <a:pt x="11203" y="10894"/>
                  <a:pt x="11203" y="10894"/>
                </a:cubicBezTo>
                <a:lnTo>
                  <a:pt x="11203" y="10894"/>
                </a:lnTo>
                <a:cubicBezTo>
                  <a:pt x="11204" y="10898"/>
                  <a:pt x="11208" y="10904"/>
                  <a:pt x="11217" y="10912"/>
                </a:cubicBezTo>
                <a:cubicBezTo>
                  <a:pt x="11217" y="10897"/>
                  <a:pt x="11209" y="10890"/>
                  <a:pt x="11205" y="10890"/>
                </a:cubicBezTo>
                <a:cubicBezTo>
                  <a:pt x="11204" y="10890"/>
                  <a:pt x="11203" y="10891"/>
                  <a:pt x="11203" y="10894"/>
                </a:cubicBezTo>
                <a:lnTo>
                  <a:pt x="11203" y="10894"/>
                </a:lnTo>
                <a:cubicBezTo>
                  <a:pt x="11187" y="10862"/>
                  <a:pt x="11192" y="10821"/>
                  <a:pt x="11217" y="10821"/>
                </a:cubicBezTo>
                <a:cubicBezTo>
                  <a:pt x="11172" y="10777"/>
                  <a:pt x="11176" y="10748"/>
                  <a:pt x="11218" y="10748"/>
                </a:cubicBezTo>
                <a:cubicBezTo>
                  <a:pt x="11233" y="10748"/>
                  <a:pt x="11253" y="10752"/>
                  <a:pt x="11277" y="10760"/>
                </a:cubicBezTo>
                <a:cubicBezTo>
                  <a:pt x="11257" y="10750"/>
                  <a:pt x="11254" y="10747"/>
                  <a:pt x="11258" y="10747"/>
                </a:cubicBezTo>
                <a:cubicBezTo>
                  <a:pt x="11267" y="10747"/>
                  <a:pt x="11308" y="10760"/>
                  <a:pt x="11308" y="10760"/>
                </a:cubicBezTo>
                <a:cubicBezTo>
                  <a:pt x="11291" y="10710"/>
                  <a:pt x="11284" y="10688"/>
                  <a:pt x="11290" y="10688"/>
                </a:cubicBezTo>
                <a:cubicBezTo>
                  <a:pt x="11296" y="10688"/>
                  <a:pt x="11311" y="10703"/>
                  <a:pt x="11338" y="10730"/>
                </a:cubicBezTo>
                <a:cubicBezTo>
                  <a:pt x="11315" y="10683"/>
                  <a:pt x="11256" y="10619"/>
                  <a:pt x="11271" y="10619"/>
                </a:cubicBezTo>
                <a:cubicBezTo>
                  <a:pt x="11275" y="10619"/>
                  <a:pt x="11287" y="10625"/>
                  <a:pt x="11308" y="10639"/>
                </a:cubicBezTo>
                <a:cubicBezTo>
                  <a:pt x="10669" y="9849"/>
                  <a:pt x="9636" y="8937"/>
                  <a:pt x="8846" y="8086"/>
                </a:cubicBezTo>
                <a:lnTo>
                  <a:pt x="8937" y="8086"/>
                </a:lnTo>
                <a:cubicBezTo>
                  <a:pt x="9469" y="8070"/>
                  <a:pt x="10016" y="8070"/>
                  <a:pt x="10563" y="8070"/>
                </a:cubicBezTo>
                <a:cubicBezTo>
                  <a:pt x="11110" y="8070"/>
                  <a:pt x="11657" y="8070"/>
                  <a:pt x="12189" y="8055"/>
                </a:cubicBezTo>
                <a:lnTo>
                  <a:pt x="11612" y="8055"/>
                </a:lnTo>
                <a:cubicBezTo>
                  <a:pt x="12098" y="8040"/>
                  <a:pt x="12592" y="8040"/>
                  <a:pt x="13086" y="8040"/>
                </a:cubicBezTo>
                <a:cubicBezTo>
                  <a:pt x="13580" y="8040"/>
                  <a:pt x="14074" y="8040"/>
                  <a:pt x="14560" y="8025"/>
                </a:cubicBezTo>
                <a:cubicBezTo>
                  <a:pt x="14712" y="7994"/>
                  <a:pt x="14925" y="7994"/>
                  <a:pt x="15016" y="7934"/>
                </a:cubicBezTo>
                <a:lnTo>
                  <a:pt x="15077" y="7934"/>
                </a:lnTo>
                <a:cubicBezTo>
                  <a:pt x="15016" y="7934"/>
                  <a:pt x="15077" y="7903"/>
                  <a:pt x="14986" y="7903"/>
                </a:cubicBezTo>
                <a:lnTo>
                  <a:pt x="14955" y="7903"/>
                </a:lnTo>
                <a:cubicBezTo>
                  <a:pt x="14753" y="7903"/>
                  <a:pt x="14888" y="7890"/>
                  <a:pt x="15036" y="7890"/>
                </a:cubicBezTo>
                <a:cubicBezTo>
                  <a:pt x="15111" y="7890"/>
                  <a:pt x="15188" y="7893"/>
                  <a:pt x="15229" y="7903"/>
                </a:cubicBezTo>
                <a:lnTo>
                  <a:pt x="15472" y="7903"/>
                </a:lnTo>
                <a:cubicBezTo>
                  <a:pt x="15563" y="7903"/>
                  <a:pt x="15290" y="7873"/>
                  <a:pt x="15442" y="7873"/>
                </a:cubicBezTo>
                <a:cubicBezTo>
                  <a:pt x="15381" y="7873"/>
                  <a:pt x="15290" y="7873"/>
                  <a:pt x="15259" y="7842"/>
                </a:cubicBezTo>
                <a:cubicBezTo>
                  <a:pt x="15229" y="7842"/>
                  <a:pt x="15290" y="7842"/>
                  <a:pt x="15259" y="7782"/>
                </a:cubicBezTo>
                <a:cubicBezTo>
                  <a:pt x="14986" y="7751"/>
                  <a:pt x="15290" y="7721"/>
                  <a:pt x="15411" y="7690"/>
                </a:cubicBezTo>
                <a:cubicBezTo>
                  <a:pt x="15411" y="7690"/>
                  <a:pt x="15411" y="7630"/>
                  <a:pt x="15442" y="7630"/>
                </a:cubicBezTo>
                <a:cubicBezTo>
                  <a:pt x="15472" y="7599"/>
                  <a:pt x="15472" y="7599"/>
                  <a:pt x="15563" y="7569"/>
                </a:cubicBezTo>
                <a:cubicBezTo>
                  <a:pt x="15459" y="7543"/>
                  <a:pt x="15287" y="7539"/>
                  <a:pt x="15202" y="7500"/>
                </a:cubicBezTo>
                <a:lnTo>
                  <a:pt x="15202" y="7500"/>
                </a:lnTo>
                <a:cubicBezTo>
                  <a:pt x="14675" y="7471"/>
                  <a:pt x="14138" y="7462"/>
                  <a:pt x="13599" y="7462"/>
                </a:cubicBezTo>
                <a:cubicBezTo>
                  <a:pt x="12873" y="7462"/>
                  <a:pt x="12144" y="7478"/>
                  <a:pt x="11429" y="7478"/>
                </a:cubicBezTo>
                <a:lnTo>
                  <a:pt x="11125" y="7478"/>
                </a:lnTo>
                <a:cubicBezTo>
                  <a:pt x="10366" y="7478"/>
                  <a:pt x="9636" y="7478"/>
                  <a:pt x="8876" y="7538"/>
                </a:cubicBezTo>
                <a:lnTo>
                  <a:pt x="11460" y="4924"/>
                </a:lnTo>
                <a:cubicBezTo>
                  <a:pt x="11429" y="4924"/>
                  <a:pt x="11460" y="4894"/>
                  <a:pt x="11460" y="4894"/>
                </a:cubicBezTo>
                <a:cubicBezTo>
                  <a:pt x="11460" y="4884"/>
                  <a:pt x="11450" y="4881"/>
                  <a:pt x="11435" y="4881"/>
                </a:cubicBezTo>
                <a:cubicBezTo>
                  <a:pt x="11406" y="4881"/>
                  <a:pt x="11358" y="4894"/>
                  <a:pt x="11338" y="4894"/>
                </a:cubicBezTo>
                <a:cubicBezTo>
                  <a:pt x="11328" y="4904"/>
                  <a:pt x="11321" y="4908"/>
                  <a:pt x="11316" y="4908"/>
                </a:cubicBezTo>
                <a:cubicBezTo>
                  <a:pt x="11304" y="4908"/>
                  <a:pt x="11298" y="4894"/>
                  <a:pt x="11277" y="4894"/>
                </a:cubicBezTo>
                <a:cubicBezTo>
                  <a:pt x="11237" y="4894"/>
                  <a:pt x="11210" y="4908"/>
                  <a:pt x="11196" y="4908"/>
                </a:cubicBezTo>
                <a:cubicBezTo>
                  <a:pt x="11190" y="4908"/>
                  <a:pt x="11186" y="4904"/>
                  <a:pt x="11186" y="4894"/>
                </a:cubicBezTo>
                <a:cubicBezTo>
                  <a:pt x="11217" y="4864"/>
                  <a:pt x="11217" y="4772"/>
                  <a:pt x="11186" y="4772"/>
                </a:cubicBezTo>
                <a:cubicBezTo>
                  <a:pt x="11156" y="4772"/>
                  <a:pt x="11156" y="4772"/>
                  <a:pt x="11186" y="4742"/>
                </a:cubicBezTo>
                <a:lnTo>
                  <a:pt x="11186" y="4742"/>
                </a:lnTo>
                <a:cubicBezTo>
                  <a:pt x="11177" y="4751"/>
                  <a:pt x="11171" y="4755"/>
                  <a:pt x="11167" y="4755"/>
                </a:cubicBezTo>
                <a:cubicBezTo>
                  <a:pt x="11158" y="4755"/>
                  <a:pt x="11165" y="4733"/>
                  <a:pt x="11186" y="4712"/>
                </a:cubicBezTo>
                <a:cubicBezTo>
                  <a:pt x="11156" y="4712"/>
                  <a:pt x="11217" y="4681"/>
                  <a:pt x="11186" y="4681"/>
                </a:cubicBezTo>
                <a:lnTo>
                  <a:pt x="11186" y="4621"/>
                </a:lnTo>
                <a:cubicBezTo>
                  <a:pt x="11173" y="4648"/>
                  <a:pt x="11147" y="4663"/>
                  <a:pt x="11130" y="4663"/>
                </a:cubicBezTo>
                <a:cubicBezTo>
                  <a:pt x="11111" y="4663"/>
                  <a:pt x="11106" y="4640"/>
                  <a:pt x="11156" y="4590"/>
                </a:cubicBezTo>
                <a:cubicBezTo>
                  <a:pt x="11136" y="4590"/>
                  <a:pt x="11129" y="4604"/>
                  <a:pt x="11136" y="4604"/>
                </a:cubicBezTo>
                <a:cubicBezTo>
                  <a:pt x="11136" y="4604"/>
                  <a:pt x="11137" y="4604"/>
                  <a:pt x="11137" y="4603"/>
                </a:cubicBezTo>
                <a:lnTo>
                  <a:pt x="11137" y="4603"/>
                </a:lnTo>
                <a:cubicBezTo>
                  <a:pt x="11125" y="4610"/>
                  <a:pt x="11111" y="4613"/>
                  <a:pt x="11099" y="4613"/>
                </a:cubicBezTo>
                <a:cubicBezTo>
                  <a:pt x="11080" y="4613"/>
                  <a:pt x="11065" y="4605"/>
                  <a:pt x="11065" y="4590"/>
                </a:cubicBezTo>
                <a:cubicBezTo>
                  <a:pt x="11042" y="4624"/>
                  <a:pt x="11024" y="4637"/>
                  <a:pt x="11011" y="4637"/>
                </a:cubicBezTo>
                <a:cubicBezTo>
                  <a:pt x="10990" y="4637"/>
                  <a:pt x="10985" y="4598"/>
                  <a:pt x="11004" y="4560"/>
                </a:cubicBezTo>
                <a:lnTo>
                  <a:pt x="11004" y="4560"/>
                </a:lnTo>
                <a:cubicBezTo>
                  <a:pt x="10998" y="4566"/>
                  <a:pt x="10994" y="4568"/>
                  <a:pt x="10992" y="4568"/>
                </a:cubicBezTo>
                <a:cubicBezTo>
                  <a:pt x="10984" y="4568"/>
                  <a:pt x="11004" y="4529"/>
                  <a:pt x="11004" y="4529"/>
                </a:cubicBezTo>
                <a:lnTo>
                  <a:pt x="11004" y="4529"/>
                </a:lnTo>
                <a:cubicBezTo>
                  <a:pt x="10970" y="4540"/>
                  <a:pt x="10949" y="4547"/>
                  <a:pt x="10939" y="4547"/>
                </a:cubicBezTo>
                <a:cubicBezTo>
                  <a:pt x="10921" y="4547"/>
                  <a:pt x="10935" y="4526"/>
                  <a:pt x="10973" y="4469"/>
                </a:cubicBezTo>
                <a:lnTo>
                  <a:pt x="10973" y="4469"/>
                </a:lnTo>
                <a:cubicBezTo>
                  <a:pt x="10930" y="4512"/>
                  <a:pt x="10872" y="4554"/>
                  <a:pt x="10863" y="4554"/>
                </a:cubicBezTo>
                <a:cubicBezTo>
                  <a:pt x="10860" y="4554"/>
                  <a:pt x="10864" y="4547"/>
                  <a:pt x="10882" y="4529"/>
                </a:cubicBezTo>
                <a:lnTo>
                  <a:pt x="10882" y="4529"/>
                </a:lnTo>
                <a:cubicBezTo>
                  <a:pt x="10092" y="5168"/>
                  <a:pt x="9180" y="6201"/>
                  <a:pt x="8329" y="6991"/>
                </a:cubicBezTo>
                <a:lnTo>
                  <a:pt x="8329" y="6870"/>
                </a:lnTo>
                <a:cubicBezTo>
                  <a:pt x="8299" y="5806"/>
                  <a:pt x="8329" y="4712"/>
                  <a:pt x="8299" y="3648"/>
                </a:cubicBezTo>
                <a:lnTo>
                  <a:pt x="8299" y="4225"/>
                </a:lnTo>
                <a:cubicBezTo>
                  <a:pt x="8268" y="3222"/>
                  <a:pt x="8299" y="2250"/>
                  <a:pt x="8268" y="1247"/>
                </a:cubicBezTo>
                <a:cubicBezTo>
                  <a:pt x="8207" y="1095"/>
                  <a:pt x="8207" y="912"/>
                  <a:pt x="8177" y="791"/>
                </a:cubicBezTo>
                <a:lnTo>
                  <a:pt x="8177" y="760"/>
                </a:lnTo>
                <a:cubicBezTo>
                  <a:pt x="8177" y="791"/>
                  <a:pt x="8147" y="760"/>
                  <a:pt x="8147" y="821"/>
                </a:cubicBezTo>
                <a:lnTo>
                  <a:pt x="8147" y="882"/>
                </a:lnTo>
                <a:cubicBezTo>
                  <a:pt x="8147" y="955"/>
                  <a:pt x="8145" y="985"/>
                  <a:pt x="8143" y="985"/>
                </a:cubicBezTo>
                <a:cubicBezTo>
                  <a:pt x="8135" y="985"/>
                  <a:pt x="8124" y="700"/>
                  <a:pt x="8147" y="608"/>
                </a:cubicBezTo>
                <a:lnTo>
                  <a:pt x="8147" y="578"/>
                </a:lnTo>
                <a:lnTo>
                  <a:pt x="8147" y="487"/>
                </a:lnTo>
                <a:lnTo>
                  <a:pt x="8147" y="335"/>
                </a:lnTo>
                <a:cubicBezTo>
                  <a:pt x="8147" y="328"/>
                  <a:pt x="8146" y="325"/>
                  <a:pt x="8146" y="325"/>
                </a:cubicBezTo>
                <a:cubicBezTo>
                  <a:pt x="8142" y="325"/>
                  <a:pt x="8128" y="416"/>
                  <a:pt x="8121" y="416"/>
                </a:cubicBezTo>
                <a:cubicBezTo>
                  <a:pt x="8118" y="416"/>
                  <a:pt x="8116" y="402"/>
                  <a:pt x="8116" y="365"/>
                </a:cubicBezTo>
                <a:cubicBezTo>
                  <a:pt x="8116" y="456"/>
                  <a:pt x="8116" y="517"/>
                  <a:pt x="8055" y="578"/>
                </a:cubicBezTo>
                <a:cubicBezTo>
                  <a:pt x="8055" y="582"/>
                  <a:pt x="8055" y="584"/>
                  <a:pt x="8055" y="584"/>
                </a:cubicBezTo>
                <a:cubicBezTo>
                  <a:pt x="8055" y="584"/>
                  <a:pt x="8053" y="556"/>
                  <a:pt x="8043" y="556"/>
                </a:cubicBezTo>
                <a:cubicBezTo>
                  <a:pt x="8039" y="556"/>
                  <a:pt x="8033" y="562"/>
                  <a:pt x="8025" y="578"/>
                </a:cubicBezTo>
                <a:cubicBezTo>
                  <a:pt x="8017" y="645"/>
                  <a:pt x="8008" y="670"/>
                  <a:pt x="7999" y="670"/>
                </a:cubicBezTo>
                <a:cubicBezTo>
                  <a:pt x="7976" y="670"/>
                  <a:pt x="7948" y="492"/>
                  <a:pt x="7903" y="426"/>
                </a:cubicBezTo>
                <a:cubicBezTo>
                  <a:pt x="7903" y="426"/>
                  <a:pt x="7873" y="426"/>
                  <a:pt x="7873" y="365"/>
                </a:cubicBezTo>
                <a:cubicBezTo>
                  <a:pt x="7843" y="335"/>
                  <a:pt x="7843" y="335"/>
                  <a:pt x="7812" y="274"/>
                </a:cubicBezTo>
                <a:cubicBezTo>
                  <a:pt x="7752" y="365"/>
                  <a:pt x="7752" y="608"/>
                  <a:pt x="7721" y="639"/>
                </a:cubicBezTo>
                <a:cubicBezTo>
                  <a:pt x="7721" y="608"/>
                  <a:pt x="7721" y="487"/>
                  <a:pt x="7691" y="426"/>
                </a:cubicBezTo>
                <a:cubicBezTo>
                  <a:pt x="7688" y="428"/>
                  <a:pt x="7686" y="429"/>
                  <a:pt x="7684" y="429"/>
                </a:cubicBezTo>
                <a:cubicBezTo>
                  <a:pt x="7660" y="429"/>
                  <a:pt x="7656" y="269"/>
                  <a:pt x="7600" y="213"/>
                </a:cubicBezTo>
                <a:cubicBezTo>
                  <a:pt x="7569" y="213"/>
                  <a:pt x="7569" y="31"/>
                  <a:pt x="7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 rot="-5860440">
            <a:off x="7252772" y="4175964"/>
            <a:ext cx="1851817" cy="1955257"/>
            <a:chOff x="1795134" y="3822687"/>
            <a:chExt cx="1051830" cy="1110583"/>
          </a:xfrm>
        </p:grpSpPr>
        <p:sp>
          <p:nvSpPr>
            <p:cNvPr id="632" name="Google Shape;632;p36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6"/>
          <p:cNvGrpSpPr/>
          <p:nvPr/>
        </p:nvGrpSpPr>
        <p:grpSpPr>
          <a:xfrm>
            <a:off x="-2642674" y="529127"/>
            <a:ext cx="7295708" cy="7257998"/>
            <a:chOff x="-2642674" y="529127"/>
            <a:chExt cx="7295708" cy="7257998"/>
          </a:xfrm>
        </p:grpSpPr>
        <p:sp>
          <p:nvSpPr>
            <p:cNvPr id="635" name="Google Shape;635;p36"/>
            <p:cNvSpPr/>
            <p:nvPr/>
          </p:nvSpPr>
          <p:spPr>
            <a:xfrm flipH="1">
              <a:off x="2342966" y="4281525"/>
              <a:ext cx="2310068" cy="1860150"/>
            </a:xfrm>
            <a:custGeom>
              <a:avLst/>
              <a:gdLst/>
              <a:ahLst/>
              <a:cxnLst/>
              <a:rect l="l" t="t" r="r" b="b"/>
              <a:pathLst>
                <a:path w="71864" h="74406" extrusionOk="0">
                  <a:moveTo>
                    <a:pt x="33310" y="1"/>
                  </a:moveTo>
                  <a:cubicBezTo>
                    <a:pt x="21706" y="1"/>
                    <a:pt x="10470" y="5049"/>
                    <a:pt x="5102" y="14140"/>
                  </a:cubicBezTo>
                  <a:cubicBezTo>
                    <a:pt x="0" y="22725"/>
                    <a:pt x="1255" y="33151"/>
                    <a:pt x="2537" y="43994"/>
                  </a:cubicBezTo>
                  <a:cubicBezTo>
                    <a:pt x="3736" y="53723"/>
                    <a:pt x="4711" y="61472"/>
                    <a:pt x="10259" y="67381"/>
                  </a:cubicBezTo>
                  <a:cubicBezTo>
                    <a:pt x="15460" y="72893"/>
                    <a:pt x="22466" y="74406"/>
                    <a:pt x="28596" y="74406"/>
                  </a:cubicBezTo>
                  <a:cubicBezTo>
                    <a:pt x="35705" y="74406"/>
                    <a:pt x="41635" y="72371"/>
                    <a:pt x="42204" y="72176"/>
                  </a:cubicBezTo>
                  <a:cubicBezTo>
                    <a:pt x="58093" y="66963"/>
                    <a:pt x="71863" y="49318"/>
                    <a:pt x="69717" y="30809"/>
                  </a:cubicBezTo>
                  <a:cubicBezTo>
                    <a:pt x="68016" y="15784"/>
                    <a:pt x="56197" y="7561"/>
                    <a:pt x="54162" y="6167"/>
                  </a:cubicBezTo>
                  <a:cubicBezTo>
                    <a:pt x="47964" y="1974"/>
                    <a:pt x="40565" y="1"/>
                    <a:pt x="33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 flipH="1">
              <a:off x="-2642674" y="529127"/>
              <a:ext cx="6619056" cy="7257998"/>
            </a:xfrm>
            <a:custGeom>
              <a:avLst/>
              <a:gdLst/>
              <a:ahLst/>
              <a:cxnLst/>
              <a:rect l="l" t="t" r="r" b="b"/>
              <a:pathLst>
                <a:path w="161845" h="177468" extrusionOk="0">
                  <a:moveTo>
                    <a:pt x="108403" y="0"/>
                  </a:moveTo>
                  <a:cubicBezTo>
                    <a:pt x="96323" y="0"/>
                    <a:pt x="84130" y="7656"/>
                    <a:pt x="77550" y="17461"/>
                  </a:cubicBezTo>
                  <a:cubicBezTo>
                    <a:pt x="65870" y="34883"/>
                    <a:pt x="78804" y="48960"/>
                    <a:pt x="68379" y="65825"/>
                  </a:cubicBezTo>
                  <a:cubicBezTo>
                    <a:pt x="58511" y="81798"/>
                    <a:pt x="42901" y="75721"/>
                    <a:pt x="26705" y="90885"/>
                  </a:cubicBezTo>
                  <a:cubicBezTo>
                    <a:pt x="8140" y="108279"/>
                    <a:pt x="0" y="143012"/>
                    <a:pt x="12628" y="161326"/>
                  </a:cubicBezTo>
                  <a:cubicBezTo>
                    <a:pt x="20268" y="172418"/>
                    <a:pt x="35465" y="177468"/>
                    <a:pt x="52826" y="177468"/>
                  </a:cubicBezTo>
                  <a:cubicBezTo>
                    <a:pt x="74164" y="177468"/>
                    <a:pt x="98770" y="169838"/>
                    <a:pt x="116631" y="156420"/>
                  </a:cubicBezTo>
                  <a:cubicBezTo>
                    <a:pt x="155796" y="127011"/>
                    <a:pt x="161845" y="70341"/>
                    <a:pt x="146095" y="34688"/>
                  </a:cubicBezTo>
                  <a:cubicBezTo>
                    <a:pt x="142778" y="27190"/>
                    <a:pt x="131767" y="2297"/>
                    <a:pt x="111307" y="151"/>
                  </a:cubicBezTo>
                  <a:cubicBezTo>
                    <a:pt x="110341" y="49"/>
                    <a:pt x="109373" y="0"/>
                    <a:pt x="108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 flipH="1">
              <a:off x="3681463" y="4579325"/>
              <a:ext cx="306400" cy="425950"/>
            </a:xfrm>
            <a:custGeom>
              <a:avLst/>
              <a:gdLst/>
              <a:ahLst/>
              <a:cxnLst/>
              <a:rect l="l" t="t" r="r" b="b"/>
              <a:pathLst>
                <a:path w="12256" h="17038" extrusionOk="0">
                  <a:moveTo>
                    <a:pt x="6142" y="0"/>
                  </a:moveTo>
                  <a:cubicBezTo>
                    <a:pt x="3792" y="0"/>
                    <a:pt x="1896" y="1875"/>
                    <a:pt x="1896" y="4211"/>
                  </a:cubicBezTo>
                  <a:cubicBezTo>
                    <a:pt x="1896" y="5883"/>
                    <a:pt x="2872" y="7333"/>
                    <a:pt x="4266" y="8030"/>
                  </a:cubicBezTo>
                  <a:lnTo>
                    <a:pt x="224" y="16141"/>
                  </a:lnTo>
                  <a:cubicBezTo>
                    <a:pt x="1" y="16560"/>
                    <a:pt x="335" y="17033"/>
                    <a:pt x="781" y="17033"/>
                  </a:cubicBezTo>
                  <a:lnTo>
                    <a:pt x="11541" y="17033"/>
                  </a:lnTo>
                  <a:cubicBezTo>
                    <a:pt x="11564" y="17036"/>
                    <a:pt x="11587" y="17038"/>
                    <a:pt x="11609" y="17038"/>
                  </a:cubicBezTo>
                  <a:cubicBezTo>
                    <a:pt x="12015" y="17038"/>
                    <a:pt x="12256" y="16566"/>
                    <a:pt x="12071" y="16169"/>
                  </a:cubicBezTo>
                  <a:lnTo>
                    <a:pt x="8029" y="8030"/>
                  </a:lnTo>
                  <a:cubicBezTo>
                    <a:pt x="9423" y="7333"/>
                    <a:pt x="10342" y="5883"/>
                    <a:pt x="10342" y="4267"/>
                  </a:cubicBezTo>
                  <a:cubicBezTo>
                    <a:pt x="10342" y="1981"/>
                    <a:pt x="8503" y="85"/>
                    <a:pt x="6245" y="2"/>
                  </a:cubicBezTo>
                  <a:cubicBezTo>
                    <a:pt x="6210" y="1"/>
                    <a:pt x="6176" y="0"/>
                    <a:pt x="6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 rot="2700000">
              <a:off x="-517598" y="1692835"/>
              <a:ext cx="1450799" cy="1113123"/>
            </a:xfrm>
            <a:custGeom>
              <a:avLst/>
              <a:gdLst/>
              <a:ahLst/>
              <a:cxnLst/>
              <a:rect l="l" t="t" r="r" b="b"/>
              <a:pathLst>
                <a:path w="50629" h="38845" extrusionOk="0">
                  <a:moveTo>
                    <a:pt x="20063" y="1038"/>
                  </a:moveTo>
                  <a:lnTo>
                    <a:pt x="20063" y="1038"/>
                  </a:lnTo>
                  <a:cubicBezTo>
                    <a:pt x="20067" y="1039"/>
                    <a:pt x="20072" y="1039"/>
                    <a:pt x="20077" y="1039"/>
                  </a:cubicBezTo>
                  <a:cubicBezTo>
                    <a:pt x="20073" y="1039"/>
                    <a:pt x="20068" y="1038"/>
                    <a:pt x="20063" y="1038"/>
                  </a:cubicBezTo>
                  <a:close/>
                  <a:moveTo>
                    <a:pt x="29304" y="1903"/>
                  </a:moveTo>
                  <a:cubicBezTo>
                    <a:pt x="29350" y="1903"/>
                    <a:pt x="29377" y="1903"/>
                    <a:pt x="29385" y="1919"/>
                  </a:cubicBezTo>
                  <a:lnTo>
                    <a:pt x="29385" y="1919"/>
                  </a:lnTo>
                  <a:cubicBezTo>
                    <a:pt x="29364" y="1911"/>
                    <a:pt x="29334" y="1903"/>
                    <a:pt x="29304" y="1903"/>
                  </a:cubicBezTo>
                  <a:close/>
                  <a:moveTo>
                    <a:pt x="29248" y="1903"/>
                  </a:moveTo>
                  <a:cubicBezTo>
                    <a:pt x="29276" y="1903"/>
                    <a:pt x="29304" y="1903"/>
                    <a:pt x="29304" y="1931"/>
                  </a:cubicBezTo>
                  <a:cubicBezTo>
                    <a:pt x="29296" y="1931"/>
                    <a:pt x="29305" y="1939"/>
                    <a:pt x="29322" y="1949"/>
                  </a:cubicBezTo>
                  <a:lnTo>
                    <a:pt x="29322" y="1949"/>
                  </a:lnTo>
                  <a:cubicBezTo>
                    <a:pt x="29307" y="1943"/>
                    <a:pt x="29291" y="1937"/>
                    <a:pt x="29276" y="1931"/>
                  </a:cubicBezTo>
                  <a:cubicBezTo>
                    <a:pt x="29248" y="1931"/>
                    <a:pt x="29248" y="1903"/>
                    <a:pt x="29248" y="1903"/>
                  </a:cubicBezTo>
                  <a:close/>
                  <a:moveTo>
                    <a:pt x="30579" y="3398"/>
                  </a:moveTo>
                  <a:lnTo>
                    <a:pt x="30579" y="3398"/>
                  </a:lnTo>
                  <a:cubicBezTo>
                    <a:pt x="30587" y="3404"/>
                    <a:pt x="30598" y="3408"/>
                    <a:pt x="30614" y="3408"/>
                  </a:cubicBezTo>
                  <a:cubicBezTo>
                    <a:pt x="30602" y="3405"/>
                    <a:pt x="30591" y="3401"/>
                    <a:pt x="30579" y="3398"/>
                  </a:cubicBezTo>
                  <a:close/>
                  <a:moveTo>
                    <a:pt x="31353" y="3505"/>
                  </a:moveTo>
                  <a:lnTo>
                    <a:pt x="31353" y="3505"/>
                  </a:lnTo>
                  <a:cubicBezTo>
                    <a:pt x="31404" y="3548"/>
                    <a:pt x="31451" y="3548"/>
                    <a:pt x="31451" y="3548"/>
                  </a:cubicBezTo>
                  <a:cubicBezTo>
                    <a:pt x="31417" y="3531"/>
                    <a:pt x="31383" y="3517"/>
                    <a:pt x="31353" y="3505"/>
                  </a:cubicBezTo>
                  <a:close/>
                  <a:moveTo>
                    <a:pt x="25349" y="5011"/>
                  </a:moveTo>
                  <a:cubicBezTo>
                    <a:pt x="25357" y="5025"/>
                    <a:pt x="25379" y="5025"/>
                    <a:pt x="25402" y="5025"/>
                  </a:cubicBezTo>
                  <a:cubicBezTo>
                    <a:pt x="25384" y="5020"/>
                    <a:pt x="25366" y="5016"/>
                    <a:pt x="25349" y="5011"/>
                  </a:cubicBezTo>
                  <a:close/>
                  <a:moveTo>
                    <a:pt x="35647" y="5413"/>
                  </a:moveTo>
                  <a:cubicBezTo>
                    <a:pt x="35650" y="5415"/>
                    <a:pt x="35655" y="5415"/>
                    <a:pt x="35660" y="5415"/>
                  </a:cubicBezTo>
                  <a:cubicBezTo>
                    <a:pt x="35655" y="5415"/>
                    <a:pt x="35651" y="5414"/>
                    <a:pt x="35647" y="5413"/>
                  </a:cubicBezTo>
                  <a:close/>
                  <a:moveTo>
                    <a:pt x="17026" y="9747"/>
                  </a:moveTo>
                  <a:cubicBezTo>
                    <a:pt x="17007" y="9752"/>
                    <a:pt x="16989" y="9757"/>
                    <a:pt x="16970" y="9762"/>
                  </a:cubicBezTo>
                  <a:lnTo>
                    <a:pt x="16970" y="9762"/>
                  </a:lnTo>
                  <a:cubicBezTo>
                    <a:pt x="16988" y="9758"/>
                    <a:pt x="17007" y="9753"/>
                    <a:pt x="17026" y="9747"/>
                  </a:cubicBezTo>
                  <a:close/>
                  <a:moveTo>
                    <a:pt x="16970" y="9762"/>
                  </a:moveTo>
                  <a:cubicBezTo>
                    <a:pt x="16799" y="9803"/>
                    <a:pt x="16642" y="9801"/>
                    <a:pt x="16454" y="9903"/>
                  </a:cubicBezTo>
                  <a:cubicBezTo>
                    <a:pt x="16622" y="9859"/>
                    <a:pt x="16795" y="9809"/>
                    <a:pt x="16970" y="9762"/>
                  </a:cubicBezTo>
                  <a:close/>
                  <a:moveTo>
                    <a:pt x="3519" y="12133"/>
                  </a:moveTo>
                  <a:cubicBezTo>
                    <a:pt x="3519" y="12133"/>
                    <a:pt x="3519" y="12133"/>
                    <a:pt x="3519" y="12133"/>
                  </a:cubicBezTo>
                  <a:lnTo>
                    <a:pt x="3519" y="12133"/>
                  </a:lnTo>
                  <a:cubicBezTo>
                    <a:pt x="3517" y="12139"/>
                    <a:pt x="3515" y="12142"/>
                    <a:pt x="3515" y="12142"/>
                  </a:cubicBezTo>
                  <a:cubicBezTo>
                    <a:pt x="3515" y="12142"/>
                    <a:pt x="3516" y="12140"/>
                    <a:pt x="3519" y="12133"/>
                  </a:cubicBezTo>
                  <a:close/>
                  <a:moveTo>
                    <a:pt x="3519" y="12189"/>
                  </a:moveTo>
                  <a:lnTo>
                    <a:pt x="3519" y="12189"/>
                  </a:lnTo>
                  <a:cubicBezTo>
                    <a:pt x="3519" y="12191"/>
                    <a:pt x="3519" y="12194"/>
                    <a:pt x="3519" y="12196"/>
                  </a:cubicBezTo>
                  <a:lnTo>
                    <a:pt x="3519" y="12196"/>
                  </a:lnTo>
                  <a:cubicBezTo>
                    <a:pt x="3519" y="12194"/>
                    <a:pt x="3519" y="12192"/>
                    <a:pt x="3519" y="12189"/>
                  </a:cubicBezTo>
                  <a:close/>
                  <a:moveTo>
                    <a:pt x="3296" y="13165"/>
                  </a:moveTo>
                  <a:cubicBezTo>
                    <a:pt x="3296" y="13168"/>
                    <a:pt x="3295" y="13171"/>
                    <a:pt x="3294" y="13175"/>
                  </a:cubicBezTo>
                  <a:lnTo>
                    <a:pt x="3294" y="13175"/>
                  </a:lnTo>
                  <a:cubicBezTo>
                    <a:pt x="3295" y="13172"/>
                    <a:pt x="3296" y="13169"/>
                    <a:pt x="3296" y="13165"/>
                  </a:cubicBezTo>
                  <a:close/>
                  <a:moveTo>
                    <a:pt x="49171" y="15519"/>
                  </a:moveTo>
                  <a:cubicBezTo>
                    <a:pt x="49174" y="15524"/>
                    <a:pt x="49176" y="15529"/>
                    <a:pt x="49179" y="15534"/>
                  </a:cubicBezTo>
                  <a:cubicBezTo>
                    <a:pt x="49176" y="15529"/>
                    <a:pt x="49174" y="15524"/>
                    <a:pt x="49171" y="15519"/>
                  </a:cubicBezTo>
                  <a:close/>
                  <a:moveTo>
                    <a:pt x="13523" y="20900"/>
                  </a:moveTo>
                  <a:cubicBezTo>
                    <a:pt x="13518" y="20900"/>
                    <a:pt x="13513" y="20900"/>
                    <a:pt x="13508" y="20900"/>
                  </a:cubicBezTo>
                  <a:lnTo>
                    <a:pt x="13508" y="20900"/>
                  </a:lnTo>
                  <a:cubicBezTo>
                    <a:pt x="13519" y="20904"/>
                    <a:pt x="13530" y="20908"/>
                    <a:pt x="13541" y="20912"/>
                  </a:cubicBezTo>
                  <a:lnTo>
                    <a:pt x="13541" y="20912"/>
                  </a:lnTo>
                  <a:cubicBezTo>
                    <a:pt x="13545" y="20913"/>
                    <a:pt x="13550" y="20914"/>
                    <a:pt x="13555" y="20914"/>
                  </a:cubicBezTo>
                  <a:cubicBezTo>
                    <a:pt x="13543" y="20908"/>
                    <a:pt x="13532" y="20904"/>
                    <a:pt x="13523" y="20900"/>
                  </a:cubicBezTo>
                  <a:close/>
                  <a:moveTo>
                    <a:pt x="14321" y="21106"/>
                  </a:moveTo>
                  <a:cubicBezTo>
                    <a:pt x="14327" y="21108"/>
                    <a:pt x="14332" y="21109"/>
                    <a:pt x="14335" y="21109"/>
                  </a:cubicBezTo>
                  <a:cubicBezTo>
                    <a:pt x="14330" y="21108"/>
                    <a:pt x="14326" y="21107"/>
                    <a:pt x="14321" y="21106"/>
                  </a:cubicBezTo>
                  <a:close/>
                  <a:moveTo>
                    <a:pt x="19975" y="984"/>
                  </a:moveTo>
                  <a:cubicBezTo>
                    <a:pt x="20892" y="1039"/>
                    <a:pt x="21781" y="1095"/>
                    <a:pt x="22670" y="1206"/>
                  </a:cubicBezTo>
                  <a:cubicBezTo>
                    <a:pt x="24147" y="1374"/>
                    <a:pt x="25541" y="1736"/>
                    <a:pt x="26935" y="2154"/>
                  </a:cubicBezTo>
                  <a:cubicBezTo>
                    <a:pt x="28094" y="2513"/>
                    <a:pt x="29417" y="3035"/>
                    <a:pt x="30579" y="3398"/>
                  </a:cubicBezTo>
                  <a:lnTo>
                    <a:pt x="30579" y="3398"/>
                  </a:lnTo>
                  <a:cubicBezTo>
                    <a:pt x="30558" y="3381"/>
                    <a:pt x="30558" y="3353"/>
                    <a:pt x="30558" y="3353"/>
                  </a:cubicBezTo>
                  <a:cubicBezTo>
                    <a:pt x="30614" y="3353"/>
                    <a:pt x="30642" y="3353"/>
                    <a:pt x="30642" y="3408"/>
                  </a:cubicBezTo>
                  <a:cubicBezTo>
                    <a:pt x="31813" y="3827"/>
                    <a:pt x="33151" y="4468"/>
                    <a:pt x="34322" y="4997"/>
                  </a:cubicBezTo>
                  <a:cubicBezTo>
                    <a:pt x="33430" y="4468"/>
                    <a:pt x="32370" y="4105"/>
                    <a:pt x="31451" y="3604"/>
                  </a:cubicBezTo>
                  <a:cubicBezTo>
                    <a:pt x="31367" y="3604"/>
                    <a:pt x="31228" y="3548"/>
                    <a:pt x="31172" y="3492"/>
                  </a:cubicBezTo>
                  <a:cubicBezTo>
                    <a:pt x="31172" y="3464"/>
                    <a:pt x="31088" y="3436"/>
                    <a:pt x="31088" y="3436"/>
                  </a:cubicBezTo>
                  <a:cubicBezTo>
                    <a:pt x="31116" y="3436"/>
                    <a:pt x="31172" y="3436"/>
                    <a:pt x="31172" y="3464"/>
                  </a:cubicBezTo>
                  <a:cubicBezTo>
                    <a:pt x="31218" y="3474"/>
                    <a:pt x="31243" y="3477"/>
                    <a:pt x="31254" y="3477"/>
                  </a:cubicBezTo>
                  <a:cubicBezTo>
                    <a:pt x="31277" y="3477"/>
                    <a:pt x="31246" y="3464"/>
                    <a:pt x="31228" y="3464"/>
                  </a:cubicBezTo>
                  <a:cubicBezTo>
                    <a:pt x="31200" y="3464"/>
                    <a:pt x="31200" y="3436"/>
                    <a:pt x="31200" y="3436"/>
                  </a:cubicBezTo>
                  <a:cubicBezTo>
                    <a:pt x="31228" y="3436"/>
                    <a:pt x="31255" y="3436"/>
                    <a:pt x="31255" y="3464"/>
                  </a:cubicBezTo>
                  <a:cubicBezTo>
                    <a:pt x="31236" y="3464"/>
                    <a:pt x="31284" y="3478"/>
                    <a:pt x="31353" y="3505"/>
                  </a:cubicBezTo>
                  <a:lnTo>
                    <a:pt x="31353" y="3505"/>
                  </a:lnTo>
                  <a:cubicBezTo>
                    <a:pt x="31348" y="3501"/>
                    <a:pt x="31344" y="3497"/>
                    <a:pt x="31339" y="3492"/>
                  </a:cubicBezTo>
                  <a:cubicBezTo>
                    <a:pt x="31367" y="3492"/>
                    <a:pt x="31478" y="3548"/>
                    <a:pt x="31451" y="3548"/>
                  </a:cubicBezTo>
                  <a:cubicBezTo>
                    <a:pt x="31367" y="3548"/>
                    <a:pt x="31506" y="3604"/>
                    <a:pt x="31534" y="3604"/>
                  </a:cubicBezTo>
                  <a:cubicBezTo>
                    <a:pt x="31580" y="3627"/>
                    <a:pt x="31835" y="3764"/>
                    <a:pt x="31923" y="3764"/>
                  </a:cubicBezTo>
                  <a:cubicBezTo>
                    <a:pt x="31941" y="3764"/>
                    <a:pt x="31952" y="3758"/>
                    <a:pt x="31952" y="3743"/>
                  </a:cubicBezTo>
                  <a:cubicBezTo>
                    <a:pt x="31924" y="3715"/>
                    <a:pt x="31897" y="3715"/>
                    <a:pt x="31813" y="3715"/>
                  </a:cubicBezTo>
                  <a:cubicBezTo>
                    <a:pt x="31804" y="3706"/>
                    <a:pt x="31807" y="3703"/>
                    <a:pt x="31815" y="3703"/>
                  </a:cubicBezTo>
                  <a:cubicBezTo>
                    <a:pt x="31831" y="3703"/>
                    <a:pt x="31869" y="3715"/>
                    <a:pt x="31869" y="3715"/>
                  </a:cubicBezTo>
                  <a:lnTo>
                    <a:pt x="31924" y="3715"/>
                  </a:lnTo>
                  <a:cubicBezTo>
                    <a:pt x="32733" y="4022"/>
                    <a:pt x="33485" y="4412"/>
                    <a:pt x="34266" y="4746"/>
                  </a:cubicBezTo>
                  <a:cubicBezTo>
                    <a:pt x="34377" y="4830"/>
                    <a:pt x="34517" y="4886"/>
                    <a:pt x="34600" y="4886"/>
                  </a:cubicBezTo>
                  <a:lnTo>
                    <a:pt x="34684" y="4969"/>
                  </a:lnTo>
                  <a:cubicBezTo>
                    <a:pt x="35014" y="4997"/>
                    <a:pt x="35344" y="5350"/>
                    <a:pt x="35647" y="5413"/>
                  </a:cubicBezTo>
                  <a:lnTo>
                    <a:pt x="35647" y="5413"/>
                  </a:lnTo>
                  <a:cubicBezTo>
                    <a:pt x="35632" y="5406"/>
                    <a:pt x="35632" y="5388"/>
                    <a:pt x="35632" y="5388"/>
                  </a:cubicBezTo>
                  <a:cubicBezTo>
                    <a:pt x="35660" y="5388"/>
                    <a:pt x="35688" y="5415"/>
                    <a:pt x="35688" y="5415"/>
                  </a:cubicBezTo>
                  <a:cubicBezTo>
                    <a:pt x="35911" y="5527"/>
                    <a:pt x="36384" y="5806"/>
                    <a:pt x="36663" y="5945"/>
                  </a:cubicBezTo>
                  <a:cubicBezTo>
                    <a:pt x="36684" y="5966"/>
                    <a:pt x="36770" y="6020"/>
                    <a:pt x="36798" y="6020"/>
                  </a:cubicBezTo>
                  <a:cubicBezTo>
                    <a:pt x="36806" y="6020"/>
                    <a:pt x="36809" y="6014"/>
                    <a:pt x="36803" y="6001"/>
                  </a:cubicBezTo>
                  <a:cubicBezTo>
                    <a:pt x="36775" y="6001"/>
                    <a:pt x="36775" y="5973"/>
                    <a:pt x="36775" y="5973"/>
                  </a:cubicBezTo>
                  <a:cubicBezTo>
                    <a:pt x="36803" y="5973"/>
                    <a:pt x="36803" y="6001"/>
                    <a:pt x="36830" y="6001"/>
                  </a:cubicBezTo>
                  <a:cubicBezTo>
                    <a:pt x="36803" y="6001"/>
                    <a:pt x="37081" y="6112"/>
                    <a:pt x="37053" y="6140"/>
                  </a:cubicBezTo>
                  <a:cubicBezTo>
                    <a:pt x="38224" y="6809"/>
                    <a:pt x="39618" y="7618"/>
                    <a:pt x="40566" y="8454"/>
                  </a:cubicBezTo>
                  <a:cubicBezTo>
                    <a:pt x="43623" y="10988"/>
                    <a:pt x="48557" y="13821"/>
                    <a:pt x="49294" y="18055"/>
                  </a:cubicBezTo>
                  <a:lnTo>
                    <a:pt x="49294" y="18055"/>
                  </a:lnTo>
                  <a:cubicBezTo>
                    <a:pt x="49281" y="18252"/>
                    <a:pt x="49235" y="18434"/>
                    <a:pt x="49235" y="18600"/>
                  </a:cubicBezTo>
                  <a:cubicBezTo>
                    <a:pt x="49207" y="18628"/>
                    <a:pt x="49179" y="18768"/>
                    <a:pt x="49179" y="18768"/>
                  </a:cubicBezTo>
                  <a:cubicBezTo>
                    <a:pt x="49068" y="19046"/>
                    <a:pt x="48900" y="19214"/>
                    <a:pt x="48733" y="19465"/>
                  </a:cubicBezTo>
                  <a:cubicBezTo>
                    <a:pt x="48733" y="19437"/>
                    <a:pt x="48761" y="19437"/>
                    <a:pt x="48761" y="19381"/>
                  </a:cubicBezTo>
                  <a:lnTo>
                    <a:pt x="48761" y="19381"/>
                  </a:lnTo>
                  <a:cubicBezTo>
                    <a:pt x="48231" y="19911"/>
                    <a:pt x="47507" y="20412"/>
                    <a:pt x="46810" y="20691"/>
                  </a:cubicBezTo>
                  <a:cubicBezTo>
                    <a:pt x="46838" y="20635"/>
                    <a:pt x="46921" y="20608"/>
                    <a:pt x="47005" y="20552"/>
                  </a:cubicBezTo>
                  <a:lnTo>
                    <a:pt x="47005" y="20552"/>
                  </a:lnTo>
                  <a:cubicBezTo>
                    <a:pt x="46861" y="20624"/>
                    <a:pt x="46719" y="20693"/>
                    <a:pt x="46578" y="20758"/>
                  </a:cubicBezTo>
                  <a:lnTo>
                    <a:pt x="46578" y="20758"/>
                  </a:lnTo>
                  <a:cubicBezTo>
                    <a:pt x="45833" y="19531"/>
                    <a:pt x="44961" y="18372"/>
                    <a:pt x="44050" y="17290"/>
                  </a:cubicBezTo>
                  <a:lnTo>
                    <a:pt x="44022" y="17262"/>
                  </a:lnTo>
                  <a:cubicBezTo>
                    <a:pt x="43186" y="16259"/>
                    <a:pt x="41848" y="14893"/>
                    <a:pt x="40733" y="13890"/>
                  </a:cubicBezTo>
                  <a:cubicBezTo>
                    <a:pt x="39479" y="12802"/>
                    <a:pt x="38168" y="11576"/>
                    <a:pt x="36747" y="10656"/>
                  </a:cubicBezTo>
                  <a:lnTo>
                    <a:pt x="36691" y="10656"/>
                  </a:lnTo>
                  <a:cubicBezTo>
                    <a:pt x="31542" y="6862"/>
                    <a:pt x="24720" y="2659"/>
                    <a:pt x="18324" y="2659"/>
                  </a:cubicBezTo>
                  <a:cubicBezTo>
                    <a:pt x="14851" y="2659"/>
                    <a:pt x="11505" y="3898"/>
                    <a:pt x="8621" y="7116"/>
                  </a:cubicBezTo>
                  <a:cubicBezTo>
                    <a:pt x="7115" y="8928"/>
                    <a:pt x="5666" y="11241"/>
                    <a:pt x="5610" y="13667"/>
                  </a:cubicBezTo>
                  <a:cubicBezTo>
                    <a:pt x="5546" y="15067"/>
                    <a:pt x="5870" y="16239"/>
                    <a:pt x="6473" y="17225"/>
                  </a:cubicBezTo>
                  <a:lnTo>
                    <a:pt x="6473" y="17225"/>
                  </a:lnTo>
                  <a:cubicBezTo>
                    <a:pt x="5959" y="17949"/>
                    <a:pt x="5485" y="18698"/>
                    <a:pt x="5053" y="19465"/>
                  </a:cubicBezTo>
                  <a:cubicBezTo>
                    <a:pt x="5025" y="19493"/>
                    <a:pt x="4997" y="19604"/>
                    <a:pt x="4969" y="19632"/>
                  </a:cubicBezTo>
                  <a:cubicBezTo>
                    <a:pt x="4545" y="20387"/>
                    <a:pt x="4146" y="21179"/>
                    <a:pt x="3803" y="21992"/>
                  </a:cubicBezTo>
                  <a:lnTo>
                    <a:pt x="3803" y="21992"/>
                  </a:lnTo>
                  <a:cubicBezTo>
                    <a:pt x="3437" y="21276"/>
                    <a:pt x="2986" y="20025"/>
                    <a:pt x="2915" y="19264"/>
                  </a:cubicBezTo>
                  <a:lnTo>
                    <a:pt x="2915" y="19264"/>
                  </a:lnTo>
                  <a:cubicBezTo>
                    <a:pt x="2921" y="19300"/>
                    <a:pt x="2927" y="19325"/>
                    <a:pt x="2934" y="19325"/>
                  </a:cubicBezTo>
                  <a:cubicBezTo>
                    <a:pt x="2906" y="19074"/>
                    <a:pt x="2906" y="18768"/>
                    <a:pt x="2823" y="18489"/>
                  </a:cubicBezTo>
                  <a:lnTo>
                    <a:pt x="2823" y="18489"/>
                  </a:lnTo>
                  <a:cubicBezTo>
                    <a:pt x="2795" y="18600"/>
                    <a:pt x="2878" y="18768"/>
                    <a:pt x="2823" y="18907"/>
                  </a:cubicBezTo>
                  <a:cubicBezTo>
                    <a:pt x="2767" y="18238"/>
                    <a:pt x="2683" y="17569"/>
                    <a:pt x="2739" y="16956"/>
                  </a:cubicBezTo>
                  <a:cubicBezTo>
                    <a:pt x="2683" y="15677"/>
                    <a:pt x="2960" y="14371"/>
                    <a:pt x="3294" y="13175"/>
                  </a:cubicBezTo>
                  <a:lnTo>
                    <a:pt x="3294" y="13175"/>
                  </a:lnTo>
                  <a:cubicBezTo>
                    <a:pt x="3283" y="13193"/>
                    <a:pt x="3241" y="13193"/>
                    <a:pt x="3241" y="13193"/>
                  </a:cubicBezTo>
                  <a:cubicBezTo>
                    <a:pt x="3241" y="13165"/>
                    <a:pt x="3241" y="13109"/>
                    <a:pt x="3296" y="13109"/>
                  </a:cubicBezTo>
                  <a:cubicBezTo>
                    <a:pt x="3324" y="12915"/>
                    <a:pt x="3489" y="12502"/>
                    <a:pt x="3519" y="12196"/>
                  </a:cubicBezTo>
                  <a:lnTo>
                    <a:pt x="3519" y="12196"/>
                  </a:lnTo>
                  <a:cubicBezTo>
                    <a:pt x="3515" y="12217"/>
                    <a:pt x="3492" y="12217"/>
                    <a:pt x="3492" y="12217"/>
                  </a:cubicBezTo>
                  <a:cubicBezTo>
                    <a:pt x="3492" y="12189"/>
                    <a:pt x="3492" y="12134"/>
                    <a:pt x="3519" y="12133"/>
                  </a:cubicBezTo>
                  <a:lnTo>
                    <a:pt x="3519" y="12133"/>
                  </a:lnTo>
                  <a:cubicBezTo>
                    <a:pt x="3535" y="12101"/>
                    <a:pt x="3587" y="11992"/>
                    <a:pt x="3579" y="11992"/>
                  </a:cubicBezTo>
                  <a:lnTo>
                    <a:pt x="3579" y="11992"/>
                  </a:lnTo>
                  <a:cubicBezTo>
                    <a:pt x="3578" y="11992"/>
                    <a:pt x="3577" y="11992"/>
                    <a:pt x="3575" y="11994"/>
                  </a:cubicBezTo>
                  <a:cubicBezTo>
                    <a:pt x="3575" y="12050"/>
                    <a:pt x="3519" y="12050"/>
                    <a:pt x="3519" y="12050"/>
                  </a:cubicBezTo>
                  <a:cubicBezTo>
                    <a:pt x="3519" y="11994"/>
                    <a:pt x="3519" y="11966"/>
                    <a:pt x="3575" y="11966"/>
                  </a:cubicBezTo>
                  <a:cubicBezTo>
                    <a:pt x="3770" y="11102"/>
                    <a:pt x="4300" y="9848"/>
                    <a:pt x="4857" y="9039"/>
                  </a:cubicBezTo>
                  <a:lnTo>
                    <a:pt x="4857" y="9039"/>
                  </a:lnTo>
                  <a:cubicBezTo>
                    <a:pt x="4857" y="9040"/>
                    <a:pt x="4776" y="9162"/>
                    <a:pt x="4805" y="9162"/>
                  </a:cubicBezTo>
                  <a:cubicBezTo>
                    <a:pt x="4810" y="9162"/>
                    <a:pt x="4818" y="9159"/>
                    <a:pt x="4830" y="9151"/>
                  </a:cubicBezTo>
                  <a:cubicBezTo>
                    <a:pt x="4997" y="8733"/>
                    <a:pt x="5331" y="8342"/>
                    <a:pt x="5526" y="7952"/>
                  </a:cubicBezTo>
                  <a:lnTo>
                    <a:pt x="5526" y="7952"/>
                  </a:lnTo>
                  <a:cubicBezTo>
                    <a:pt x="5248" y="8315"/>
                    <a:pt x="5025" y="8733"/>
                    <a:pt x="4774" y="9067"/>
                  </a:cubicBezTo>
                  <a:cubicBezTo>
                    <a:pt x="5025" y="8454"/>
                    <a:pt x="5526" y="7952"/>
                    <a:pt x="5861" y="7395"/>
                  </a:cubicBezTo>
                  <a:cubicBezTo>
                    <a:pt x="5972" y="7172"/>
                    <a:pt x="6251" y="6893"/>
                    <a:pt x="6446" y="6670"/>
                  </a:cubicBezTo>
                  <a:lnTo>
                    <a:pt x="6446" y="6670"/>
                  </a:lnTo>
                  <a:cubicBezTo>
                    <a:pt x="6418" y="6754"/>
                    <a:pt x="6391" y="6781"/>
                    <a:pt x="6307" y="6893"/>
                  </a:cubicBezTo>
                  <a:cubicBezTo>
                    <a:pt x="6502" y="6670"/>
                    <a:pt x="6586" y="6558"/>
                    <a:pt x="6669" y="6391"/>
                  </a:cubicBezTo>
                  <a:cubicBezTo>
                    <a:pt x="9290" y="3046"/>
                    <a:pt x="13415" y="1318"/>
                    <a:pt x="17541" y="1067"/>
                  </a:cubicBezTo>
                  <a:cubicBezTo>
                    <a:pt x="18043" y="1018"/>
                    <a:pt x="18526" y="989"/>
                    <a:pt x="19013" y="989"/>
                  </a:cubicBezTo>
                  <a:cubicBezTo>
                    <a:pt x="19359" y="989"/>
                    <a:pt x="19706" y="1004"/>
                    <a:pt x="20063" y="1038"/>
                  </a:cubicBezTo>
                  <a:lnTo>
                    <a:pt x="20063" y="1038"/>
                  </a:lnTo>
                  <a:cubicBezTo>
                    <a:pt x="20024" y="1030"/>
                    <a:pt x="20017" y="989"/>
                    <a:pt x="19975" y="984"/>
                  </a:cubicBezTo>
                  <a:close/>
                  <a:moveTo>
                    <a:pt x="42406" y="22001"/>
                  </a:moveTo>
                  <a:cubicBezTo>
                    <a:pt x="42387" y="22001"/>
                    <a:pt x="42381" y="22014"/>
                    <a:pt x="42370" y="22014"/>
                  </a:cubicBezTo>
                  <a:cubicBezTo>
                    <a:pt x="42366" y="22014"/>
                    <a:pt x="42360" y="22011"/>
                    <a:pt x="42351" y="22003"/>
                  </a:cubicBezTo>
                  <a:lnTo>
                    <a:pt x="42351" y="22003"/>
                  </a:lnTo>
                  <a:cubicBezTo>
                    <a:pt x="42344" y="22005"/>
                    <a:pt x="42311" y="22011"/>
                    <a:pt x="42276" y="22017"/>
                  </a:cubicBezTo>
                  <a:lnTo>
                    <a:pt x="42276" y="22017"/>
                  </a:lnTo>
                  <a:cubicBezTo>
                    <a:pt x="42292" y="22012"/>
                    <a:pt x="42308" y="22006"/>
                    <a:pt x="42322" y="22001"/>
                  </a:cubicBezTo>
                  <a:lnTo>
                    <a:pt x="42350" y="22001"/>
                  </a:lnTo>
                  <a:cubicBezTo>
                    <a:pt x="42350" y="22002"/>
                    <a:pt x="42351" y="22002"/>
                    <a:pt x="42351" y="22003"/>
                  </a:cubicBezTo>
                  <a:lnTo>
                    <a:pt x="42351" y="22003"/>
                  </a:lnTo>
                  <a:cubicBezTo>
                    <a:pt x="42354" y="22002"/>
                    <a:pt x="42354" y="22001"/>
                    <a:pt x="42350" y="22001"/>
                  </a:cubicBezTo>
                  <a:close/>
                  <a:moveTo>
                    <a:pt x="18137" y="22136"/>
                  </a:moveTo>
                  <a:cubicBezTo>
                    <a:pt x="18139" y="22136"/>
                    <a:pt x="18145" y="22138"/>
                    <a:pt x="18154" y="22141"/>
                  </a:cubicBezTo>
                  <a:cubicBezTo>
                    <a:pt x="18147" y="22141"/>
                    <a:pt x="18143" y="22141"/>
                    <a:pt x="18141" y="22141"/>
                  </a:cubicBezTo>
                  <a:lnTo>
                    <a:pt x="18141" y="22141"/>
                  </a:lnTo>
                  <a:cubicBezTo>
                    <a:pt x="18136" y="22138"/>
                    <a:pt x="18134" y="22136"/>
                    <a:pt x="18137" y="22136"/>
                  </a:cubicBezTo>
                  <a:close/>
                  <a:moveTo>
                    <a:pt x="4262" y="22782"/>
                  </a:moveTo>
                  <a:lnTo>
                    <a:pt x="4262" y="22782"/>
                  </a:lnTo>
                  <a:cubicBezTo>
                    <a:pt x="4268" y="22792"/>
                    <a:pt x="4272" y="22802"/>
                    <a:pt x="4272" y="22810"/>
                  </a:cubicBezTo>
                  <a:cubicBezTo>
                    <a:pt x="4272" y="22810"/>
                    <a:pt x="4267" y="22807"/>
                    <a:pt x="4262" y="22804"/>
                  </a:cubicBezTo>
                  <a:lnTo>
                    <a:pt x="4262" y="22804"/>
                  </a:lnTo>
                  <a:cubicBezTo>
                    <a:pt x="4258" y="22797"/>
                    <a:pt x="4254" y="22791"/>
                    <a:pt x="4250" y="22785"/>
                  </a:cubicBezTo>
                  <a:lnTo>
                    <a:pt x="4250" y="22785"/>
                  </a:lnTo>
                  <a:cubicBezTo>
                    <a:pt x="4253" y="22784"/>
                    <a:pt x="4256" y="22783"/>
                    <a:pt x="4262" y="22782"/>
                  </a:cubicBezTo>
                  <a:close/>
                  <a:moveTo>
                    <a:pt x="18330" y="3527"/>
                  </a:moveTo>
                  <a:cubicBezTo>
                    <a:pt x="19429" y="3527"/>
                    <a:pt x="20537" y="3644"/>
                    <a:pt x="21622" y="3862"/>
                  </a:cubicBezTo>
                  <a:lnTo>
                    <a:pt x="21622" y="3862"/>
                  </a:lnTo>
                  <a:cubicBezTo>
                    <a:pt x="21656" y="3879"/>
                    <a:pt x="21741" y="3894"/>
                    <a:pt x="21792" y="3894"/>
                  </a:cubicBezTo>
                  <a:cubicBezTo>
                    <a:pt x="21804" y="3894"/>
                    <a:pt x="21813" y="3893"/>
                    <a:pt x="21820" y="3892"/>
                  </a:cubicBezTo>
                  <a:lnTo>
                    <a:pt x="21820" y="3892"/>
                  </a:lnTo>
                  <a:cubicBezTo>
                    <a:pt x="21828" y="3896"/>
                    <a:pt x="21834" y="3902"/>
                    <a:pt x="21834" y="3910"/>
                  </a:cubicBezTo>
                  <a:cubicBezTo>
                    <a:pt x="22391" y="4050"/>
                    <a:pt x="23088" y="4245"/>
                    <a:pt x="23645" y="4440"/>
                  </a:cubicBezTo>
                  <a:cubicBezTo>
                    <a:pt x="24241" y="4602"/>
                    <a:pt x="24758" y="4844"/>
                    <a:pt x="25349" y="5011"/>
                  </a:cubicBezTo>
                  <a:lnTo>
                    <a:pt x="25349" y="5011"/>
                  </a:lnTo>
                  <a:cubicBezTo>
                    <a:pt x="25347" y="5007"/>
                    <a:pt x="25346" y="5003"/>
                    <a:pt x="25346" y="4997"/>
                  </a:cubicBezTo>
                  <a:lnTo>
                    <a:pt x="25346" y="4997"/>
                  </a:lnTo>
                  <a:cubicBezTo>
                    <a:pt x="26294" y="5443"/>
                    <a:pt x="27464" y="5945"/>
                    <a:pt x="28440" y="6419"/>
                  </a:cubicBezTo>
                  <a:cubicBezTo>
                    <a:pt x="28719" y="6642"/>
                    <a:pt x="29025" y="6754"/>
                    <a:pt x="29388" y="6949"/>
                  </a:cubicBezTo>
                  <a:cubicBezTo>
                    <a:pt x="31674" y="8147"/>
                    <a:pt x="33848" y="9680"/>
                    <a:pt x="35938" y="11214"/>
                  </a:cubicBezTo>
                  <a:cubicBezTo>
                    <a:pt x="36384" y="11576"/>
                    <a:pt x="36886" y="11938"/>
                    <a:pt x="37332" y="12329"/>
                  </a:cubicBezTo>
                  <a:lnTo>
                    <a:pt x="37360" y="12329"/>
                  </a:lnTo>
                  <a:cubicBezTo>
                    <a:pt x="39618" y="14196"/>
                    <a:pt x="41904" y="16175"/>
                    <a:pt x="43716" y="18489"/>
                  </a:cubicBezTo>
                  <a:cubicBezTo>
                    <a:pt x="43744" y="18517"/>
                    <a:pt x="43771" y="18545"/>
                    <a:pt x="43799" y="18628"/>
                  </a:cubicBezTo>
                  <a:cubicBezTo>
                    <a:pt x="44423" y="19423"/>
                    <a:pt x="45057" y="20266"/>
                    <a:pt x="45637" y="21152"/>
                  </a:cubicBezTo>
                  <a:lnTo>
                    <a:pt x="45637" y="21152"/>
                  </a:lnTo>
                  <a:cubicBezTo>
                    <a:pt x="45286" y="21280"/>
                    <a:pt x="44930" y="21386"/>
                    <a:pt x="44552" y="21472"/>
                  </a:cubicBezTo>
                  <a:cubicBezTo>
                    <a:pt x="43771" y="21723"/>
                    <a:pt x="43019" y="21890"/>
                    <a:pt x="42210" y="22001"/>
                  </a:cubicBezTo>
                  <a:cubicBezTo>
                    <a:pt x="42193" y="22014"/>
                    <a:pt x="42182" y="22024"/>
                    <a:pt x="42176" y="22031"/>
                  </a:cubicBezTo>
                  <a:lnTo>
                    <a:pt x="42176" y="22031"/>
                  </a:lnTo>
                  <a:cubicBezTo>
                    <a:pt x="41648" y="22141"/>
                    <a:pt x="41121" y="22225"/>
                    <a:pt x="40594" y="22308"/>
                  </a:cubicBezTo>
                  <a:cubicBezTo>
                    <a:pt x="38990" y="22571"/>
                    <a:pt x="37288" y="22685"/>
                    <a:pt x="35603" y="22837"/>
                  </a:cubicBezTo>
                  <a:lnTo>
                    <a:pt x="35603" y="22837"/>
                  </a:lnTo>
                  <a:cubicBezTo>
                    <a:pt x="35493" y="22660"/>
                    <a:pt x="35382" y="22484"/>
                    <a:pt x="35269" y="22308"/>
                  </a:cubicBezTo>
                  <a:cubicBezTo>
                    <a:pt x="31918" y="16653"/>
                    <a:pt x="26565" y="9210"/>
                    <a:pt x="19650" y="9210"/>
                  </a:cubicBezTo>
                  <a:cubicBezTo>
                    <a:pt x="18282" y="9210"/>
                    <a:pt x="16853" y="9501"/>
                    <a:pt x="15366" y="10154"/>
                  </a:cubicBezTo>
                  <a:cubicBezTo>
                    <a:pt x="16063" y="9903"/>
                    <a:pt x="16677" y="9708"/>
                    <a:pt x="17318" y="9597"/>
                  </a:cubicBezTo>
                  <a:lnTo>
                    <a:pt x="17318" y="9597"/>
                  </a:lnTo>
                  <a:cubicBezTo>
                    <a:pt x="17211" y="9677"/>
                    <a:pt x="17116" y="9720"/>
                    <a:pt x="17026" y="9747"/>
                  </a:cubicBezTo>
                  <a:lnTo>
                    <a:pt x="17026" y="9747"/>
                  </a:lnTo>
                  <a:cubicBezTo>
                    <a:pt x="17384" y="9651"/>
                    <a:pt x="17745" y="9569"/>
                    <a:pt x="18070" y="9569"/>
                  </a:cubicBezTo>
                  <a:cubicBezTo>
                    <a:pt x="14948" y="10099"/>
                    <a:pt x="12161" y="11799"/>
                    <a:pt x="9875" y="13890"/>
                  </a:cubicBezTo>
                  <a:cubicBezTo>
                    <a:pt x="9875" y="13887"/>
                    <a:pt x="9874" y="13886"/>
                    <a:pt x="9872" y="13886"/>
                  </a:cubicBezTo>
                  <a:cubicBezTo>
                    <a:pt x="9850" y="13886"/>
                    <a:pt x="9723" y="14008"/>
                    <a:pt x="9596" y="14085"/>
                  </a:cubicBezTo>
                  <a:cubicBezTo>
                    <a:pt x="10739" y="13025"/>
                    <a:pt x="11854" y="12106"/>
                    <a:pt x="13192" y="11269"/>
                  </a:cubicBezTo>
                  <a:cubicBezTo>
                    <a:pt x="13215" y="11246"/>
                    <a:pt x="13222" y="11236"/>
                    <a:pt x="13214" y="11236"/>
                  </a:cubicBezTo>
                  <a:cubicBezTo>
                    <a:pt x="13162" y="11236"/>
                    <a:pt x="12401" y="11772"/>
                    <a:pt x="12253" y="11772"/>
                  </a:cubicBezTo>
                  <a:cubicBezTo>
                    <a:pt x="12250" y="11772"/>
                    <a:pt x="12247" y="11772"/>
                    <a:pt x="12244" y="11771"/>
                  </a:cubicBezTo>
                  <a:cubicBezTo>
                    <a:pt x="12718" y="11409"/>
                    <a:pt x="13192" y="11158"/>
                    <a:pt x="13666" y="10879"/>
                  </a:cubicBezTo>
                  <a:cubicBezTo>
                    <a:pt x="13664" y="10877"/>
                    <a:pt x="13659" y="10875"/>
                    <a:pt x="13653" y="10875"/>
                  </a:cubicBezTo>
                  <a:cubicBezTo>
                    <a:pt x="13595" y="10875"/>
                    <a:pt x="13382" y="10993"/>
                    <a:pt x="13332" y="11018"/>
                  </a:cubicBezTo>
                  <a:cubicBezTo>
                    <a:pt x="10873" y="12316"/>
                    <a:pt x="8777" y="14218"/>
                    <a:pt x="7073" y="16417"/>
                  </a:cubicBezTo>
                  <a:lnTo>
                    <a:pt x="7073" y="16417"/>
                  </a:lnTo>
                  <a:cubicBezTo>
                    <a:pt x="6638" y="15548"/>
                    <a:pt x="6450" y="14560"/>
                    <a:pt x="6502" y="13583"/>
                  </a:cubicBezTo>
                  <a:cubicBezTo>
                    <a:pt x="6558" y="13388"/>
                    <a:pt x="6558" y="13109"/>
                    <a:pt x="6641" y="12914"/>
                  </a:cubicBezTo>
                  <a:cubicBezTo>
                    <a:pt x="6641" y="12691"/>
                    <a:pt x="6725" y="12496"/>
                    <a:pt x="6781" y="12245"/>
                  </a:cubicBezTo>
                  <a:cubicBezTo>
                    <a:pt x="7561" y="9541"/>
                    <a:pt x="9485" y="7116"/>
                    <a:pt x="11743" y="5527"/>
                  </a:cubicBezTo>
                  <a:cubicBezTo>
                    <a:pt x="12663" y="4858"/>
                    <a:pt x="13666" y="4328"/>
                    <a:pt x="14753" y="4022"/>
                  </a:cubicBezTo>
                  <a:cubicBezTo>
                    <a:pt x="14781" y="3994"/>
                    <a:pt x="14920" y="3994"/>
                    <a:pt x="14948" y="3966"/>
                  </a:cubicBezTo>
                  <a:cubicBezTo>
                    <a:pt x="15562" y="3771"/>
                    <a:pt x="16203" y="3687"/>
                    <a:pt x="16816" y="3604"/>
                  </a:cubicBezTo>
                  <a:cubicBezTo>
                    <a:pt x="17316" y="3552"/>
                    <a:pt x="17822" y="3527"/>
                    <a:pt x="18330" y="3527"/>
                  </a:cubicBezTo>
                  <a:close/>
                  <a:moveTo>
                    <a:pt x="34322" y="22977"/>
                  </a:moveTo>
                  <a:lnTo>
                    <a:pt x="34322" y="22977"/>
                  </a:lnTo>
                  <a:cubicBezTo>
                    <a:pt x="34318" y="22981"/>
                    <a:pt x="34311" y="22984"/>
                    <a:pt x="34302" y="22986"/>
                  </a:cubicBezTo>
                  <a:lnTo>
                    <a:pt x="34302" y="22986"/>
                  </a:lnTo>
                  <a:cubicBezTo>
                    <a:pt x="34313" y="22985"/>
                    <a:pt x="34325" y="22983"/>
                    <a:pt x="34336" y="22982"/>
                  </a:cubicBezTo>
                  <a:lnTo>
                    <a:pt x="34336" y="22982"/>
                  </a:lnTo>
                  <a:cubicBezTo>
                    <a:pt x="34332" y="22980"/>
                    <a:pt x="34327" y="22979"/>
                    <a:pt x="34322" y="22977"/>
                  </a:cubicBezTo>
                  <a:close/>
                  <a:moveTo>
                    <a:pt x="34302" y="22986"/>
                  </a:moveTo>
                  <a:cubicBezTo>
                    <a:pt x="34288" y="22987"/>
                    <a:pt x="34275" y="22989"/>
                    <a:pt x="34261" y="22990"/>
                  </a:cubicBezTo>
                  <a:lnTo>
                    <a:pt x="34261" y="22990"/>
                  </a:lnTo>
                  <a:cubicBezTo>
                    <a:pt x="34277" y="22990"/>
                    <a:pt x="34291" y="22988"/>
                    <a:pt x="34302" y="22986"/>
                  </a:cubicBezTo>
                  <a:close/>
                  <a:moveTo>
                    <a:pt x="30057" y="22977"/>
                  </a:moveTo>
                  <a:lnTo>
                    <a:pt x="30057" y="22977"/>
                  </a:lnTo>
                  <a:cubicBezTo>
                    <a:pt x="30071" y="22991"/>
                    <a:pt x="30119" y="22991"/>
                    <a:pt x="30168" y="22991"/>
                  </a:cubicBezTo>
                  <a:cubicBezTo>
                    <a:pt x="30170" y="22991"/>
                    <a:pt x="30172" y="22991"/>
                    <a:pt x="30174" y="22991"/>
                  </a:cubicBezTo>
                  <a:lnTo>
                    <a:pt x="30174" y="22991"/>
                  </a:lnTo>
                  <a:cubicBezTo>
                    <a:pt x="30134" y="22987"/>
                    <a:pt x="30095" y="22982"/>
                    <a:pt x="30057" y="22977"/>
                  </a:cubicBezTo>
                  <a:close/>
                  <a:moveTo>
                    <a:pt x="30174" y="22991"/>
                  </a:moveTo>
                  <a:cubicBezTo>
                    <a:pt x="30207" y="22994"/>
                    <a:pt x="30240" y="22998"/>
                    <a:pt x="30274" y="23001"/>
                  </a:cubicBezTo>
                  <a:lnTo>
                    <a:pt x="30274" y="23001"/>
                  </a:lnTo>
                  <a:cubicBezTo>
                    <a:pt x="30256" y="22991"/>
                    <a:pt x="30215" y="22991"/>
                    <a:pt x="30174" y="22991"/>
                  </a:cubicBezTo>
                  <a:close/>
                  <a:moveTo>
                    <a:pt x="34261" y="22990"/>
                  </a:moveTo>
                  <a:cubicBezTo>
                    <a:pt x="34245" y="22991"/>
                    <a:pt x="34228" y="22991"/>
                    <a:pt x="34210" y="22991"/>
                  </a:cubicBezTo>
                  <a:cubicBezTo>
                    <a:pt x="34161" y="22991"/>
                    <a:pt x="34113" y="22991"/>
                    <a:pt x="34099" y="23005"/>
                  </a:cubicBezTo>
                  <a:cubicBezTo>
                    <a:pt x="33960" y="22999"/>
                    <a:pt x="33818" y="22995"/>
                    <a:pt x="33672" y="22994"/>
                  </a:cubicBezTo>
                  <a:lnTo>
                    <a:pt x="33672" y="22994"/>
                  </a:lnTo>
                  <a:cubicBezTo>
                    <a:pt x="33748" y="23008"/>
                    <a:pt x="33828" y="23013"/>
                    <a:pt x="33910" y="23013"/>
                  </a:cubicBezTo>
                  <a:cubicBezTo>
                    <a:pt x="34023" y="23013"/>
                    <a:pt x="34142" y="23003"/>
                    <a:pt x="34261" y="22990"/>
                  </a:cubicBezTo>
                  <a:close/>
                  <a:moveTo>
                    <a:pt x="36775" y="22921"/>
                  </a:moveTo>
                  <a:cubicBezTo>
                    <a:pt x="36524" y="22949"/>
                    <a:pt x="36830" y="22949"/>
                    <a:pt x="36803" y="22949"/>
                  </a:cubicBezTo>
                  <a:cubicBezTo>
                    <a:pt x="36533" y="22974"/>
                    <a:pt x="36111" y="22998"/>
                    <a:pt x="35729" y="23042"/>
                  </a:cubicBezTo>
                  <a:lnTo>
                    <a:pt x="35729" y="23042"/>
                  </a:lnTo>
                  <a:cubicBezTo>
                    <a:pt x="35722" y="23031"/>
                    <a:pt x="35716" y="23020"/>
                    <a:pt x="35709" y="23008"/>
                  </a:cubicBezTo>
                  <a:lnTo>
                    <a:pt x="35709" y="23008"/>
                  </a:lnTo>
                  <a:cubicBezTo>
                    <a:pt x="36070" y="22985"/>
                    <a:pt x="36430" y="22956"/>
                    <a:pt x="36775" y="22921"/>
                  </a:cubicBezTo>
                  <a:close/>
                  <a:moveTo>
                    <a:pt x="19539" y="9865"/>
                  </a:moveTo>
                  <a:cubicBezTo>
                    <a:pt x="20672" y="9865"/>
                    <a:pt x="21792" y="10108"/>
                    <a:pt x="22837" y="10517"/>
                  </a:cubicBezTo>
                  <a:cubicBezTo>
                    <a:pt x="24677" y="11214"/>
                    <a:pt x="26238" y="12468"/>
                    <a:pt x="27632" y="13778"/>
                  </a:cubicBezTo>
                  <a:cubicBezTo>
                    <a:pt x="30325" y="16528"/>
                    <a:pt x="32601" y="19639"/>
                    <a:pt x="34553" y="22949"/>
                  </a:cubicBezTo>
                  <a:lnTo>
                    <a:pt x="34553" y="22949"/>
                  </a:lnTo>
                  <a:cubicBezTo>
                    <a:pt x="34550" y="22949"/>
                    <a:pt x="34547" y="22949"/>
                    <a:pt x="34545" y="22949"/>
                  </a:cubicBezTo>
                  <a:lnTo>
                    <a:pt x="34553" y="22949"/>
                  </a:lnTo>
                  <a:cubicBezTo>
                    <a:pt x="34555" y="22952"/>
                    <a:pt x="34557" y="22955"/>
                    <a:pt x="34558" y="22958"/>
                  </a:cubicBezTo>
                  <a:lnTo>
                    <a:pt x="34558" y="22958"/>
                  </a:lnTo>
                  <a:cubicBezTo>
                    <a:pt x="34485" y="22965"/>
                    <a:pt x="34410" y="22974"/>
                    <a:pt x="34336" y="22982"/>
                  </a:cubicBezTo>
                  <a:lnTo>
                    <a:pt x="34336" y="22982"/>
                  </a:lnTo>
                  <a:cubicBezTo>
                    <a:pt x="34394" y="23005"/>
                    <a:pt x="34313" y="23008"/>
                    <a:pt x="34182" y="23061"/>
                  </a:cubicBezTo>
                  <a:cubicBezTo>
                    <a:pt x="34325" y="23061"/>
                    <a:pt x="34470" y="23059"/>
                    <a:pt x="34616" y="23056"/>
                  </a:cubicBezTo>
                  <a:lnTo>
                    <a:pt x="34616" y="23056"/>
                  </a:lnTo>
                  <a:cubicBezTo>
                    <a:pt x="34629" y="23077"/>
                    <a:pt x="34641" y="23099"/>
                    <a:pt x="34654" y="23120"/>
                  </a:cubicBezTo>
                  <a:lnTo>
                    <a:pt x="34654" y="23120"/>
                  </a:lnTo>
                  <a:cubicBezTo>
                    <a:pt x="34271" y="23136"/>
                    <a:pt x="33888" y="23150"/>
                    <a:pt x="33506" y="23161"/>
                  </a:cubicBezTo>
                  <a:lnTo>
                    <a:pt x="33506" y="23161"/>
                  </a:lnTo>
                  <a:cubicBezTo>
                    <a:pt x="33467" y="23105"/>
                    <a:pt x="33428" y="23049"/>
                    <a:pt x="33388" y="22993"/>
                  </a:cubicBezTo>
                  <a:lnTo>
                    <a:pt x="33388" y="22993"/>
                  </a:lnTo>
                  <a:cubicBezTo>
                    <a:pt x="33418" y="22993"/>
                    <a:pt x="33447" y="22993"/>
                    <a:pt x="33477" y="22993"/>
                  </a:cubicBezTo>
                  <a:cubicBezTo>
                    <a:pt x="33542" y="22993"/>
                    <a:pt x="33608" y="22993"/>
                    <a:pt x="33672" y="22994"/>
                  </a:cubicBezTo>
                  <a:lnTo>
                    <a:pt x="33672" y="22994"/>
                  </a:lnTo>
                  <a:cubicBezTo>
                    <a:pt x="33647" y="22989"/>
                    <a:pt x="33622" y="22984"/>
                    <a:pt x="33597" y="22977"/>
                  </a:cubicBezTo>
                  <a:cubicBezTo>
                    <a:pt x="33820" y="22949"/>
                    <a:pt x="34127" y="22977"/>
                    <a:pt x="34322" y="22921"/>
                  </a:cubicBezTo>
                  <a:lnTo>
                    <a:pt x="34322" y="22921"/>
                  </a:lnTo>
                  <a:cubicBezTo>
                    <a:pt x="34003" y="22935"/>
                    <a:pt x="33680" y="22942"/>
                    <a:pt x="33354" y="22945"/>
                  </a:cubicBezTo>
                  <a:lnTo>
                    <a:pt x="33354" y="22945"/>
                  </a:lnTo>
                  <a:cubicBezTo>
                    <a:pt x="33202" y="22729"/>
                    <a:pt x="33050" y="22517"/>
                    <a:pt x="32900" y="22308"/>
                  </a:cubicBezTo>
                  <a:cubicBezTo>
                    <a:pt x="31120" y="19684"/>
                    <a:pt x="29002" y="17559"/>
                    <a:pt x="27370" y="17559"/>
                  </a:cubicBezTo>
                  <a:cubicBezTo>
                    <a:pt x="26036" y="17559"/>
                    <a:pt x="25026" y="18976"/>
                    <a:pt x="24788" y="22698"/>
                  </a:cubicBezTo>
                  <a:cubicBezTo>
                    <a:pt x="24787" y="22778"/>
                    <a:pt x="24786" y="22858"/>
                    <a:pt x="24785" y="22938"/>
                  </a:cubicBezTo>
                  <a:lnTo>
                    <a:pt x="24785" y="22938"/>
                  </a:lnTo>
                  <a:cubicBezTo>
                    <a:pt x="24304" y="22873"/>
                    <a:pt x="23825" y="22808"/>
                    <a:pt x="23380" y="22808"/>
                  </a:cubicBezTo>
                  <a:cubicBezTo>
                    <a:pt x="23338" y="22808"/>
                    <a:pt x="23296" y="22808"/>
                    <a:pt x="23255" y="22810"/>
                  </a:cubicBezTo>
                  <a:cubicBezTo>
                    <a:pt x="23590" y="22838"/>
                    <a:pt x="23952" y="22838"/>
                    <a:pt x="24259" y="22921"/>
                  </a:cubicBezTo>
                  <a:cubicBezTo>
                    <a:pt x="22475" y="22838"/>
                    <a:pt x="20719" y="22642"/>
                    <a:pt x="18934" y="22364"/>
                  </a:cubicBezTo>
                  <a:cubicBezTo>
                    <a:pt x="18684" y="22308"/>
                    <a:pt x="18767" y="22224"/>
                    <a:pt x="18433" y="22224"/>
                  </a:cubicBezTo>
                  <a:lnTo>
                    <a:pt x="18405" y="22224"/>
                  </a:lnTo>
                  <a:cubicBezTo>
                    <a:pt x="18323" y="22224"/>
                    <a:pt x="18182" y="22165"/>
                    <a:pt x="18145" y="22143"/>
                  </a:cubicBezTo>
                  <a:lnTo>
                    <a:pt x="18145" y="22143"/>
                  </a:lnTo>
                  <a:cubicBezTo>
                    <a:pt x="18180" y="22151"/>
                    <a:pt x="18382" y="22169"/>
                    <a:pt x="18405" y="22169"/>
                  </a:cubicBezTo>
                  <a:cubicBezTo>
                    <a:pt x="18349" y="22141"/>
                    <a:pt x="18210" y="22141"/>
                    <a:pt x="18154" y="22113"/>
                  </a:cubicBezTo>
                  <a:cubicBezTo>
                    <a:pt x="16561" y="21838"/>
                    <a:pt x="15077" y="21482"/>
                    <a:pt x="13541" y="20912"/>
                  </a:cubicBezTo>
                  <a:lnTo>
                    <a:pt x="13541" y="20912"/>
                  </a:lnTo>
                  <a:cubicBezTo>
                    <a:pt x="13444" y="20900"/>
                    <a:pt x="13458" y="20900"/>
                    <a:pt x="13492" y="20900"/>
                  </a:cubicBezTo>
                  <a:cubicBezTo>
                    <a:pt x="13497" y="20900"/>
                    <a:pt x="13502" y="20900"/>
                    <a:pt x="13508" y="20900"/>
                  </a:cubicBezTo>
                  <a:lnTo>
                    <a:pt x="13508" y="20900"/>
                  </a:lnTo>
                  <a:cubicBezTo>
                    <a:pt x="13496" y="20896"/>
                    <a:pt x="13483" y="20891"/>
                    <a:pt x="13471" y="20886"/>
                  </a:cubicBezTo>
                  <a:lnTo>
                    <a:pt x="13471" y="20886"/>
                  </a:lnTo>
                  <a:cubicBezTo>
                    <a:pt x="13471" y="20886"/>
                    <a:pt x="13488" y="20886"/>
                    <a:pt x="13523" y="20900"/>
                  </a:cubicBezTo>
                  <a:lnTo>
                    <a:pt x="13523" y="20900"/>
                  </a:lnTo>
                  <a:cubicBezTo>
                    <a:pt x="13551" y="20899"/>
                    <a:pt x="13575" y="20896"/>
                    <a:pt x="13555" y="20886"/>
                  </a:cubicBezTo>
                  <a:lnTo>
                    <a:pt x="13555" y="20886"/>
                  </a:lnTo>
                  <a:cubicBezTo>
                    <a:pt x="13828" y="20968"/>
                    <a:pt x="14075" y="21050"/>
                    <a:pt x="14321" y="21106"/>
                  </a:cubicBezTo>
                  <a:lnTo>
                    <a:pt x="14321" y="21106"/>
                  </a:lnTo>
                  <a:cubicBezTo>
                    <a:pt x="14276" y="21091"/>
                    <a:pt x="14161" y="21026"/>
                    <a:pt x="14112" y="21026"/>
                  </a:cubicBezTo>
                  <a:cubicBezTo>
                    <a:pt x="12969" y="20691"/>
                    <a:pt x="11826" y="20301"/>
                    <a:pt x="10767" y="19771"/>
                  </a:cubicBezTo>
                  <a:cubicBezTo>
                    <a:pt x="10600" y="19743"/>
                    <a:pt x="9764" y="19242"/>
                    <a:pt x="9457" y="19019"/>
                  </a:cubicBezTo>
                  <a:lnTo>
                    <a:pt x="9457" y="19019"/>
                  </a:lnTo>
                  <a:cubicBezTo>
                    <a:pt x="10042" y="19242"/>
                    <a:pt x="10488" y="19520"/>
                    <a:pt x="11046" y="19743"/>
                  </a:cubicBezTo>
                  <a:cubicBezTo>
                    <a:pt x="9987" y="19186"/>
                    <a:pt x="8955" y="18684"/>
                    <a:pt x="8119" y="17820"/>
                  </a:cubicBezTo>
                  <a:cubicBezTo>
                    <a:pt x="7892" y="17609"/>
                    <a:pt x="7688" y="17379"/>
                    <a:pt x="7509" y="17134"/>
                  </a:cubicBezTo>
                  <a:lnTo>
                    <a:pt x="7509" y="17134"/>
                  </a:lnTo>
                  <a:cubicBezTo>
                    <a:pt x="8339" y="16053"/>
                    <a:pt x="9252" y="15048"/>
                    <a:pt x="10210" y="14140"/>
                  </a:cubicBezTo>
                  <a:cubicBezTo>
                    <a:pt x="12300" y="12217"/>
                    <a:pt x="14865" y="10656"/>
                    <a:pt x="17680" y="10043"/>
                  </a:cubicBezTo>
                  <a:cubicBezTo>
                    <a:pt x="17847" y="9987"/>
                    <a:pt x="18126" y="9987"/>
                    <a:pt x="18293" y="9959"/>
                  </a:cubicBezTo>
                  <a:cubicBezTo>
                    <a:pt x="18413" y="9959"/>
                    <a:pt x="18532" y="9898"/>
                    <a:pt x="18687" y="9898"/>
                  </a:cubicBezTo>
                  <a:cubicBezTo>
                    <a:pt x="18713" y="9898"/>
                    <a:pt x="18739" y="9899"/>
                    <a:pt x="18767" y="9903"/>
                  </a:cubicBezTo>
                  <a:cubicBezTo>
                    <a:pt x="19025" y="9878"/>
                    <a:pt x="19282" y="9865"/>
                    <a:pt x="19539" y="9865"/>
                  </a:cubicBezTo>
                  <a:close/>
                  <a:moveTo>
                    <a:pt x="27353" y="18963"/>
                  </a:moveTo>
                  <a:cubicBezTo>
                    <a:pt x="28900" y="19439"/>
                    <a:pt x="30362" y="21283"/>
                    <a:pt x="31579" y="22950"/>
                  </a:cubicBezTo>
                  <a:lnTo>
                    <a:pt x="31579" y="22950"/>
                  </a:lnTo>
                  <a:cubicBezTo>
                    <a:pt x="31157" y="22953"/>
                    <a:pt x="30741" y="22959"/>
                    <a:pt x="30335" y="22977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282" y="23001"/>
                    <a:pt x="30278" y="23001"/>
                    <a:pt x="30274" y="23001"/>
                  </a:cubicBezTo>
                  <a:lnTo>
                    <a:pt x="30274" y="23001"/>
                  </a:lnTo>
                  <a:cubicBezTo>
                    <a:pt x="30276" y="23002"/>
                    <a:pt x="30278" y="23003"/>
                    <a:pt x="30280" y="23005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561" y="23026"/>
                    <a:pt x="30867" y="23034"/>
                    <a:pt x="31192" y="23034"/>
                  </a:cubicBezTo>
                  <a:cubicBezTo>
                    <a:pt x="31337" y="23034"/>
                    <a:pt x="31485" y="23032"/>
                    <a:pt x="31636" y="23030"/>
                  </a:cubicBezTo>
                  <a:lnTo>
                    <a:pt x="31636" y="23030"/>
                  </a:lnTo>
                  <a:cubicBezTo>
                    <a:pt x="31677" y="23085"/>
                    <a:pt x="31717" y="23140"/>
                    <a:pt x="31757" y="23195"/>
                  </a:cubicBezTo>
                  <a:lnTo>
                    <a:pt x="31757" y="23195"/>
                  </a:lnTo>
                  <a:cubicBezTo>
                    <a:pt x="31460" y="23198"/>
                    <a:pt x="31162" y="23200"/>
                    <a:pt x="30865" y="23200"/>
                  </a:cubicBezTo>
                  <a:cubicBezTo>
                    <a:pt x="29576" y="23200"/>
                    <a:pt x="28287" y="23172"/>
                    <a:pt x="26990" y="23116"/>
                  </a:cubicBezTo>
                  <a:cubicBezTo>
                    <a:pt x="27074" y="23088"/>
                    <a:pt x="26377" y="23088"/>
                    <a:pt x="26294" y="23061"/>
                  </a:cubicBezTo>
                  <a:cubicBezTo>
                    <a:pt x="26251" y="23062"/>
                    <a:pt x="26208" y="23062"/>
                    <a:pt x="26165" y="23062"/>
                  </a:cubicBezTo>
                  <a:cubicBezTo>
                    <a:pt x="26152" y="23062"/>
                    <a:pt x="26139" y="23062"/>
                    <a:pt x="26125" y="23062"/>
                  </a:cubicBezTo>
                  <a:lnTo>
                    <a:pt x="26125" y="23062"/>
                  </a:lnTo>
                  <a:cubicBezTo>
                    <a:pt x="26367" y="21728"/>
                    <a:pt x="26249" y="19825"/>
                    <a:pt x="27353" y="18963"/>
                  </a:cubicBezTo>
                  <a:close/>
                  <a:moveTo>
                    <a:pt x="29539" y="23367"/>
                  </a:moveTo>
                  <a:cubicBezTo>
                    <a:pt x="29543" y="23367"/>
                    <a:pt x="29548" y="23367"/>
                    <a:pt x="29555" y="23367"/>
                  </a:cubicBezTo>
                  <a:cubicBezTo>
                    <a:pt x="29550" y="23367"/>
                    <a:pt x="29544" y="23367"/>
                    <a:pt x="29539" y="23367"/>
                  </a:cubicBezTo>
                  <a:close/>
                  <a:moveTo>
                    <a:pt x="26346" y="23122"/>
                  </a:moveTo>
                  <a:cubicBezTo>
                    <a:pt x="26831" y="23122"/>
                    <a:pt x="27292" y="23168"/>
                    <a:pt x="27855" y="23228"/>
                  </a:cubicBezTo>
                  <a:cubicBezTo>
                    <a:pt x="27409" y="23228"/>
                    <a:pt x="27074" y="23200"/>
                    <a:pt x="26656" y="23200"/>
                  </a:cubicBezTo>
                  <a:cubicBezTo>
                    <a:pt x="26593" y="23162"/>
                    <a:pt x="26519" y="23147"/>
                    <a:pt x="26446" y="23147"/>
                  </a:cubicBezTo>
                  <a:cubicBezTo>
                    <a:pt x="26357" y="23147"/>
                    <a:pt x="26271" y="23169"/>
                    <a:pt x="26210" y="23200"/>
                  </a:cubicBezTo>
                  <a:cubicBezTo>
                    <a:pt x="27347" y="23283"/>
                    <a:pt x="28429" y="23339"/>
                    <a:pt x="29539" y="23367"/>
                  </a:cubicBezTo>
                  <a:lnTo>
                    <a:pt x="29539" y="23367"/>
                  </a:lnTo>
                  <a:cubicBezTo>
                    <a:pt x="29525" y="23365"/>
                    <a:pt x="29520" y="23360"/>
                    <a:pt x="29499" y="23339"/>
                  </a:cubicBezTo>
                  <a:lnTo>
                    <a:pt x="30558" y="23339"/>
                  </a:lnTo>
                  <a:cubicBezTo>
                    <a:pt x="30573" y="23325"/>
                    <a:pt x="30593" y="23320"/>
                    <a:pt x="30616" y="23320"/>
                  </a:cubicBezTo>
                  <a:cubicBezTo>
                    <a:pt x="30667" y="23320"/>
                    <a:pt x="30728" y="23345"/>
                    <a:pt x="30762" y="23345"/>
                  </a:cubicBezTo>
                  <a:cubicBezTo>
                    <a:pt x="30771" y="23345"/>
                    <a:pt x="30777" y="23343"/>
                    <a:pt x="30782" y="23339"/>
                  </a:cubicBezTo>
                  <a:cubicBezTo>
                    <a:pt x="31128" y="23317"/>
                    <a:pt x="31484" y="23313"/>
                    <a:pt x="31841" y="23312"/>
                  </a:cubicBezTo>
                  <a:lnTo>
                    <a:pt x="31841" y="23312"/>
                  </a:lnTo>
                  <a:cubicBezTo>
                    <a:pt x="31866" y="23347"/>
                    <a:pt x="31892" y="23382"/>
                    <a:pt x="31917" y="23417"/>
                  </a:cubicBezTo>
                  <a:lnTo>
                    <a:pt x="31917" y="23417"/>
                  </a:lnTo>
                  <a:cubicBezTo>
                    <a:pt x="29993" y="23410"/>
                    <a:pt x="28039" y="23434"/>
                    <a:pt x="26101" y="23189"/>
                  </a:cubicBezTo>
                  <a:lnTo>
                    <a:pt x="26101" y="23189"/>
                  </a:lnTo>
                  <a:cubicBezTo>
                    <a:pt x="26105" y="23168"/>
                    <a:pt x="26109" y="23147"/>
                    <a:pt x="26113" y="23125"/>
                  </a:cubicBezTo>
                  <a:lnTo>
                    <a:pt x="26113" y="23125"/>
                  </a:lnTo>
                  <a:cubicBezTo>
                    <a:pt x="26192" y="23123"/>
                    <a:pt x="26269" y="23122"/>
                    <a:pt x="26346" y="23122"/>
                  </a:cubicBezTo>
                  <a:close/>
                  <a:moveTo>
                    <a:pt x="48727" y="25764"/>
                  </a:moveTo>
                  <a:cubicBezTo>
                    <a:pt x="48729" y="25773"/>
                    <a:pt x="48731" y="25783"/>
                    <a:pt x="48733" y="25792"/>
                  </a:cubicBezTo>
                  <a:cubicBezTo>
                    <a:pt x="48733" y="25781"/>
                    <a:pt x="48731" y="25772"/>
                    <a:pt x="48727" y="25764"/>
                  </a:cubicBezTo>
                  <a:close/>
                  <a:moveTo>
                    <a:pt x="7533" y="26266"/>
                  </a:moveTo>
                  <a:cubicBezTo>
                    <a:pt x="7546" y="26275"/>
                    <a:pt x="7559" y="26285"/>
                    <a:pt x="7572" y="26294"/>
                  </a:cubicBezTo>
                  <a:lnTo>
                    <a:pt x="7617" y="26294"/>
                  </a:lnTo>
                  <a:cubicBezTo>
                    <a:pt x="7561" y="26294"/>
                    <a:pt x="7561" y="26266"/>
                    <a:pt x="7533" y="26266"/>
                  </a:cubicBezTo>
                  <a:close/>
                  <a:moveTo>
                    <a:pt x="33607" y="23304"/>
                  </a:moveTo>
                  <a:cubicBezTo>
                    <a:pt x="34018" y="23349"/>
                    <a:pt x="34419" y="23380"/>
                    <a:pt x="34814" y="23396"/>
                  </a:cubicBezTo>
                  <a:lnTo>
                    <a:pt x="34814" y="23396"/>
                  </a:lnTo>
                  <a:cubicBezTo>
                    <a:pt x="35855" y="25196"/>
                    <a:pt x="36802" y="27052"/>
                    <a:pt x="37671" y="28939"/>
                  </a:cubicBezTo>
                  <a:lnTo>
                    <a:pt x="37671" y="28939"/>
                  </a:lnTo>
                  <a:cubicBezTo>
                    <a:pt x="37641" y="28941"/>
                    <a:pt x="37611" y="28942"/>
                    <a:pt x="37583" y="28942"/>
                  </a:cubicBezTo>
                  <a:lnTo>
                    <a:pt x="37673" y="28942"/>
                  </a:lnTo>
                  <a:cubicBezTo>
                    <a:pt x="37676" y="28948"/>
                    <a:pt x="37679" y="28955"/>
                    <a:pt x="37682" y="28961"/>
                  </a:cubicBezTo>
                  <a:lnTo>
                    <a:pt x="37682" y="28961"/>
                  </a:lnTo>
                  <a:cubicBezTo>
                    <a:pt x="37507" y="28999"/>
                    <a:pt x="37389" y="29051"/>
                    <a:pt x="37265" y="29082"/>
                  </a:cubicBezTo>
                  <a:lnTo>
                    <a:pt x="37265" y="29082"/>
                  </a:lnTo>
                  <a:cubicBezTo>
                    <a:pt x="36610" y="27953"/>
                    <a:pt x="35927" y="26839"/>
                    <a:pt x="35214" y="25737"/>
                  </a:cubicBezTo>
                  <a:cubicBezTo>
                    <a:pt x="34724" y="24934"/>
                    <a:pt x="34166" y="24104"/>
                    <a:pt x="33607" y="23304"/>
                  </a:cubicBezTo>
                  <a:close/>
                  <a:moveTo>
                    <a:pt x="18238" y="30197"/>
                  </a:moveTo>
                  <a:cubicBezTo>
                    <a:pt x="18238" y="30224"/>
                    <a:pt x="18293" y="30224"/>
                    <a:pt x="18293" y="30224"/>
                  </a:cubicBezTo>
                  <a:cubicBezTo>
                    <a:pt x="18265" y="30224"/>
                    <a:pt x="18238" y="30224"/>
                    <a:pt x="18238" y="30197"/>
                  </a:cubicBezTo>
                  <a:close/>
                  <a:moveTo>
                    <a:pt x="26087" y="23349"/>
                  </a:moveTo>
                  <a:cubicBezTo>
                    <a:pt x="27532" y="23446"/>
                    <a:pt x="28976" y="23500"/>
                    <a:pt x="30419" y="23500"/>
                  </a:cubicBezTo>
                  <a:cubicBezTo>
                    <a:pt x="30934" y="23500"/>
                    <a:pt x="31448" y="23493"/>
                    <a:pt x="31962" y="23479"/>
                  </a:cubicBezTo>
                  <a:lnTo>
                    <a:pt x="31962" y="23479"/>
                  </a:lnTo>
                  <a:cubicBezTo>
                    <a:pt x="32309" y="23960"/>
                    <a:pt x="32632" y="24410"/>
                    <a:pt x="32928" y="24789"/>
                  </a:cubicBezTo>
                  <a:lnTo>
                    <a:pt x="32984" y="24789"/>
                  </a:lnTo>
                  <a:cubicBezTo>
                    <a:pt x="33977" y="26253"/>
                    <a:pt x="34935" y="27736"/>
                    <a:pt x="35846" y="29245"/>
                  </a:cubicBezTo>
                  <a:lnTo>
                    <a:pt x="35846" y="29245"/>
                  </a:lnTo>
                  <a:cubicBezTo>
                    <a:pt x="35497" y="29272"/>
                    <a:pt x="35144" y="29286"/>
                    <a:pt x="34796" y="29360"/>
                  </a:cubicBezTo>
                  <a:cubicBezTo>
                    <a:pt x="34796" y="29341"/>
                    <a:pt x="34773" y="29334"/>
                    <a:pt x="34738" y="29334"/>
                  </a:cubicBezTo>
                  <a:cubicBezTo>
                    <a:pt x="34619" y="29334"/>
                    <a:pt x="34352" y="29416"/>
                    <a:pt x="34266" y="29416"/>
                  </a:cubicBezTo>
                  <a:cubicBezTo>
                    <a:pt x="34322" y="29388"/>
                    <a:pt x="34405" y="29360"/>
                    <a:pt x="34433" y="29360"/>
                  </a:cubicBezTo>
                  <a:cubicBezTo>
                    <a:pt x="34256" y="29360"/>
                    <a:pt x="33940" y="29452"/>
                    <a:pt x="33696" y="29490"/>
                  </a:cubicBezTo>
                  <a:lnTo>
                    <a:pt x="33696" y="29490"/>
                  </a:lnTo>
                  <a:cubicBezTo>
                    <a:pt x="33737" y="29478"/>
                    <a:pt x="33774" y="29453"/>
                    <a:pt x="33848" y="29416"/>
                  </a:cubicBezTo>
                  <a:lnTo>
                    <a:pt x="33848" y="29416"/>
                  </a:lnTo>
                  <a:cubicBezTo>
                    <a:pt x="33708" y="29472"/>
                    <a:pt x="33597" y="29472"/>
                    <a:pt x="33485" y="29500"/>
                  </a:cubicBezTo>
                  <a:cubicBezTo>
                    <a:pt x="33402" y="29500"/>
                    <a:pt x="33207" y="29528"/>
                    <a:pt x="33123" y="29555"/>
                  </a:cubicBezTo>
                  <a:cubicBezTo>
                    <a:pt x="33059" y="29555"/>
                    <a:pt x="32963" y="29588"/>
                    <a:pt x="32896" y="29603"/>
                  </a:cubicBezTo>
                  <a:lnTo>
                    <a:pt x="32896" y="29603"/>
                  </a:lnTo>
                  <a:cubicBezTo>
                    <a:pt x="32888" y="29591"/>
                    <a:pt x="32880" y="29586"/>
                    <a:pt x="32873" y="29586"/>
                  </a:cubicBezTo>
                  <a:cubicBezTo>
                    <a:pt x="32857" y="29586"/>
                    <a:pt x="32844" y="29611"/>
                    <a:pt x="32844" y="29611"/>
                  </a:cubicBezTo>
                  <a:cubicBezTo>
                    <a:pt x="32857" y="29611"/>
                    <a:pt x="32875" y="29608"/>
                    <a:pt x="32896" y="29603"/>
                  </a:cubicBezTo>
                  <a:lnTo>
                    <a:pt x="32896" y="29603"/>
                  </a:lnTo>
                  <a:cubicBezTo>
                    <a:pt x="32897" y="29606"/>
                    <a:pt x="32899" y="29608"/>
                    <a:pt x="32900" y="29611"/>
                  </a:cubicBezTo>
                  <a:lnTo>
                    <a:pt x="32872" y="29611"/>
                  </a:lnTo>
                  <a:cubicBezTo>
                    <a:pt x="32008" y="29751"/>
                    <a:pt x="31060" y="29834"/>
                    <a:pt x="30196" y="30029"/>
                  </a:cubicBezTo>
                  <a:cubicBezTo>
                    <a:pt x="29694" y="30057"/>
                    <a:pt x="29165" y="30169"/>
                    <a:pt x="28719" y="30197"/>
                  </a:cubicBezTo>
                  <a:cubicBezTo>
                    <a:pt x="27817" y="30309"/>
                    <a:pt x="26915" y="30367"/>
                    <a:pt x="26013" y="30430"/>
                  </a:cubicBezTo>
                  <a:lnTo>
                    <a:pt x="26013" y="30430"/>
                  </a:lnTo>
                  <a:cubicBezTo>
                    <a:pt x="26019" y="29829"/>
                    <a:pt x="26043" y="29225"/>
                    <a:pt x="26043" y="28636"/>
                  </a:cubicBezTo>
                  <a:cubicBezTo>
                    <a:pt x="26016" y="26873"/>
                    <a:pt x="25962" y="25111"/>
                    <a:pt x="26087" y="23349"/>
                  </a:cubicBezTo>
                  <a:close/>
                  <a:moveTo>
                    <a:pt x="6948" y="17896"/>
                  </a:moveTo>
                  <a:cubicBezTo>
                    <a:pt x="9864" y="21493"/>
                    <a:pt x="16833" y="22263"/>
                    <a:pt x="20942" y="22838"/>
                  </a:cubicBezTo>
                  <a:cubicBezTo>
                    <a:pt x="22219" y="23002"/>
                    <a:pt x="23499" y="23142"/>
                    <a:pt x="24781" y="23250"/>
                  </a:cubicBezTo>
                  <a:lnTo>
                    <a:pt x="24781" y="23250"/>
                  </a:lnTo>
                  <a:cubicBezTo>
                    <a:pt x="24762" y="24893"/>
                    <a:pt x="24775" y="26592"/>
                    <a:pt x="24900" y="28245"/>
                  </a:cubicBezTo>
                  <a:cubicBezTo>
                    <a:pt x="24945" y="28967"/>
                    <a:pt x="25027" y="29744"/>
                    <a:pt x="25145" y="30487"/>
                  </a:cubicBezTo>
                  <a:lnTo>
                    <a:pt x="25145" y="30487"/>
                  </a:lnTo>
                  <a:cubicBezTo>
                    <a:pt x="24932" y="30496"/>
                    <a:pt x="24723" y="30499"/>
                    <a:pt x="24517" y="30499"/>
                  </a:cubicBezTo>
                  <a:cubicBezTo>
                    <a:pt x="23894" y="30499"/>
                    <a:pt x="23287" y="30467"/>
                    <a:pt x="22614" y="30447"/>
                  </a:cubicBezTo>
                  <a:lnTo>
                    <a:pt x="22614" y="30447"/>
                  </a:lnTo>
                  <a:cubicBezTo>
                    <a:pt x="22614" y="30475"/>
                    <a:pt x="22698" y="30475"/>
                    <a:pt x="22698" y="30475"/>
                  </a:cubicBezTo>
                  <a:lnTo>
                    <a:pt x="22614" y="30475"/>
                  </a:lnTo>
                  <a:cubicBezTo>
                    <a:pt x="22599" y="30453"/>
                    <a:pt x="22550" y="30447"/>
                    <a:pt x="22485" y="30447"/>
                  </a:cubicBezTo>
                  <a:cubicBezTo>
                    <a:pt x="22400" y="30447"/>
                    <a:pt x="22288" y="30457"/>
                    <a:pt x="22190" y="30457"/>
                  </a:cubicBezTo>
                  <a:cubicBezTo>
                    <a:pt x="22084" y="30457"/>
                    <a:pt x="21994" y="30445"/>
                    <a:pt x="21973" y="30392"/>
                  </a:cubicBezTo>
                  <a:cubicBezTo>
                    <a:pt x="21926" y="30410"/>
                    <a:pt x="21874" y="30417"/>
                    <a:pt x="21819" y="30417"/>
                  </a:cubicBezTo>
                  <a:cubicBezTo>
                    <a:pt x="21710" y="30417"/>
                    <a:pt x="21592" y="30392"/>
                    <a:pt x="21499" y="30392"/>
                  </a:cubicBezTo>
                  <a:cubicBezTo>
                    <a:pt x="21611" y="30447"/>
                    <a:pt x="21722" y="30447"/>
                    <a:pt x="21834" y="30475"/>
                  </a:cubicBezTo>
                  <a:lnTo>
                    <a:pt x="21750" y="30475"/>
                  </a:lnTo>
                  <a:cubicBezTo>
                    <a:pt x="21510" y="30451"/>
                    <a:pt x="21146" y="30386"/>
                    <a:pt x="20801" y="30386"/>
                  </a:cubicBezTo>
                  <a:cubicBezTo>
                    <a:pt x="20745" y="30386"/>
                    <a:pt x="20689" y="30388"/>
                    <a:pt x="20635" y="30392"/>
                  </a:cubicBezTo>
                  <a:cubicBezTo>
                    <a:pt x="20620" y="30384"/>
                    <a:pt x="20603" y="30381"/>
                    <a:pt x="20587" y="30381"/>
                  </a:cubicBezTo>
                  <a:cubicBezTo>
                    <a:pt x="20542" y="30381"/>
                    <a:pt x="20503" y="30407"/>
                    <a:pt x="20523" y="30447"/>
                  </a:cubicBezTo>
                  <a:cubicBezTo>
                    <a:pt x="20589" y="30464"/>
                    <a:pt x="20611" y="30471"/>
                    <a:pt x="20608" y="30471"/>
                  </a:cubicBezTo>
                  <a:cubicBezTo>
                    <a:pt x="20600" y="30471"/>
                    <a:pt x="20443" y="30431"/>
                    <a:pt x="20384" y="30392"/>
                  </a:cubicBezTo>
                  <a:cubicBezTo>
                    <a:pt x="20367" y="30408"/>
                    <a:pt x="20334" y="30413"/>
                    <a:pt x="20298" y="30413"/>
                  </a:cubicBezTo>
                  <a:cubicBezTo>
                    <a:pt x="20260" y="30413"/>
                    <a:pt x="20220" y="30408"/>
                    <a:pt x="20197" y="30408"/>
                  </a:cubicBezTo>
                  <a:cubicBezTo>
                    <a:pt x="20167" y="30408"/>
                    <a:pt x="20163" y="30415"/>
                    <a:pt x="20217" y="30447"/>
                  </a:cubicBezTo>
                  <a:cubicBezTo>
                    <a:pt x="19771" y="30364"/>
                    <a:pt x="19046" y="30308"/>
                    <a:pt x="18544" y="30224"/>
                  </a:cubicBezTo>
                  <a:lnTo>
                    <a:pt x="18544" y="30224"/>
                  </a:lnTo>
                  <a:cubicBezTo>
                    <a:pt x="18572" y="30252"/>
                    <a:pt x="18795" y="30252"/>
                    <a:pt x="18851" y="30308"/>
                  </a:cubicBezTo>
                  <a:cubicBezTo>
                    <a:pt x="18836" y="30311"/>
                    <a:pt x="18820" y="30312"/>
                    <a:pt x="18805" y="30312"/>
                  </a:cubicBezTo>
                  <a:cubicBezTo>
                    <a:pt x="18668" y="30312"/>
                    <a:pt x="18532" y="30221"/>
                    <a:pt x="18395" y="30221"/>
                  </a:cubicBezTo>
                  <a:cubicBezTo>
                    <a:pt x="18380" y="30221"/>
                    <a:pt x="18364" y="30222"/>
                    <a:pt x="18349" y="30224"/>
                  </a:cubicBezTo>
                  <a:cubicBezTo>
                    <a:pt x="18349" y="30197"/>
                    <a:pt x="18265" y="30197"/>
                    <a:pt x="18238" y="30197"/>
                  </a:cubicBezTo>
                  <a:cubicBezTo>
                    <a:pt x="18256" y="30197"/>
                    <a:pt x="18200" y="30184"/>
                    <a:pt x="18153" y="30184"/>
                  </a:cubicBezTo>
                  <a:cubicBezTo>
                    <a:pt x="18129" y="30184"/>
                    <a:pt x="18108" y="30187"/>
                    <a:pt x="18098" y="30197"/>
                  </a:cubicBezTo>
                  <a:cubicBezTo>
                    <a:pt x="18070" y="30169"/>
                    <a:pt x="17987" y="30169"/>
                    <a:pt x="17959" y="30113"/>
                  </a:cubicBezTo>
                  <a:cubicBezTo>
                    <a:pt x="15924" y="29946"/>
                    <a:pt x="13917" y="29332"/>
                    <a:pt x="11994" y="28691"/>
                  </a:cubicBezTo>
                  <a:cubicBezTo>
                    <a:pt x="11938" y="28663"/>
                    <a:pt x="11938" y="28636"/>
                    <a:pt x="11826" y="28636"/>
                  </a:cubicBezTo>
                  <a:cubicBezTo>
                    <a:pt x="11854" y="28636"/>
                    <a:pt x="11854" y="28663"/>
                    <a:pt x="11854" y="28663"/>
                  </a:cubicBezTo>
                  <a:cubicBezTo>
                    <a:pt x="11826" y="28663"/>
                    <a:pt x="11798" y="28663"/>
                    <a:pt x="11798" y="28636"/>
                  </a:cubicBezTo>
                  <a:cubicBezTo>
                    <a:pt x="11575" y="28580"/>
                    <a:pt x="11297" y="28385"/>
                    <a:pt x="11046" y="28301"/>
                  </a:cubicBezTo>
                  <a:cubicBezTo>
                    <a:pt x="10767" y="28106"/>
                    <a:pt x="10293" y="27994"/>
                    <a:pt x="10042" y="27799"/>
                  </a:cubicBezTo>
                  <a:cubicBezTo>
                    <a:pt x="9192" y="27388"/>
                    <a:pt x="8368" y="26868"/>
                    <a:pt x="7572" y="26294"/>
                  </a:cubicBezTo>
                  <a:lnTo>
                    <a:pt x="7561" y="26294"/>
                  </a:lnTo>
                  <a:cubicBezTo>
                    <a:pt x="6304" y="25385"/>
                    <a:pt x="5150" y="24270"/>
                    <a:pt x="4320" y="22901"/>
                  </a:cubicBezTo>
                  <a:lnTo>
                    <a:pt x="4320" y="22901"/>
                  </a:lnTo>
                  <a:cubicBezTo>
                    <a:pt x="4940" y="21132"/>
                    <a:pt x="5853" y="19446"/>
                    <a:pt x="6948" y="17896"/>
                  </a:cubicBezTo>
                  <a:close/>
                  <a:moveTo>
                    <a:pt x="37788" y="29192"/>
                  </a:moveTo>
                  <a:lnTo>
                    <a:pt x="37788" y="29192"/>
                  </a:lnTo>
                  <a:cubicBezTo>
                    <a:pt x="38356" y="30436"/>
                    <a:pt x="38890" y="31694"/>
                    <a:pt x="39395" y="32956"/>
                  </a:cubicBezTo>
                  <a:cubicBezTo>
                    <a:pt x="39408" y="32991"/>
                    <a:pt x="39420" y="33026"/>
                    <a:pt x="39433" y="33061"/>
                  </a:cubicBezTo>
                  <a:lnTo>
                    <a:pt x="39433" y="33061"/>
                  </a:lnTo>
                  <a:cubicBezTo>
                    <a:pt x="39430" y="33054"/>
                    <a:pt x="39426" y="33047"/>
                    <a:pt x="39423" y="33040"/>
                  </a:cubicBezTo>
                  <a:cubicBezTo>
                    <a:pt x="38778" y="31779"/>
                    <a:pt x="38105" y="30539"/>
                    <a:pt x="37401" y="29316"/>
                  </a:cubicBezTo>
                  <a:lnTo>
                    <a:pt x="37401" y="29316"/>
                  </a:lnTo>
                  <a:cubicBezTo>
                    <a:pt x="37530" y="29275"/>
                    <a:pt x="37659" y="29234"/>
                    <a:pt x="37788" y="29192"/>
                  </a:cubicBezTo>
                  <a:close/>
                  <a:moveTo>
                    <a:pt x="46133" y="21945"/>
                  </a:moveTo>
                  <a:lnTo>
                    <a:pt x="46133" y="21945"/>
                  </a:lnTo>
                  <a:cubicBezTo>
                    <a:pt x="47372" y="24024"/>
                    <a:pt x="48227" y="26320"/>
                    <a:pt x="47925" y="28775"/>
                  </a:cubicBezTo>
                  <a:cubicBezTo>
                    <a:pt x="47367" y="31479"/>
                    <a:pt x="44608" y="33040"/>
                    <a:pt x="42238" y="33988"/>
                  </a:cubicBezTo>
                  <a:cubicBezTo>
                    <a:pt x="41873" y="34137"/>
                    <a:pt x="41505" y="34281"/>
                    <a:pt x="41134" y="34419"/>
                  </a:cubicBezTo>
                  <a:lnTo>
                    <a:pt x="41134" y="34419"/>
                  </a:lnTo>
                  <a:cubicBezTo>
                    <a:pt x="40740" y="33489"/>
                    <a:pt x="40341" y="32567"/>
                    <a:pt x="39980" y="31646"/>
                  </a:cubicBezTo>
                  <a:cubicBezTo>
                    <a:pt x="39702" y="30949"/>
                    <a:pt x="39339" y="30197"/>
                    <a:pt x="39116" y="29528"/>
                  </a:cubicBezTo>
                  <a:cubicBezTo>
                    <a:pt x="39017" y="29300"/>
                    <a:pt x="38915" y="29073"/>
                    <a:pt x="38812" y="28846"/>
                  </a:cubicBezTo>
                  <a:lnTo>
                    <a:pt x="38812" y="28846"/>
                  </a:lnTo>
                  <a:cubicBezTo>
                    <a:pt x="38932" y="28804"/>
                    <a:pt x="39052" y="28762"/>
                    <a:pt x="39172" y="28719"/>
                  </a:cubicBezTo>
                  <a:cubicBezTo>
                    <a:pt x="39162" y="28718"/>
                    <a:pt x="39151" y="28717"/>
                    <a:pt x="39138" y="28717"/>
                  </a:cubicBezTo>
                  <a:cubicBezTo>
                    <a:pt x="39053" y="28717"/>
                    <a:pt x="38926" y="28752"/>
                    <a:pt x="38788" y="28794"/>
                  </a:cubicBezTo>
                  <a:lnTo>
                    <a:pt x="38788" y="28794"/>
                  </a:lnTo>
                  <a:cubicBezTo>
                    <a:pt x="38785" y="28787"/>
                    <a:pt x="38782" y="28780"/>
                    <a:pt x="38779" y="28773"/>
                  </a:cubicBezTo>
                  <a:lnTo>
                    <a:pt x="38779" y="28773"/>
                  </a:lnTo>
                  <a:cubicBezTo>
                    <a:pt x="39205" y="28674"/>
                    <a:pt x="40213" y="28357"/>
                    <a:pt x="39813" y="28357"/>
                  </a:cubicBezTo>
                  <a:cubicBezTo>
                    <a:pt x="39551" y="28384"/>
                    <a:pt x="39144" y="28528"/>
                    <a:pt x="38730" y="28667"/>
                  </a:cubicBezTo>
                  <a:lnTo>
                    <a:pt x="38730" y="28667"/>
                  </a:lnTo>
                  <a:cubicBezTo>
                    <a:pt x="37906" y="26871"/>
                    <a:pt x="36979" y="25109"/>
                    <a:pt x="35948" y="23401"/>
                  </a:cubicBezTo>
                  <a:lnTo>
                    <a:pt x="35948" y="23401"/>
                  </a:lnTo>
                  <a:cubicBezTo>
                    <a:pt x="36432" y="23385"/>
                    <a:pt x="36910" y="23346"/>
                    <a:pt x="37388" y="23284"/>
                  </a:cubicBezTo>
                  <a:cubicBezTo>
                    <a:pt x="37527" y="23284"/>
                    <a:pt x="37611" y="23284"/>
                    <a:pt x="37667" y="23339"/>
                  </a:cubicBezTo>
                  <a:cubicBezTo>
                    <a:pt x="37639" y="23339"/>
                    <a:pt x="37583" y="23339"/>
                    <a:pt x="37527" y="23367"/>
                  </a:cubicBezTo>
                  <a:cubicBezTo>
                    <a:pt x="37722" y="23367"/>
                    <a:pt x="37945" y="23367"/>
                    <a:pt x="38168" y="23284"/>
                  </a:cubicBezTo>
                  <a:cubicBezTo>
                    <a:pt x="38921" y="23256"/>
                    <a:pt x="39702" y="23116"/>
                    <a:pt x="40454" y="23088"/>
                  </a:cubicBezTo>
                  <a:lnTo>
                    <a:pt x="40510" y="23061"/>
                  </a:lnTo>
                  <a:cubicBezTo>
                    <a:pt x="40518" y="23065"/>
                    <a:pt x="40531" y="23066"/>
                    <a:pt x="40547" y="23066"/>
                  </a:cubicBezTo>
                  <a:cubicBezTo>
                    <a:pt x="40609" y="23066"/>
                    <a:pt x="40718" y="23041"/>
                    <a:pt x="40796" y="23041"/>
                  </a:cubicBezTo>
                  <a:cubicBezTo>
                    <a:pt x="40830" y="23041"/>
                    <a:pt x="40858" y="23046"/>
                    <a:pt x="40872" y="23061"/>
                  </a:cubicBezTo>
                  <a:cubicBezTo>
                    <a:pt x="39897" y="23228"/>
                    <a:pt x="38921" y="23339"/>
                    <a:pt x="38001" y="23451"/>
                  </a:cubicBezTo>
                  <a:cubicBezTo>
                    <a:pt x="39841" y="23367"/>
                    <a:pt x="41569" y="22949"/>
                    <a:pt x="43381" y="22698"/>
                  </a:cubicBezTo>
                  <a:cubicBezTo>
                    <a:pt x="44271" y="22481"/>
                    <a:pt x="45225" y="22260"/>
                    <a:pt x="46133" y="21945"/>
                  </a:cubicBezTo>
                  <a:close/>
                  <a:moveTo>
                    <a:pt x="3914" y="24229"/>
                  </a:moveTo>
                  <a:lnTo>
                    <a:pt x="3914" y="24229"/>
                  </a:lnTo>
                  <a:cubicBezTo>
                    <a:pt x="5035" y="25793"/>
                    <a:pt x="6596" y="27176"/>
                    <a:pt x="8648" y="28273"/>
                  </a:cubicBezTo>
                  <a:cubicBezTo>
                    <a:pt x="13107" y="30617"/>
                    <a:pt x="18165" y="31594"/>
                    <a:pt x="23273" y="31594"/>
                  </a:cubicBezTo>
                  <a:cubicBezTo>
                    <a:pt x="23978" y="31594"/>
                    <a:pt x="24683" y="31575"/>
                    <a:pt x="25388" y="31539"/>
                  </a:cubicBezTo>
                  <a:lnTo>
                    <a:pt x="25388" y="31539"/>
                  </a:lnTo>
                  <a:cubicBezTo>
                    <a:pt x="25425" y="31728"/>
                    <a:pt x="25459" y="31918"/>
                    <a:pt x="25513" y="32120"/>
                  </a:cubicBezTo>
                  <a:lnTo>
                    <a:pt x="25513" y="31981"/>
                  </a:lnTo>
                  <a:cubicBezTo>
                    <a:pt x="25680" y="32036"/>
                    <a:pt x="25736" y="32733"/>
                    <a:pt x="25792" y="33040"/>
                  </a:cubicBezTo>
                  <a:cubicBezTo>
                    <a:pt x="25875" y="32901"/>
                    <a:pt x="25820" y="32733"/>
                    <a:pt x="25820" y="32566"/>
                  </a:cubicBezTo>
                  <a:lnTo>
                    <a:pt x="25820" y="32566"/>
                  </a:lnTo>
                  <a:cubicBezTo>
                    <a:pt x="25875" y="32622"/>
                    <a:pt x="25875" y="32677"/>
                    <a:pt x="25875" y="32705"/>
                  </a:cubicBezTo>
                  <a:cubicBezTo>
                    <a:pt x="25896" y="32544"/>
                    <a:pt x="25930" y="32427"/>
                    <a:pt x="25969" y="32427"/>
                  </a:cubicBezTo>
                  <a:cubicBezTo>
                    <a:pt x="25984" y="32427"/>
                    <a:pt x="25999" y="32444"/>
                    <a:pt x="26015" y="32482"/>
                  </a:cubicBezTo>
                  <a:cubicBezTo>
                    <a:pt x="26015" y="32441"/>
                    <a:pt x="26029" y="32434"/>
                    <a:pt x="26043" y="32434"/>
                  </a:cubicBezTo>
                  <a:cubicBezTo>
                    <a:pt x="26050" y="32434"/>
                    <a:pt x="26057" y="32435"/>
                    <a:pt x="26062" y="32435"/>
                  </a:cubicBezTo>
                  <a:cubicBezTo>
                    <a:pt x="26067" y="32435"/>
                    <a:pt x="26071" y="32434"/>
                    <a:pt x="26071" y="32427"/>
                  </a:cubicBezTo>
                  <a:cubicBezTo>
                    <a:pt x="26154" y="32594"/>
                    <a:pt x="26098" y="32761"/>
                    <a:pt x="26210" y="32901"/>
                  </a:cubicBezTo>
                  <a:cubicBezTo>
                    <a:pt x="26107" y="32450"/>
                    <a:pt x="26054" y="31980"/>
                    <a:pt x="26030" y="31502"/>
                  </a:cubicBezTo>
                  <a:lnTo>
                    <a:pt x="26030" y="31502"/>
                  </a:lnTo>
                  <a:cubicBezTo>
                    <a:pt x="29470" y="31274"/>
                    <a:pt x="32890" y="30635"/>
                    <a:pt x="36121" y="29703"/>
                  </a:cubicBezTo>
                  <a:lnTo>
                    <a:pt x="36121" y="29703"/>
                  </a:lnTo>
                  <a:cubicBezTo>
                    <a:pt x="37176" y="31476"/>
                    <a:pt x="38165" y="33284"/>
                    <a:pt x="39069" y="35138"/>
                  </a:cubicBezTo>
                  <a:lnTo>
                    <a:pt x="39069" y="35138"/>
                  </a:lnTo>
                  <a:cubicBezTo>
                    <a:pt x="39020" y="35154"/>
                    <a:pt x="38970" y="35170"/>
                    <a:pt x="38921" y="35186"/>
                  </a:cubicBezTo>
                  <a:cubicBezTo>
                    <a:pt x="38726" y="35214"/>
                    <a:pt x="38447" y="35326"/>
                    <a:pt x="38280" y="35354"/>
                  </a:cubicBezTo>
                  <a:cubicBezTo>
                    <a:pt x="37639" y="35521"/>
                    <a:pt x="37081" y="35632"/>
                    <a:pt x="36468" y="35800"/>
                  </a:cubicBezTo>
                  <a:lnTo>
                    <a:pt x="36468" y="35772"/>
                  </a:lnTo>
                  <a:cubicBezTo>
                    <a:pt x="36357" y="35800"/>
                    <a:pt x="36245" y="35800"/>
                    <a:pt x="36245" y="35827"/>
                  </a:cubicBezTo>
                  <a:lnTo>
                    <a:pt x="36329" y="35827"/>
                  </a:lnTo>
                  <a:cubicBezTo>
                    <a:pt x="36292" y="35827"/>
                    <a:pt x="36279" y="35852"/>
                    <a:pt x="36267" y="35852"/>
                  </a:cubicBezTo>
                  <a:cubicBezTo>
                    <a:pt x="36261" y="35852"/>
                    <a:pt x="36254" y="35846"/>
                    <a:pt x="36245" y="35827"/>
                  </a:cubicBezTo>
                  <a:cubicBezTo>
                    <a:pt x="32028" y="36596"/>
                    <a:pt x="27644" y="36960"/>
                    <a:pt x="23271" y="36960"/>
                  </a:cubicBezTo>
                  <a:cubicBezTo>
                    <a:pt x="21457" y="36960"/>
                    <a:pt x="19645" y="36898"/>
                    <a:pt x="17847" y="36775"/>
                  </a:cubicBezTo>
                  <a:cubicBezTo>
                    <a:pt x="17798" y="36780"/>
                    <a:pt x="17744" y="36782"/>
                    <a:pt x="17687" y="36782"/>
                  </a:cubicBezTo>
                  <a:cubicBezTo>
                    <a:pt x="17423" y="36782"/>
                    <a:pt x="17091" y="36732"/>
                    <a:pt x="16816" y="36664"/>
                  </a:cubicBezTo>
                  <a:lnTo>
                    <a:pt x="16760" y="36664"/>
                  </a:lnTo>
                  <a:cubicBezTo>
                    <a:pt x="13889" y="36246"/>
                    <a:pt x="10990" y="35688"/>
                    <a:pt x="8314" y="34434"/>
                  </a:cubicBezTo>
                  <a:lnTo>
                    <a:pt x="8314" y="34434"/>
                  </a:lnTo>
                  <a:lnTo>
                    <a:pt x="8370" y="34517"/>
                  </a:lnTo>
                  <a:cubicBezTo>
                    <a:pt x="7673" y="34155"/>
                    <a:pt x="7004" y="33820"/>
                    <a:pt x="6391" y="33374"/>
                  </a:cubicBezTo>
                  <a:cubicBezTo>
                    <a:pt x="5610" y="32956"/>
                    <a:pt x="5025" y="32259"/>
                    <a:pt x="4495" y="31590"/>
                  </a:cubicBezTo>
                  <a:cubicBezTo>
                    <a:pt x="4328" y="31284"/>
                    <a:pt x="4077" y="30866"/>
                    <a:pt x="3938" y="30531"/>
                  </a:cubicBezTo>
                  <a:cubicBezTo>
                    <a:pt x="3603" y="29751"/>
                    <a:pt x="3492" y="28859"/>
                    <a:pt x="3436" y="27994"/>
                  </a:cubicBezTo>
                  <a:lnTo>
                    <a:pt x="3436" y="28078"/>
                  </a:lnTo>
                  <a:cubicBezTo>
                    <a:pt x="3415" y="26775"/>
                    <a:pt x="3587" y="25486"/>
                    <a:pt x="3914" y="24229"/>
                  </a:cubicBezTo>
                  <a:close/>
                  <a:moveTo>
                    <a:pt x="41229" y="37811"/>
                  </a:moveTo>
                  <a:lnTo>
                    <a:pt x="41229" y="37811"/>
                  </a:lnTo>
                  <a:cubicBezTo>
                    <a:pt x="41231" y="37819"/>
                    <a:pt x="41233" y="37827"/>
                    <a:pt x="41235" y="37834"/>
                  </a:cubicBezTo>
                  <a:cubicBezTo>
                    <a:pt x="41233" y="37836"/>
                    <a:pt x="41232" y="37837"/>
                    <a:pt x="41231" y="37837"/>
                  </a:cubicBezTo>
                  <a:cubicBezTo>
                    <a:pt x="41227" y="37837"/>
                    <a:pt x="41227" y="37827"/>
                    <a:pt x="41229" y="37811"/>
                  </a:cubicBezTo>
                  <a:close/>
                  <a:moveTo>
                    <a:pt x="19177" y="0"/>
                  </a:moveTo>
                  <a:cubicBezTo>
                    <a:pt x="15172" y="0"/>
                    <a:pt x="11178" y="991"/>
                    <a:pt x="8091" y="3631"/>
                  </a:cubicBezTo>
                  <a:cubicBezTo>
                    <a:pt x="7701" y="3966"/>
                    <a:pt x="7255" y="4412"/>
                    <a:pt x="6948" y="4746"/>
                  </a:cubicBezTo>
                  <a:cubicBezTo>
                    <a:pt x="1907" y="9995"/>
                    <a:pt x="0" y="17620"/>
                    <a:pt x="3306" y="23292"/>
                  </a:cubicBezTo>
                  <a:lnTo>
                    <a:pt x="3306" y="23292"/>
                  </a:lnTo>
                  <a:cubicBezTo>
                    <a:pt x="2903" y="24093"/>
                    <a:pt x="2792" y="25054"/>
                    <a:pt x="2627" y="25987"/>
                  </a:cubicBezTo>
                  <a:cubicBezTo>
                    <a:pt x="704" y="35465"/>
                    <a:pt x="11464" y="37305"/>
                    <a:pt x="18544" y="37918"/>
                  </a:cubicBezTo>
                  <a:cubicBezTo>
                    <a:pt x="18535" y="37909"/>
                    <a:pt x="18535" y="37906"/>
                    <a:pt x="18539" y="37906"/>
                  </a:cubicBezTo>
                  <a:cubicBezTo>
                    <a:pt x="18547" y="37906"/>
                    <a:pt x="18572" y="37918"/>
                    <a:pt x="18572" y="37918"/>
                  </a:cubicBezTo>
                  <a:cubicBezTo>
                    <a:pt x="19640" y="38039"/>
                    <a:pt x="21131" y="38119"/>
                    <a:pt x="22419" y="38119"/>
                  </a:cubicBezTo>
                  <a:cubicBezTo>
                    <a:pt x="22610" y="38119"/>
                    <a:pt x="22796" y="38117"/>
                    <a:pt x="22976" y="38113"/>
                  </a:cubicBezTo>
                  <a:lnTo>
                    <a:pt x="22893" y="38113"/>
                  </a:lnTo>
                  <a:cubicBezTo>
                    <a:pt x="23227" y="38113"/>
                    <a:pt x="23729" y="38113"/>
                    <a:pt x="24008" y="38030"/>
                  </a:cubicBezTo>
                  <a:cubicBezTo>
                    <a:pt x="24065" y="38023"/>
                    <a:pt x="24129" y="38021"/>
                    <a:pt x="24195" y="38021"/>
                  </a:cubicBezTo>
                  <a:cubicBezTo>
                    <a:pt x="24314" y="38021"/>
                    <a:pt x="24441" y="38028"/>
                    <a:pt x="24551" y="38028"/>
                  </a:cubicBezTo>
                  <a:cubicBezTo>
                    <a:pt x="24651" y="38028"/>
                    <a:pt x="24737" y="38022"/>
                    <a:pt x="24788" y="38002"/>
                  </a:cubicBezTo>
                  <a:lnTo>
                    <a:pt x="24760" y="38002"/>
                  </a:lnTo>
                  <a:cubicBezTo>
                    <a:pt x="24928" y="37974"/>
                    <a:pt x="25346" y="38002"/>
                    <a:pt x="25374" y="37918"/>
                  </a:cubicBezTo>
                  <a:lnTo>
                    <a:pt x="25597" y="37918"/>
                  </a:lnTo>
                  <a:cubicBezTo>
                    <a:pt x="25694" y="37876"/>
                    <a:pt x="25882" y="37876"/>
                    <a:pt x="26078" y="37876"/>
                  </a:cubicBezTo>
                  <a:cubicBezTo>
                    <a:pt x="26273" y="37876"/>
                    <a:pt x="26475" y="37876"/>
                    <a:pt x="26600" y="37834"/>
                  </a:cubicBezTo>
                  <a:cubicBezTo>
                    <a:pt x="26628" y="37834"/>
                    <a:pt x="26990" y="37834"/>
                    <a:pt x="26879" y="37779"/>
                  </a:cubicBezTo>
                  <a:lnTo>
                    <a:pt x="26907" y="37779"/>
                  </a:lnTo>
                  <a:cubicBezTo>
                    <a:pt x="27604" y="37695"/>
                    <a:pt x="28858" y="37639"/>
                    <a:pt x="29778" y="37611"/>
                  </a:cubicBezTo>
                  <a:cubicBezTo>
                    <a:pt x="30893" y="37500"/>
                    <a:pt x="32008" y="37500"/>
                    <a:pt x="33151" y="37333"/>
                  </a:cubicBezTo>
                  <a:cubicBezTo>
                    <a:pt x="34994" y="37108"/>
                    <a:pt x="37276" y="36731"/>
                    <a:pt x="39524" y="36089"/>
                  </a:cubicBezTo>
                  <a:lnTo>
                    <a:pt x="39524" y="36089"/>
                  </a:lnTo>
                  <a:cubicBezTo>
                    <a:pt x="39669" y="36400"/>
                    <a:pt x="39812" y="36712"/>
                    <a:pt x="39952" y="37026"/>
                  </a:cubicBezTo>
                  <a:cubicBezTo>
                    <a:pt x="40008" y="37221"/>
                    <a:pt x="40398" y="37890"/>
                    <a:pt x="40426" y="38113"/>
                  </a:cubicBezTo>
                  <a:cubicBezTo>
                    <a:pt x="40636" y="38621"/>
                    <a:pt x="41034" y="38845"/>
                    <a:pt x="41417" y="38845"/>
                  </a:cubicBezTo>
                  <a:cubicBezTo>
                    <a:pt x="42001" y="38845"/>
                    <a:pt x="42552" y="38325"/>
                    <a:pt x="42350" y="37500"/>
                  </a:cubicBezTo>
                  <a:cubicBezTo>
                    <a:pt x="42107" y="36800"/>
                    <a:pt x="41836" y="36110"/>
                    <a:pt x="41555" y="35426"/>
                  </a:cubicBezTo>
                  <a:lnTo>
                    <a:pt x="41555" y="35426"/>
                  </a:lnTo>
                  <a:cubicBezTo>
                    <a:pt x="46033" y="33759"/>
                    <a:pt x="49764" y="30841"/>
                    <a:pt x="48679" y="25717"/>
                  </a:cubicBezTo>
                  <a:lnTo>
                    <a:pt x="48679" y="25717"/>
                  </a:lnTo>
                  <a:cubicBezTo>
                    <a:pt x="48686" y="25732"/>
                    <a:pt x="48714" y="25739"/>
                    <a:pt x="48727" y="25764"/>
                  </a:cubicBezTo>
                  <a:lnTo>
                    <a:pt x="48727" y="25764"/>
                  </a:lnTo>
                  <a:cubicBezTo>
                    <a:pt x="48476" y="24631"/>
                    <a:pt x="48115" y="23554"/>
                    <a:pt x="47535" y="22559"/>
                  </a:cubicBezTo>
                  <a:lnTo>
                    <a:pt x="47535" y="22531"/>
                  </a:lnTo>
                  <a:cubicBezTo>
                    <a:pt x="47384" y="22211"/>
                    <a:pt x="47223" y="21895"/>
                    <a:pt x="47053" y="21583"/>
                  </a:cubicBezTo>
                  <a:lnTo>
                    <a:pt x="47053" y="21583"/>
                  </a:lnTo>
                  <a:cubicBezTo>
                    <a:pt x="48110" y="21107"/>
                    <a:pt x="49043" y="20446"/>
                    <a:pt x="49653" y="19437"/>
                  </a:cubicBezTo>
                  <a:cubicBezTo>
                    <a:pt x="50629" y="17290"/>
                    <a:pt x="48956" y="15200"/>
                    <a:pt x="47702" y="13583"/>
                  </a:cubicBezTo>
                  <a:lnTo>
                    <a:pt x="47702" y="13583"/>
                  </a:lnTo>
                  <a:cubicBezTo>
                    <a:pt x="48064" y="13917"/>
                    <a:pt x="48343" y="14280"/>
                    <a:pt x="48650" y="14698"/>
                  </a:cubicBezTo>
                  <a:lnTo>
                    <a:pt x="48399" y="14447"/>
                  </a:lnTo>
                  <a:lnTo>
                    <a:pt x="48399" y="14447"/>
                  </a:lnTo>
                  <a:cubicBezTo>
                    <a:pt x="48674" y="14777"/>
                    <a:pt x="48949" y="15135"/>
                    <a:pt x="49171" y="15519"/>
                  </a:cubicBezTo>
                  <a:lnTo>
                    <a:pt x="49171" y="15519"/>
                  </a:lnTo>
                  <a:cubicBezTo>
                    <a:pt x="47413" y="12461"/>
                    <a:pt x="44213" y="10290"/>
                    <a:pt x="41514" y="8147"/>
                  </a:cubicBezTo>
                  <a:cubicBezTo>
                    <a:pt x="40789" y="7590"/>
                    <a:pt x="40008" y="7060"/>
                    <a:pt x="39200" y="6558"/>
                  </a:cubicBezTo>
                  <a:lnTo>
                    <a:pt x="39200" y="6558"/>
                  </a:lnTo>
                  <a:cubicBezTo>
                    <a:pt x="39395" y="6754"/>
                    <a:pt x="39618" y="6893"/>
                    <a:pt x="39869" y="7032"/>
                  </a:cubicBezTo>
                  <a:lnTo>
                    <a:pt x="39869" y="7060"/>
                  </a:lnTo>
                  <a:cubicBezTo>
                    <a:pt x="40287" y="7395"/>
                    <a:pt x="40733" y="7646"/>
                    <a:pt x="41095" y="8008"/>
                  </a:cubicBezTo>
                  <a:cubicBezTo>
                    <a:pt x="40566" y="7729"/>
                    <a:pt x="40120" y="7311"/>
                    <a:pt x="39590" y="7032"/>
                  </a:cubicBezTo>
                  <a:cubicBezTo>
                    <a:pt x="39590" y="7032"/>
                    <a:pt x="39562" y="7032"/>
                    <a:pt x="39562" y="7060"/>
                  </a:cubicBezTo>
                  <a:cubicBezTo>
                    <a:pt x="39339" y="6949"/>
                    <a:pt x="39200" y="6809"/>
                    <a:pt x="39033" y="6754"/>
                  </a:cubicBezTo>
                  <a:cubicBezTo>
                    <a:pt x="38921" y="6642"/>
                    <a:pt x="38782" y="6558"/>
                    <a:pt x="38698" y="6531"/>
                  </a:cubicBezTo>
                  <a:cubicBezTo>
                    <a:pt x="38642" y="6503"/>
                    <a:pt x="38587" y="6475"/>
                    <a:pt x="38559" y="6475"/>
                  </a:cubicBezTo>
                  <a:cubicBezTo>
                    <a:pt x="35700" y="4651"/>
                    <a:pt x="32602" y="3252"/>
                    <a:pt x="29499" y="2019"/>
                  </a:cubicBezTo>
                  <a:lnTo>
                    <a:pt x="29499" y="2019"/>
                  </a:lnTo>
                  <a:cubicBezTo>
                    <a:pt x="29594" y="2018"/>
                    <a:pt x="29514" y="1951"/>
                    <a:pt x="29443" y="1935"/>
                  </a:cubicBezTo>
                  <a:lnTo>
                    <a:pt x="29443" y="1935"/>
                  </a:lnTo>
                  <a:lnTo>
                    <a:pt x="29443" y="1931"/>
                  </a:lnTo>
                  <a:cubicBezTo>
                    <a:pt x="29806" y="2043"/>
                    <a:pt x="30001" y="2098"/>
                    <a:pt x="30363" y="2210"/>
                  </a:cubicBezTo>
                  <a:cubicBezTo>
                    <a:pt x="29304" y="1792"/>
                    <a:pt x="28273" y="1401"/>
                    <a:pt x="27186" y="1178"/>
                  </a:cubicBezTo>
                  <a:cubicBezTo>
                    <a:pt x="26628" y="955"/>
                    <a:pt x="25959" y="900"/>
                    <a:pt x="25402" y="705"/>
                  </a:cubicBezTo>
                  <a:cubicBezTo>
                    <a:pt x="25095" y="677"/>
                    <a:pt x="24677" y="537"/>
                    <a:pt x="24342" y="509"/>
                  </a:cubicBezTo>
                  <a:cubicBezTo>
                    <a:pt x="22668" y="188"/>
                    <a:pt x="20921" y="0"/>
                    <a:pt x="19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50" y="445725"/>
            <a:ext cx="772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Vidaloka"/>
              <a:buNone/>
              <a:defRPr sz="3800" b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75" y="1152475"/>
            <a:ext cx="772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0" r:id="rId5"/>
    <p:sldLayoutId id="2147483671" r:id="rId6"/>
    <p:sldLayoutId id="2147483676" r:id="rId7"/>
    <p:sldLayoutId id="2147483680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2"/>
          <p:cNvSpPr txBox="1">
            <a:spLocks noGrp="1"/>
          </p:cNvSpPr>
          <p:nvPr>
            <p:ph type="ctrTitle"/>
          </p:nvPr>
        </p:nvSpPr>
        <p:spPr>
          <a:xfrm>
            <a:off x="713225" y="999975"/>
            <a:ext cx="3782100" cy="20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Mental State Examiner</a:t>
            </a:r>
            <a:endParaRPr dirty="0"/>
          </a:p>
        </p:txBody>
      </p:sp>
      <p:sp>
        <p:nvSpPr>
          <p:cNvPr id="692" name="Google Shape;692;p42"/>
          <p:cNvSpPr txBox="1">
            <a:spLocks noGrp="1"/>
          </p:cNvSpPr>
          <p:nvPr>
            <p:ph type="subTitle" idx="1"/>
          </p:nvPr>
        </p:nvSpPr>
        <p:spPr>
          <a:xfrm>
            <a:off x="221801" y="2574165"/>
            <a:ext cx="4864832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students of 3</a:t>
            </a:r>
            <a:r>
              <a:rPr lang="en" baseline="30000" dirty="0"/>
              <a:t>rd</a:t>
            </a:r>
            <a:r>
              <a:rPr lang="en" dirty="0"/>
              <a:t> year CSE-B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Pranjal Singh		2002900100109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Priyanshi			2002900100111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Ratan Deep Singh		2002900100118</a:t>
            </a:r>
            <a:endParaRPr sz="1600" b="1" dirty="0"/>
          </a:p>
        </p:txBody>
      </p:sp>
      <p:sp>
        <p:nvSpPr>
          <p:cNvPr id="693" name="Google Shape;693;p42"/>
          <p:cNvSpPr/>
          <p:nvPr/>
        </p:nvSpPr>
        <p:spPr>
          <a:xfrm>
            <a:off x="3424717" y="2000671"/>
            <a:ext cx="232100" cy="170100"/>
          </a:xfrm>
          <a:custGeom>
            <a:avLst/>
            <a:gdLst/>
            <a:ahLst/>
            <a:cxnLst/>
            <a:rect l="l" t="t" r="r" b="b"/>
            <a:pathLst>
              <a:path w="9284" h="6804" extrusionOk="0">
                <a:moveTo>
                  <a:pt x="2488" y="0"/>
                </a:moveTo>
                <a:cubicBezTo>
                  <a:pt x="1841" y="0"/>
                  <a:pt x="1208" y="285"/>
                  <a:pt x="781" y="838"/>
                </a:cubicBezTo>
                <a:cubicBezTo>
                  <a:pt x="1" y="1814"/>
                  <a:pt x="140" y="3207"/>
                  <a:pt x="1116" y="3988"/>
                </a:cubicBezTo>
                <a:lnTo>
                  <a:pt x="4656" y="6803"/>
                </a:lnTo>
                <a:lnTo>
                  <a:pt x="8168" y="3988"/>
                </a:lnTo>
                <a:cubicBezTo>
                  <a:pt x="9144" y="3207"/>
                  <a:pt x="9283" y="1814"/>
                  <a:pt x="8503" y="838"/>
                </a:cubicBezTo>
                <a:cubicBezTo>
                  <a:pt x="8076" y="285"/>
                  <a:pt x="7443" y="0"/>
                  <a:pt x="6796" y="0"/>
                </a:cubicBezTo>
                <a:cubicBezTo>
                  <a:pt x="6303" y="0"/>
                  <a:pt x="5803" y="166"/>
                  <a:pt x="5381" y="504"/>
                </a:cubicBezTo>
                <a:lnTo>
                  <a:pt x="4656" y="1089"/>
                </a:lnTo>
                <a:lnTo>
                  <a:pt x="3903" y="504"/>
                </a:lnTo>
                <a:cubicBezTo>
                  <a:pt x="3481" y="166"/>
                  <a:pt x="2981" y="0"/>
                  <a:pt x="2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94" name="Google Shape;694;p42"/>
          <p:cNvGrpSpPr/>
          <p:nvPr/>
        </p:nvGrpSpPr>
        <p:grpSpPr>
          <a:xfrm>
            <a:off x="4680760" y="339125"/>
            <a:ext cx="4966215" cy="4804366"/>
            <a:chOff x="4680760" y="339125"/>
            <a:chExt cx="4966215" cy="4804366"/>
          </a:xfrm>
        </p:grpSpPr>
        <p:sp>
          <p:nvSpPr>
            <p:cNvPr id="695" name="Google Shape;695;p42"/>
            <p:cNvSpPr/>
            <p:nvPr/>
          </p:nvSpPr>
          <p:spPr>
            <a:xfrm rot="4231176">
              <a:off x="7799353" y="811971"/>
              <a:ext cx="1322762" cy="1137504"/>
            </a:xfrm>
            <a:custGeom>
              <a:avLst/>
              <a:gdLst/>
              <a:ahLst/>
              <a:cxnLst/>
              <a:rect l="l" t="t" r="r" b="b"/>
              <a:pathLst>
                <a:path w="52908" h="45498" extrusionOk="0">
                  <a:moveTo>
                    <a:pt x="15674" y="1003"/>
                  </a:moveTo>
                  <a:cubicBezTo>
                    <a:pt x="15687" y="1003"/>
                    <a:pt x="15681" y="1028"/>
                    <a:pt x="15664" y="1057"/>
                  </a:cubicBezTo>
                  <a:lnTo>
                    <a:pt x="15664" y="1057"/>
                  </a:lnTo>
                  <a:cubicBezTo>
                    <a:pt x="15665" y="1040"/>
                    <a:pt x="15665" y="1023"/>
                    <a:pt x="15666" y="1005"/>
                  </a:cubicBezTo>
                  <a:cubicBezTo>
                    <a:pt x="15669" y="1004"/>
                    <a:pt x="15672" y="1003"/>
                    <a:pt x="15674" y="1003"/>
                  </a:cubicBezTo>
                  <a:close/>
                  <a:moveTo>
                    <a:pt x="15814" y="6419"/>
                  </a:moveTo>
                  <a:cubicBezTo>
                    <a:pt x="16017" y="7835"/>
                    <a:pt x="16255" y="9244"/>
                    <a:pt x="16526" y="10650"/>
                  </a:cubicBezTo>
                  <a:lnTo>
                    <a:pt x="16526" y="10650"/>
                  </a:lnTo>
                  <a:cubicBezTo>
                    <a:pt x="16392" y="10645"/>
                    <a:pt x="16258" y="10642"/>
                    <a:pt x="16124" y="10638"/>
                  </a:cubicBezTo>
                  <a:lnTo>
                    <a:pt x="16124" y="10638"/>
                  </a:lnTo>
                  <a:cubicBezTo>
                    <a:pt x="15985" y="9232"/>
                    <a:pt x="15884" y="7824"/>
                    <a:pt x="15814" y="6419"/>
                  </a:cubicBezTo>
                  <a:close/>
                  <a:moveTo>
                    <a:pt x="31499" y="14803"/>
                  </a:moveTo>
                  <a:cubicBezTo>
                    <a:pt x="31524" y="14803"/>
                    <a:pt x="31548" y="14803"/>
                    <a:pt x="31554" y="14842"/>
                  </a:cubicBezTo>
                  <a:lnTo>
                    <a:pt x="31554" y="14842"/>
                  </a:lnTo>
                  <a:cubicBezTo>
                    <a:pt x="31536" y="14830"/>
                    <a:pt x="31518" y="14818"/>
                    <a:pt x="31499" y="14803"/>
                  </a:cubicBezTo>
                  <a:close/>
                  <a:moveTo>
                    <a:pt x="32613" y="15291"/>
                  </a:moveTo>
                  <a:lnTo>
                    <a:pt x="32613" y="15291"/>
                  </a:lnTo>
                  <a:cubicBezTo>
                    <a:pt x="32617" y="15291"/>
                    <a:pt x="32640" y="15304"/>
                    <a:pt x="32669" y="15322"/>
                  </a:cubicBezTo>
                  <a:lnTo>
                    <a:pt x="32669" y="15322"/>
                  </a:lnTo>
                  <a:cubicBezTo>
                    <a:pt x="32670" y="15317"/>
                    <a:pt x="32670" y="15312"/>
                    <a:pt x="32670" y="15305"/>
                  </a:cubicBezTo>
                  <a:lnTo>
                    <a:pt x="32670" y="15323"/>
                  </a:lnTo>
                  <a:lnTo>
                    <a:pt x="32670" y="15323"/>
                  </a:lnTo>
                  <a:cubicBezTo>
                    <a:pt x="32670" y="15323"/>
                    <a:pt x="32669" y="15323"/>
                    <a:pt x="32669" y="15322"/>
                  </a:cubicBezTo>
                  <a:lnTo>
                    <a:pt x="32669" y="15322"/>
                  </a:lnTo>
                  <a:cubicBezTo>
                    <a:pt x="32668" y="15326"/>
                    <a:pt x="32668" y="15329"/>
                    <a:pt x="32667" y="15331"/>
                  </a:cubicBezTo>
                  <a:lnTo>
                    <a:pt x="32667" y="15331"/>
                  </a:lnTo>
                  <a:cubicBezTo>
                    <a:pt x="32624" y="15302"/>
                    <a:pt x="32610" y="15291"/>
                    <a:pt x="32613" y="15291"/>
                  </a:cubicBezTo>
                  <a:close/>
                  <a:moveTo>
                    <a:pt x="4588" y="15655"/>
                  </a:moveTo>
                  <a:lnTo>
                    <a:pt x="4588" y="15655"/>
                  </a:lnTo>
                  <a:cubicBezTo>
                    <a:pt x="4555" y="15659"/>
                    <a:pt x="4522" y="15663"/>
                    <a:pt x="4488" y="15668"/>
                  </a:cubicBezTo>
                  <a:cubicBezTo>
                    <a:pt x="4530" y="15668"/>
                    <a:pt x="4562" y="15663"/>
                    <a:pt x="4588" y="15655"/>
                  </a:cubicBezTo>
                  <a:close/>
                  <a:moveTo>
                    <a:pt x="14247" y="16284"/>
                  </a:moveTo>
                  <a:cubicBezTo>
                    <a:pt x="14274" y="16293"/>
                    <a:pt x="14301" y="16301"/>
                    <a:pt x="14328" y="16309"/>
                  </a:cubicBezTo>
                  <a:cubicBezTo>
                    <a:pt x="14300" y="16295"/>
                    <a:pt x="14271" y="16288"/>
                    <a:pt x="14247" y="16284"/>
                  </a:cubicBezTo>
                  <a:close/>
                  <a:moveTo>
                    <a:pt x="14481" y="4239"/>
                  </a:moveTo>
                  <a:cubicBezTo>
                    <a:pt x="14546" y="5275"/>
                    <a:pt x="14621" y="6304"/>
                    <a:pt x="14663" y="7333"/>
                  </a:cubicBezTo>
                  <a:cubicBezTo>
                    <a:pt x="14690" y="8086"/>
                    <a:pt x="14774" y="8894"/>
                    <a:pt x="14802" y="9619"/>
                  </a:cubicBezTo>
                  <a:cubicBezTo>
                    <a:pt x="14826" y="9952"/>
                    <a:pt x="14854" y="10286"/>
                    <a:pt x="14885" y="10621"/>
                  </a:cubicBezTo>
                  <a:lnTo>
                    <a:pt x="14885" y="10621"/>
                  </a:lnTo>
                  <a:cubicBezTo>
                    <a:pt x="14859" y="10621"/>
                    <a:pt x="14833" y="10621"/>
                    <a:pt x="14807" y="10621"/>
                  </a:cubicBezTo>
                  <a:cubicBezTo>
                    <a:pt x="14712" y="10621"/>
                    <a:pt x="14618" y="10622"/>
                    <a:pt x="14523" y="10622"/>
                  </a:cubicBezTo>
                  <a:cubicBezTo>
                    <a:pt x="14591" y="10668"/>
                    <a:pt x="14733" y="10685"/>
                    <a:pt x="14892" y="10696"/>
                  </a:cubicBezTo>
                  <a:lnTo>
                    <a:pt x="14892" y="10696"/>
                  </a:lnTo>
                  <a:cubicBezTo>
                    <a:pt x="14893" y="10709"/>
                    <a:pt x="14895" y="10723"/>
                    <a:pt x="14896" y="10737"/>
                  </a:cubicBezTo>
                  <a:lnTo>
                    <a:pt x="14896" y="10737"/>
                  </a:lnTo>
                  <a:cubicBezTo>
                    <a:pt x="14737" y="10724"/>
                    <a:pt x="14506" y="10716"/>
                    <a:pt x="14292" y="10716"/>
                  </a:cubicBezTo>
                  <a:cubicBezTo>
                    <a:pt x="13904" y="10716"/>
                    <a:pt x="13572" y="10743"/>
                    <a:pt x="13826" y="10817"/>
                  </a:cubicBezTo>
                  <a:cubicBezTo>
                    <a:pt x="13994" y="10845"/>
                    <a:pt x="14244" y="10848"/>
                    <a:pt x="14525" y="10848"/>
                  </a:cubicBezTo>
                  <a:cubicBezTo>
                    <a:pt x="14605" y="10848"/>
                    <a:pt x="14688" y="10848"/>
                    <a:pt x="14772" y="10848"/>
                  </a:cubicBezTo>
                  <a:cubicBezTo>
                    <a:pt x="14817" y="10848"/>
                    <a:pt x="14862" y="10848"/>
                    <a:pt x="14907" y="10848"/>
                  </a:cubicBezTo>
                  <a:lnTo>
                    <a:pt x="14907" y="10848"/>
                  </a:lnTo>
                  <a:cubicBezTo>
                    <a:pt x="15097" y="12807"/>
                    <a:pt x="15403" y="14794"/>
                    <a:pt x="15814" y="16735"/>
                  </a:cubicBezTo>
                  <a:lnTo>
                    <a:pt x="15814" y="16735"/>
                  </a:lnTo>
                  <a:cubicBezTo>
                    <a:pt x="15355" y="16623"/>
                    <a:pt x="14885" y="16498"/>
                    <a:pt x="14412" y="16392"/>
                  </a:cubicBezTo>
                  <a:cubicBezTo>
                    <a:pt x="14272" y="16309"/>
                    <a:pt x="14217" y="16309"/>
                    <a:pt x="14189" y="16281"/>
                  </a:cubicBezTo>
                  <a:cubicBezTo>
                    <a:pt x="14202" y="16281"/>
                    <a:pt x="14223" y="16281"/>
                    <a:pt x="14247" y="16284"/>
                  </a:cubicBezTo>
                  <a:lnTo>
                    <a:pt x="14247" y="16284"/>
                  </a:lnTo>
                  <a:cubicBezTo>
                    <a:pt x="14078" y="16231"/>
                    <a:pt x="13907" y="16169"/>
                    <a:pt x="13715" y="16169"/>
                  </a:cubicBezTo>
                  <a:cubicBezTo>
                    <a:pt x="12990" y="15974"/>
                    <a:pt x="12237" y="15835"/>
                    <a:pt x="11485" y="15612"/>
                  </a:cubicBezTo>
                  <a:lnTo>
                    <a:pt x="11457" y="15668"/>
                  </a:lnTo>
                  <a:cubicBezTo>
                    <a:pt x="11429" y="15584"/>
                    <a:pt x="11150" y="15584"/>
                    <a:pt x="11122" y="15528"/>
                  </a:cubicBezTo>
                  <a:lnTo>
                    <a:pt x="11122" y="15528"/>
                  </a:lnTo>
                  <a:cubicBezTo>
                    <a:pt x="12098" y="15695"/>
                    <a:pt x="13018" y="15891"/>
                    <a:pt x="13994" y="16086"/>
                  </a:cubicBezTo>
                  <a:cubicBezTo>
                    <a:pt x="12237" y="15584"/>
                    <a:pt x="10453" y="15389"/>
                    <a:pt x="8641" y="15026"/>
                  </a:cubicBezTo>
                  <a:cubicBezTo>
                    <a:pt x="7748" y="14951"/>
                    <a:pt x="6785" y="14851"/>
                    <a:pt x="5829" y="14846"/>
                  </a:cubicBezTo>
                  <a:lnTo>
                    <a:pt x="5829" y="14846"/>
                  </a:lnTo>
                  <a:cubicBezTo>
                    <a:pt x="5251" y="12331"/>
                    <a:pt x="5125" y="9711"/>
                    <a:pt x="6300" y="7361"/>
                  </a:cubicBezTo>
                  <a:cubicBezTo>
                    <a:pt x="7722" y="4964"/>
                    <a:pt x="10816" y="4406"/>
                    <a:pt x="13380" y="4294"/>
                  </a:cubicBezTo>
                  <a:cubicBezTo>
                    <a:pt x="13741" y="4268"/>
                    <a:pt x="14109" y="4250"/>
                    <a:pt x="14481" y="4239"/>
                  </a:cubicBezTo>
                  <a:close/>
                  <a:moveTo>
                    <a:pt x="14969" y="16671"/>
                  </a:moveTo>
                  <a:cubicBezTo>
                    <a:pt x="15025" y="16671"/>
                    <a:pt x="15053" y="16671"/>
                    <a:pt x="15053" y="16699"/>
                  </a:cubicBezTo>
                  <a:cubicBezTo>
                    <a:pt x="15244" y="16737"/>
                    <a:pt x="15552" y="16801"/>
                    <a:pt x="15844" y="16874"/>
                  </a:cubicBezTo>
                  <a:lnTo>
                    <a:pt x="15844" y="16874"/>
                  </a:lnTo>
                  <a:cubicBezTo>
                    <a:pt x="15850" y="16903"/>
                    <a:pt x="15856" y="16931"/>
                    <a:pt x="15862" y="16960"/>
                  </a:cubicBezTo>
                  <a:lnTo>
                    <a:pt x="15862" y="16960"/>
                  </a:lnTo>
                  <a:cubicBezTo>
                    <a:pt x="15576" y="16881"/>
                    <a:pt x="15294" y="16804"/>
                    <a:pt x="15025" y="16727"/>
                  </a:cubicBezTo>
                  <a:lnTo>
                    <a:pt x="15025" y="16727"/>
                  </a:lnTo>
                  <a:cubicBezTo>
                    <a:pt x="15070" y="16732"/>
                    <a:pt x="15094" y="16735"/>
                    <a:pt x="15105" y="16735"/>
                  </a:cubicBezTo>
                  <a:cubicBezTo>
                    <a:pt x="15150" y="16735"/>
                    <a:pt x="14980" y="16699"/>
                    <a:pt x="15025" y="16699"/>
                  </a:cubicBezTo>
                  <a:cubicBezTo>
                    <a:pt x="14969" y="16699"/>
                    <a:pt x="14969" y="16699"/>
                    <a:pt x="14969" y="16671"/>
                  </a:cubicBezTo>
                  <a:close/>
                  <a:moveTo>
                    <a:pt x="16153" y="10924"/>
                  </a:moveTo>
                  <a:cubicBezTo>
                    <a:pt x="16331" y="10936"/>
                    <a:pt x="16455" y="10926"/>
                    <a:pt x="16584" y="10952"/>
                  </a:cubicBezTo>
                  <a:lnTo>
                    <a:pt x="16584" y="10952"/>
                  </a:lnTo>
                  <a:cubicBezTo>
                    <a:pt x="16587" y="10963"/>
                    <a:pt x="16589" y="10974"/>
                    <a:pt x="16591" y="10985"/>
                  </a:cubicBezTo>
                  <a:lnTo>
                    <a:pt x="16474" y="10985"/>
                  </a:lnTo>
                  <a:cubicBezTo>
                    <a:pt x="16486" y="10996"/>
                    <a:pt x="16533" y="11003"/>
                    <a:pt x="16595" y="11007"/>
                  </a:cubicBezTo>
                  <a:lnTo>
                    <a:pt x="16595" y="11007"/>
                  </a:lnTo>
                  <a:cubicBezTo>
                    <a:pt x="16602" y="11042"/>
                    <a:pt x="16609" y="11077"/>
                    <a:pt x="16616" y="11112"/>
                  </a:cubicBezTo>
                  <a:lnTo>
                    <a:pt x="16616" y="11112"/>
                  </a:lnTo>
                  <a:cubicBezTo>
                    <a:pt x="16592" y="11125"/>
                    <a:pt x="16579" y="11138"/>
                    <a:pt x="16586" y="11152"/>
                  </a:cubicBezTo>
                  <a:cubicBezTo>
                    <a:pt x="16598" y="11150"/>
                    <a:pt x="16610" y="11148"/>
                    <a:pt x="16623" y="11146"/>
                  </a:cubicBezTo>
                  <a:lnTo>
                    <a:pt x="16623" y="11146"/>
                  </a:lnTo>
                  <a:cubicBezTo>
                    <a:pt x="16842" y="12255"/>
                    <a:pt x="17081" y="13362"/>
                    <a:pt x="17339" y="14469"/>
                  </a:cubicBezTo>
                  <a:cubicBezTo>
                    <a:pt x="17516" y="15304"/>
                    <a:pt x="17739" y="16174"/>
                    <a:pt x="17979" y="17034"/>
                  </a:cubicBezTo>
                  <a:lnTo>
                    <a:pt x="17979" y="17034"/>
                  </a:lnTo>
                  <a:cubicBezTo>
                    <a:pt x="17913" y="17037"/>
                    <a:pt x="17846" y="17039"/>
                    <a:pt x="17778" y="17039"/>
                  </a:cubicBezTo>
                  <a:cubicBezTo>
                    <a:pt x="17539" y="17039"/>
                    <a:pt x="17294" y="17018"/>
                    <a:pt x="17043" y="16983"/>
                  </a:cubicBezTo>
                  <a:lnTo>
                    <a:pt x="17043" y="16983"/>
                  </a:lnTo>
                  <a:cubicBezTo>
                    <a:pt x="16651" y="14981"/>
                    <a:pt x="16362" y="12955"/>
                    <a:pt x="16153" y="10924"/>
                  </a:cubicBezTo>
                  <a:close/>
                  <a:moveTo>
                    <a:pt x="18445" y="17114"/>
                  </a:moveTo>
                  <a:cubicBezTo>
                    <a:pt x="18458" y="17116"/>
                    <a:pt x="18471" y="17117"/>
                    <a:pt x="18481" y="17117"/>
                  </a:cubicBezTo>
                  <a:cubicBezTo>
                    <a:pt x="18468" y="17117"/>
                    <a:pt x="18455" y="17117"/>
                    <a:pt x="18445" y="17114"/>
                  </a:cubicBezTo>
                  <a:close/>
                  <a:moveTo>
                    <a:pt x="18586" y="17117"/>
                  </a:moveTo>
                  <a:cubicBezTo>
                    <a:pt x="18596" y="17117"/>
                    <a:pt x="18607" y="17117"/>
                    <a:pt x="18621" y="17117"/>
                  </a:cubicBezTo>
                  <a:cubicBezTo>
                    <a:pt x="18680" y="17139"/>
                    <a:pt x="18739" y="17160"/>
                    <a:pt x="18798" y="17182"/>
                  </a:cubicBezTo>
                  <a:lnTo>
                    <a:pt x="18798" y="17182"/>
                  </a:lnTo>
                  <a:cubicBezTo>
                    <a:pt x="18727" y="17160"/>
                    <a:pt x="18656" y="17138"/>
                    <a:pt x="18586" y="17117"/>
                  </a:cubicBezTo>
                  <a:close/>
                  <a:moveTo>
                    <a:pt x="16902" y="17353"/>
                  </a:moveTo>
                  <a:lnTo>
                    <a:pt x="16902" y="17353"/>
                  </a:lnTo>
                  <a:cubicBezTo>
                    <a:pt x="16917" y="17358"/>
                    <a:pt x="16931" y="17362"/>
                    <a:pt x="16944" y="17367"/>
                  </a:cubicBezTo>
                  <a:lnTo>
                    <a:pt x="16944" y="17367"/>
                  </a:lnTo>
                  <a:cubicBezTo>
                    <a:pt x="16934" y="17366"/>
                    <a:pt x="16923" y="17364"/>
                    <a:pt x="16913" y="17363"/>
                  </a:cubicBezTo>
                  <a:lnTo>
                    <a:pt x="16913" y="17363"/>
                  </a:lnTo>
                  <a:cubicBezTo>
                    <a:pt x="16909" y="17361"/>
                    <a:pt x="16905" y="17357"/>
                    <a:pt x="16902" y="17353"/>
                  </a:cubicBezTo>
                  <a:close/>
                  <a:moveTo>
                    <a:pt x="1539" y="17366"/>
                  </a:moveTo>
                  <a:lnTo>
                    <a:pt x="1477" y="17535"/>
                  </a:lnTo>
                  <a:cubicBezTo>
                    <a:pt x="1497" y="17477"/>
                    <a:pt x="1518" y="17421"/>
                    <a:pt x="1539" y="17366"/>
                  </a:cubicBezTo>
                  <a:close/>
                  <a:moveTo>
                    <a:pt x="17084" y="17188"/>
                  </a:moveTo>
                  <a:cubicBezTo>
                    <a:pt x="17429" y="17292"/>
                    <a:pt x="17771" y="17398"/>
                    <a:pt x="18112" y="17506"/>
                  </a:cubicBezTo>
                  <a:lnTo>
                    <a:pt x="18112" y="17506"/>
                  </a:lnTo>
                  <a:cubicBezTo>
                    <a:pt x="18136" y="17589"/>
                    <a:pt x="18160" y="17671"/>
                    <a:pt x="18184" y="17754"/>
                  </a:cubicBezTo>
                  <a:lnTo>
                    <a:pt x="18184" y="17754"/>
                  </a:lnTo>
                  <a:cubicBezTo>
                    <a:pt x="17978" y="17683"/>
                    <a:pt x="17778" y="17610"/>
                    <a:pt x="17589" y="17535"/>
                  </a:cubicBezTo>
                  <a:cubicBezTo>
                    <a:pt x="17534" y="17535"/>
                    <a:pt x="17422" y="17452"/>
                    <a:pt x="17339" y="17452"/>
                  </a:cubicBezTo>
                  <a:cubicBezTo>
                    <a:pt x="17311" y="17438"/>
                    <a:pt x="17311" y="17431"/>
                    <a:pt x="17335" y="17431"/>
                  </a:cubicBezTo>
                  <a:cubicBezTo>
                    <a:pt x="17359" y="17431"/>
                    <a:pt x="17408" y="17438"/>
                    <a:pt x="17478" y="17452"/>
                  </a:cubicBezTo>
                  <a:cubicBezTo>
                    <a:pt x="17358" y="17409"/>
                    <a:pt x="17236" y="17367"/>
                    <a:pt x="17112" y="17327"/>
                  </a:cubicBezTo>
                  <a:lnTo>
                    <a:pt x="17112" y="17327"/>
                  </a:lnTo>
                  <a:cubicBezTo>
                    <a:pt x="17102" y="17281"/>
                    <a:pt x="17093" y="17235"/>
                    <a:pt x="17084" y="17188"/>
                  </a:cubicBezTo>
                  <a:close/>
                  <a:moveTo>
                    <a:pt x="21185" y="18790"/>
                  </a:moveTo>
                  <a:cubicBezTo>
                    <a:pt x="21181" y="18794"/>
                    <a:pt x="21177" y="18797"/>
                    <a:pt x="21172" y="18800"/>
                  </a:cubicBezTo>
                  <a:lnTo>
                    <a:pt x="21172" y="18800"/>
                  </a:lnTo>
                  <a:cubicBezTo>
                    <a:pt x="21244" y="18833"/>
                    <a:pt x="21314" y="18867"/>
                    <a:pt x="21380" y="18901"/>
                  </a:cubicBezTo>
                  <a:cubicBezTo>
                    <a:pt x="21380" y="18845"/>
                    <a:pt x="21213" y="18845"/>
                    <a:pt x="21185" y="18790"/>
                  </a:cubicBezTo>
                  <a:close/>
                  <a:moveTo>
                    <a:pt x="17801" y="11262"/>
                  </a:moveTo>
                  <a:cubicBezTo>
                    <a:pt x="18169" y="11362"/>
                    <a:pt x="18535" y="11488"/>
                    <a:pt x="18927" y="11542"/>
                  </a:cubicBezTo>
                  <a:cubicBezTo>
                    <a:pt x="18872" y="11598"/>
                    <a:pt x="19290" y="11598"/>
                    <a:pt x="19429" y="11681"/>
                  </a:cubicBezTo>
                  <a:lnTo>
                    <a:pt x="19234" y="11681"/>
                  </a:lnTo>
                  <a:cubicBezTo>
                    <a:pt x="19429" y="11737"/>
                    <a:pt x="19792" y="11737"/>
                    <a:pt x="20042" y="11821"/>
                  </a:cubicBezTo>
                  <a:lnTo>
                    <a:pt x="19819" y="11821"/>
                  </a:lnTo>
                  <a:cubicBezTo>
                    <a:pt x="19918" y="11841"/>
                    <a:pt x="20003" y="11860"/>
                    <a:pt x="20083" y="11860"/>
                  </a:cubicBezTo>
                  <a:cubicBezTo>
                    <a:pt x="20117" y="11860"/>
                    <a:pt x="20149" y="11857"/>
                    <a:pt x="20182" y="11849"/>
                  </a:cubicBezTo>
                  <a:cubicBezTo>
                    <a:pt x="20240" y="11868"/>
                    <a:pt x="20324" y="11900"/>
                    <a:pt x="20416" y="11900"/>
                  </a:cubicBezTo>
                  <a:cubicBezTo>
                    <a:pt x="20458" y="11900"/>
                    <a:pt x="20501" y="11894"/>
                    <a:pt x="20544" y="11877"/>
                  </a:cubicBezTo>
                  <a:cubicBezTo>
                    <a:pt x="20628" y="11932"/>
                    <a:pt x="20767" y="11932"/>
                    <a:pt x="20823" y="11960"/>
                  </a:cubicBezTo>
                  <a:lnTo>
                    <a:pt x="20795" y="11960"/>
                  </a:lnTo>
                  <a:cubicBezTo>
                    <a:pt x="21659" y="12127"/>
                    <a:pt x="22607" y="12295"/>
                    <a:pt x="23471" y="12434"/>
                  </a:cubicBezTo>
                  <a:cubicBezTo>
                    <a:pt x="23945" y="12573"/>
                    <a:pt x="24447" y="12657"/>
                    <a:pt x="24921" y="12769"/>
                  </a:cubicBezTo>
                  <a:cubicBezTo>
                    <a:pt x="25700" y="12933"/>
                    <a:pt x="26509" y="13127"/>
                    <a:pt x="27304" y="13351"/>
                  </a:cubicBezTo>
                  <a:lnTo>
                    <a:pt x="27304" y="13351"/>
                  </a:lnTo>
                  <a:cubicBezTo>
                    <a:pt x="27130" y="13817"/>
                    <a:pt x="26950" y="14283"/>
                    <a:pt x="26788" y="14748"/>
                  </a:cubicBezTo>
                  <a:cubicBezTo>
                    <a:pt x="26267" y="16337"/>
                    <a:pt x="25722" y="17974"/>
                    <a:pt x="25084" y="19501"/>
                  </a:cubicBezTo>
                  <a:lnTo>
                    <a:pt x="25084" y="19501"/>
                  </a:lnTo>
                  <a:cubicBezTo>
                    <a:pt x="23222" y="18707"/>
                    <a:pt x="21328" y="17987"/>
                    <a:pt x="19395" y="17369"/>
                  </a:cubicBezTo>
                  <a:lnTo>
                    <a:pt x="19395" y="17369"/>
                  </a:lnTo>
                  <a:cubicBezTo>
                    <a:pt x="19260" y="16913"/>
                    <a:pt x="19134" y="16487"/>
                    <a:pt x="19011" y="16114"/>
                  </a:cubicBezTo>
                  <a:lnTo>
                    <a:pt x="18983" y="16114"/>
                  </a:lnTo>
                  <a:cubicBezTo>
                    <a:pt x="18550" y="14498"/>
                    <a:pt x="18151" y="12883"/>
                    <a:pt x="17801" y="11262"/>
                  </a:cubicBezTo>
                  <a:close/>
                  <a:moveTo>
                    <a:pt x="19404" y="17401"/>
                  </a:moveTo>
                  <a:cubicBezTo>
                    <a:pt x="21307" y="18084"/>
                    <a:pt x="23232" y="18739"/>
                    <a:pt x="25036" y="19615"/>
                  </a:cubicBezTo>
                  <a:lnTo>
                    <a:pt x="25036" y="19615"/>
                  </a:lnTo>
                  <a:cubicBezTo>
                    <a:pt x="25033" y="19624"/>
                    <a:pt x="25029" y="19632"/>
                    <a:pt x="25025" y="19641"/>
                  </a:cubicBezTo>
                  <a:lnTo>
                    <a:pt x="25025" y="19641"/>
                  </a:lnTo>
                  <a:cubicBezTo>
                    <a:pt x="24374" y="19452"/>
                    <a:pt x="23869" y="19215"/>
                    <a:pt x="23220" y="18929"/>
                  </a:cubicBezTo>
                  <a:lnTo>
                    <a:pt x="23220" y="18929"/>
                  </a:lnTo>
                  <a:cubicBezTo>
                    <a:pt x="23694" y="19096"/>
                    <a:pt x="23973" y="19208"/>
                    <a:pt x="24335" y="19347"/>
                  </a:cubicBezTo>
                  <a:cubicBezTo>
                    <a:pt x="24447" y="19459"/>
                    <a:pt x="24670" y="19487"/>
                    <a:pt x="24753" y="19514"/>
                  </a:cubicBezTo>
                  <a:cubicBezTo>
                    <a:pt x="23747" y="19052"/>
                    <a:pt x="22766" y="18669"/>
                    <a:pt x="21735" y="18288"/>
                  </a:cubicBezTo>
                  <a:lnTo>
                    <a:pt x="21735" y="18288"/>
                  </a:lnTo>
                  <a:cubicBezTo>
                    <a:pt x="21737" y="18288"/>
                    <a:pt x="21740" y="18288"/>
                    <a:pt x="21743" y="18288"/>
                  </a:cubicBezTo>
                  <a:cubicBezTo>
                    <a:pt x="21736" y="18286"/>
                    <a:pt x="21728" y="18284"/>
                    <a:pt x="21721" y="18283"/>
                  </a:cubicBezTo>
                  <a:lnTo>
                    <a:pt x="21721" y="18283"/>
                  </a:lnTo>
                  <a:cubicBezTo>
                    <a:pt x="21700" y="18275"/>
                    <a:pt x="21680" y="18268"/>
                    <a:pt x="21659" y="18260"/>
                  </a:cubicBezTo>
                  <a:lnTo>
                    <a:pt x="21659" y="18260"/>
                  </a:lnTo>
                  <a:cubicBezTo>
                    <a:pt x="21663" y="18264"/>
                    <a:pt x="21666" y="18267"/>
                    <a:pt x="21670" y="18270"/>
                  </a:cubicBezTo>
                  <a:lnTo>
                    <a:pt x="21670" y="18270"/>
                  </a:lnTo>
                  <a:cubicBezTo>
                    <a:pt x="21335" y="18185"/>
                    <a:pt x="21021" y="18057"/>
                    <a:pt x="20684" y="17953"/>
                  </a:cubicBezTo>
                  <a:cubicBezTo>
                    <a:pt x="20628" y="17953"/>
                    <a:pt x="20544" y="17870"/>
                    <a:pt x="20488" y="17870"/>
                  </a:cubicBezTo>
                  <a:cubicBezTo>
                    <a:pt x="20138" y="17753"/>
                    <a:pt x="19787" y="17631"/>
                    <a:pt x="19437" y="17511"/>
                  </a:cubicBezTo>
                  <a:lnTo>
                    <a:pt x="19437" y="17511"/>
                  </a:lnTo>
                  <a:cubicBezTo>
                    <a:pt x="19426" y="17474"/>
                    <a:pt x="19415" y="17437"/>
                    <a:pt x="19404" y="17401"/>
                  </a:cubicBezTo>
                  <a:close/>
                  <a:moveTo>
                    <a:pt x="1099" y="20969"/>
                  </a:moveTo>
                  <a:lnTo>
                    <a:pt x="1099" y="20969"/>
                  </a:lnTo>
                  <a:cubicBezTo>
                    <a:pt x="1122" y="21033"/>
                    <a:pt x="1146" y="21096"/>
                    <a:pt x="1171" y="21159"/>
                  </a:cubicBezTo>
                  <a:cubicBezTo>
                    <a:pt x="1152" y="21085"/>
                    <a:pt x="1134" y="21035"/>
                    <a:pt x="1099" y="20969"/>
                  </a:cubicBezTo>
                  <a:close/>
                  <a:moveTo>
                    <a:pt x="48162" y="22619"/>
                  </a:moveTo>
                  <a:cubicBezTo>
                    <a:pt x="48141" y="22637"/>
                    <a:pt x="48141" y="22672"/>
                    <a:pt x="48141" y="22692"/>
                  </a:cubicBezTo>
                  <a:cubicBezTo>
                    <a:pt x="48148" y="22668"/>
                    <a:pt x="48155" y="22643"/>
                    <a:pt x="48162" y="22619"/>
                  </a:cubicBezTo>
                  <a:close/>
                  <a:moveTo>
                    <a:pt x="19578" y="17986"/>
                  </a:moveTo>
                  <a:cubicBezTo>
                    <a:pt x="21190" y="18531"/>
                    <a:pt x="22778" y="19124"/>
                    <a:pt x="24391" y="19765"/>
                  </a:cubicBezTo>
                  <a:cubicBezTo>
                    <a:pt x="24309" y="19765"/>
                    <a:pt x="24651" y="19871"/>
                    <a:pt x="24870" y="19961"/>
                  </a:cubicBezTo>
                  <a:lnTo>
                    <a:pt x="24870" y="19961"/>
                  </a:lnTo>
                  <a:cubicBezTo>
                    <a:pt x="24212" y="21166"/>
                    <a:pt x="23697" y="22988"/>
                    <a:pt x="22356" y="23417"/>
                  </a:cubicBezTo>
                  <a:cubicBezTo>
                    <a:pt x="21066" y="22459"/>
                    <a:pt x="20283" y="20296"/>
                    <a:pt x="19690" y="18358"/>
                  </a:cubicBezTo>
                  <a:lnTo>
                    <a:pt x="19690" y="18358"/>
                  </a:lnTo>
                  <a:cubicBezTo>
                    <a:pt x="20165" y="18517"/>
                    <a:pt x="20637" y="18673"/>
                    <a:pt x="21102" y="18818"/>
                  </a:cubicBezTo>
                  <a:cubicBezTo>
                    <a:pt x="21102" y="18818"/>
                    <a:pt x="21143" y="18818"/>
                    <a:pt x="21172" y="18800"/>
                  </a:cubicBezTo>
                  <a:lnTo>
                    <a:pt x="21172" y="18800"/>
                  </a:lnTo>
                  <a:cubicBezTo>
                    <a:pt x="20737" y="18600"/>
                    <a:pt x="20206" y="18416"/>
                    <a:pt x="19653" y="18235"/>
                  </a:cubicBezTo>
                  <a:lnTo>
                    <a:pt x="19653" y="18235"/>
                  </a:lnTo>
                  <a:cubicBezTo>
                    <a:pt x="19628" y="18151"/>
                    <a:pt x="19603" y="18068"/>
                    <a:pt x="19578" y="17986"/>
                  </a:cubicBezTo>
                  <a:close/>
                  <a:moveTo>
                    <a:pt x="43598" y="23459"/>
                  </a:moveTo>
                  <a:cubicBezTo>
                    <a:pt x="43598" y="23464"/>
                    <a:pt x="43599" y="23469"/>
                    <a:pt x="43599" y="23473"/>
                  </a:cubicBezTo>
                  <a:lnTo>
                    <a:pt x="43599" y="23473"/>
                  </a:lnTo>
                  <a:cubicBezTo>
                    <a:pt x="43602" y="23472"/>
                    <a:pt x="43604" y="23471"/>
                    <a:pt x="43605" y="23470"/>
                  </a:cubicBezTo>
                  <a:lnTo>
                    <a:pt x="43605" y="23470"/>
                  </a:lnTo>
                  <a:cubicBezTo>
                    <a:pt x="43603" y="23467"/>
                    <a:pt x="43600" y="23463"/>
                    <a:pt x="43598" y="23459"/>
                  </a:cubicBezTo>
                  <a:close/>
                  <a:moveTo>
                    <a:pt x="43599" y="23473"/>
                  </a:moveTo>
                  <a:cubicBezTo>
                    <a:pt x="43599" y="23473"/>
                    <a:pt x="43598" y="23473"/>
                    <a:pt x="43597" y="23473"/>
                  </a:cubicBezTo>
                  <a:cubicBezTo>
                    <a:pt x="43598" y="23474"/>
                    <a:pt x="43599" y="23475"/>
                    <a:pt x="43600" y="23477"/>
                  </a:cubicBezTo>
                  <a:lnTo>
                    <a:pt x="43600" y="23477"/>
                  </a:lnTo>
                  <a:cubicBezTo>
                    <a:pt x="43600" y="23475"/>
                    <a:pt x="43599" y="23474"/>
                    <a:pt x="43599" y="23473"/>
                  </a:cubicBezTo>
                  <a:close/>
                  <a:moveTo>
                    <a:pt x="43600" y="23477"/>
                  </a:moveTo>
                  <a:cubicBezTo>
                    <a:pt x="43602" y="23489"/>
                    <a:pt x="43607" y="23496"/>
                    <a:pt x="43616" y="23499"/>
                  </a:cubicBezTo>
                  <a:lnTo>
                    <a:pt x="43616" y="23499"/>
                  </a:lnTo>
                  <a:cubicBezTo>
                    <a:pt x="43610" y="23492"/>
                    <a:pt x="43605" y="23484"/>
                    <a:pt x="43600" y="23477"/>
                  </a:cubicBezTo>
                  <a:close/>
                  <a:moveTo>
                    <a:pt x="32365" y="23527"/>
                  </a:moveTo>
                  <a:cubicBezTo>
                    <a:pt x="32369" y="23530"/>
                    <a:pt x="32373" y="23533"/>
                    <a:pt x="32376" y="23536"/>
                  </a:cubicBezTo>
                  <a:lnTo>
                    <a:pt x="32376" y="23536"/>
                  </a:lnTo>
                  <a:cubicBezTo>
                    <a:pt x="32372" y="23533"/>
                    <a:pt x="32369" y="23530"/>
                    <a:pt x="32365" y="23527"/>
                  </a:cubicBezTo>
                  <a:close/>
                  <a:moveTo>
                    <a:pt x="36377" y="26204"/>
                  </a:moveTo>
                  <a:cubicBezTo>
                    <a:pt x="36445" y="26253"/>
                    <a:pt x="36459" y="26267"/>
                    <a:pt x="36451" y="26267"/>
                  </a:cubicBezTo>
                  <a:cubicBezTo>
                    <a:pt x="36445" y="26267"/>
                    <a:pt x="36426" y="26259"/>
                    <a:pt x="36408" y="26250"/>
                  </a:cubicBezTo>
                  <a:lnTo>
                    <a:pt x="36408" y="26250"/>
                  </a:lnTo>
                  <a:lnTo>
                    <a:pt x="36377" y="26204"/>
                  </a:lnTo>
                  <a:close/>
                  <a:moveTo>
                    <a:pt x="16635" y="4255"/>
                  </a:moveTo>
                  <a:cubicBezTo>
                    <a:pt x="16721" y="4259"/>
                    <a:pt x="16807" y="4262"/>
                    <a:pt x="16893" y="4267"/>
                  </a:cubicBezTo>
                  <a:cubicBezTo>
                    <a:pt x="17116" y="4294"/>
                    <a:pt x="17366" y="4294"/>
                    <a:pt x="17589" y="4294"/>
                  </a:cubicBezTo>
                  <a:cubicBezTo>
                    <a:pt x="18231" y="4322"/>
                    <a:pt x="18816" y="4434"/>
                    <a:pt x="19457" y="4462"/>
                  </a:cubicBezTo>
                  <a:lnTo>
                    <a:pt x="19457" y="4490"/>
                  </a:lnTo>
                  <a:cubicBezTo>
                    <a:pt x="19531" y="4490"/>
                    <a:pt x="19606" y="4514"/>
                    <a:pt x="19647" y="4514"/>
                  </a:cubicBezTo>
                  <a:cubicBezTo>
                    <a:pt x="19668" y="4514"/>
                    <a:pt x="19680" y="4508"/>
                    <a:pt x="19680" y="4490"/>
                  </a:cubicBezTo>
                  <a:cubicBezTo>
                    <a:pt x="25673" y="5437"/>
                    <a:pt x="31750" y="7249"/>
                    <a:pt x="37381" y="9619"/>
                  </a:cubicBezTo>
                  <a:cubicBezTo>
                    <a:pt x="37660" y="9702"/>
                    <a:pt x="38050" y="9870"/>
                    <a:pt x="38357" y="10065"/>
                  </a:cubicBezTo>
                  <a:lnTo>
                    <a:pt x="38384" y="10065"/>
                  </a:lnTo>
                  <a:cubicBezTo>
                    <a:pt x="41005" y="11431"/>
                    <a:pt x="43513" y="12908"/>
                    <a:pt x="45632" y="14943"/>
                  </a:cubicBezTo>
                  <a:cubicBezTo>
                    <a:pt x="45632" y="14915"/>
                    <a:pt x="45604" y="14915"/>
                    <a:pt x="45604" y="14887"/>
                  </a:cubicBezTo>
                  <a:lnTo>
                    <a:pt x="45604" y="14887"/>
                  </a:lnTo>
                  <a:cubicBezTo>
                    <a:pt x="46162" y="15445"/>
                    <a:pt x="46663" y="15974"/>
                    <a:pt x="47109" y="16615"/>
                  </a:cubicBezTo>
                  <a:cubicBezTo>
                    <a:pt x="47667" y="17284"/>
                    <a:pt x="48001" y="18121"/>
                    <a:pt x="48336" y="18929"/>
                  </a:cubicBezTo>
                  <a:cubicBezTo>
                    <a:pt x="48364" y="19264"/>
                    <a:pt x="48503" y="19765"/>
                    <a:pt x="48503" y="20100"/>
                  </a:cubicBezTo>
                  <a:cubicBezTo>
                    <a:pt x="48557" y="20966"/>
                    <a:pt x="48401" y="21806"/>
                    <a:pt x="48162" y="22619"/>
                  </a:cubicBezTo>
                  <a:lnTo>
                    <a:pt x="48162" y="22619"/>
                  </a:lnTo>
                  <a:cubicBezTo>
                    <a:pt x="48171" y="22613"/>
                    <a:pt x="48181" y="22609"/>
                    <a:pt x="48197" y="22609"/>
                  </a:cubicBezTo>
                  <a:cubicBezTo>
                    <a:pt x="47759" y="23922"/>
                    <a:pt x="47122" y="25149"/>
                    <a:pt x="46336" y="26285"/>
                  </a:cubicBezTo>
                  <a:lnTo>
                    <a:pt x="46336" y="26285"/>
                  </a:lnTo>
                  <a:cubicBezTo>
                    <a:pt x="45776" y="24496"/>
                    <a:pt x="44767" y="22735"/>
                    <a:pt x="43235" y="21075"/>
                  </a:cubicBezTo>
                  <a:cubicBezTo>
                    <a:pt x="39301" y="16896"/>
                    <a:pt x="34062" y="14130"/>
                    <a:pt x="28453" y="12500"/>
                  </a:cubicBezTo>
                  <a:lnTo>
                    <a:pt x="28453" y="12500"/>
                  </a:lnTo>
                  <a:cubicBezTo>
                    <a:pt x="28481" y="12222"/>
                    <a:pt x="28533" y="11965"/>
                    <a:pt x="28572" y="11654"/>
                  </a:cubicBezTo>
                  <a:lnTo>
                    <a:pt x="28572" y="11654"/>
                  </a:lnTo>
                  <a:cubicBezTo>
                    <a:pt x="28517" y="11709"/>
                    <a:pt x="28517" y="11737"/>
                    <a:pt x="28489" y="11793"/>
                  </a:cubicBezTo>
                  <a:cubicBezTo>
                    <a:pt x="28349" y="11681"/>
                    <a:pt x="28572" y="10985"/>
                    <a:pt x="28572" y="10678"/>
                  </a:cubicBezTo>
                  <a:lnTo>
                    <a:pt x="28572" y="10678"/>
                  </a:lnTo>
                  <a:cubicBezTo>
                    <a:pt x="28461" y="10762"/>
                    <a:pt x="28433" y="10957"/>
                    <a:pt x="28349" y="11124"/>
                  </a:cubicBezTo>
                  <a:lnTo>
                    <a:pt x="28349" y="10957"/>
                  </a:lnTo>
                  <a:cubicBezTo>
                    <a:pt x="28273" y="11071"/>
                    <a:pt x="28210" y="11159"/>
                    <a:pt x="28178" y="11159"/>
                  </a:cubicBezTo>
                  <a:cubicBezTo>
                    <a:pt x="28163" y="11159"/>
                    <a:pt x="28154" y="11140"/>
                    <a:pt x="28154" y="11096"/>
                  </a:cubicBezTo>
                  <a:cubicBezTo>
                    <a:pt x="28124" y="11126"/>
                    <a:pt x="28105" y="11134"/>
                    <a:pt x="28092" y="11134"/>
                  </a:cubicBezTo>
                  <a:cubicBezTo>
                    <a:pt x="28073" y="11134"/>
                    <a:pt x="28065" y="11118"/>
                    <a:pt x="28054" y="11118"/>
                  </a:cubicBezTo>
                  <a:cubicBezTo>
                    <a:pt x="28051" y="11118"/>
                    <a:pt x="28047" y="11120"/>
                    <a:pt x="28043" y="11124"/>
                  </a:cubicBezTo>
                  <a:cubicBezTo>
                    <a:pt x="28043" y="10957"/>
                    <a:pt x="28098" y="10762"/>
                    <a:pt x="28043" y="10622"/>
                  </a:cubicBezTo>
                  <a:cubicBezTo>
                    <a:pt x="27987" y="11179"/>
                    <a:pt x="27851" y="11732"/>
                    <a:pt x="27678" y="12282"/>
                  </a:cubicBezTo>
                  <a:lnTo>
                    <a:pt x="27678" y="12282"/>
                  </a:lnTo>
                  <a:cubicBezTo>
                    <a:pt x="24395" y="11394"/>
                    <a:pt x="21002" y="10885"/>
                    <a:pt x="17682" y="10701"/>
                  </a:cubicBezTo>
                  <a:lnTo>
                    <a:pt x="17682" y="10701"/>
                  </a:lnTo>
                  <a:cubicBezTo>
                    <a:pt x="17237" y="8569"/>
                    <a:pt x="16877" y="6425"/>
                    <a:pt x="16635" y="4255"/>
                  </a:cubicBezTo>
                  <a:close/>
                  <a:moveTo>
                    <a:pt x="45564" y="27880"/>
                  </a:moveTo>
                  <a:cubicBezTo>
                    <a:pt x="45567" y="27890"/>
                    <a:pt x="45569" y="27899"/>
                    <a:pt x="45571" y="27908"/>
                  </a:cubicBezTo>
                  <a:lnTo>
                    <a:pt x="45571" y="27908"/>
                  </a:lnTo>
                  <a:cubicBezTo>
                    <a:pt x="45571" y="27909"/>
                    <a:pt x="45570" y="27911"/>
                    <a:pt x="45570" y="27912"/>
                  </a:cubicBezTo>
                  <a:lnTo>
                    <a:pt x="45570" y="27912"/>
                  </a:lnTo>
                  <a:cubicBezTo>
                    <a:pt x="45568" y="27902"/>
                    <a:pt x="45565" y="27891"/>
                    <a:pt x="45564" y="27880"/>
                  </a:cubicBezTo>
                  <a:close/>
                  <a:moveTo>
                    <a:pt x="28321" y="13648"/>
                  </a:moveTo>
                  <a:cubicBezTo>
                    <a:pt x="29145" y="13873"/>
                    <a:pt x="29883" y="14211"/>
                    <a:pt x="30719" y="14525"/>
                  </a:cubicBezTo>
                  <a:cubicBezTo>
                    <a:pt x="30719" y="14497"/>
                    <a:pt x="30663" y="14497"/>
                    <a:pt x="30663" y="14497"/>
                  </a:cubicBezTo>
                  <a:cubicBezTo>
                    <a:pt x="30691" y="14497"/>
                    <a:pt x="30719" y="14497"/>
                    <a:pt x="30719" y="14525"/>
                  </a:cubicBezTo>
                  <a:cubicBezTo>
                    <a:pt x="30802" y="14608"/>
                    <a:pt x="31332" y="14664"/>
                    <a:pt x="31360" y="14859"/>
                  </a:cubicBezTo>
                  <a:cubicBezTo>
                    <a:pt x="31527" y="14859"/>
                    <a:pt x="31639" y="14943"/>
                    <a:pt x="31778" y="14999"/>
                  </a:cubicBezTo>
                  <a:cubicBezTo>
                    <a:pt x="31727" y="14948"/>
                    <a:pt x="31676" y="14917"/>
                    <a:pt x="31619" y="14882"/>
                  </a:cubicBezTo>
                  <a:lnTo>
                    <a:pt x="31619" y="14882"/>
                  </a:lnTo>
                  <a:cubicBezTo>
                    <a:pt x="31873" y="14982"/>
                    <a:pt x="32253" y="15203"/>
                    <a:pt x="32586" y="15305"/>
                  </a:cubicBezTo>
                  <a:cubicBezTo>
                    <a:pt x="32614" y="15333"/>
                    <a:pt x="32635" y="15347"/>
                    <a:pt x="32649" y="15347"/>
                  </a:cubicBezTo>
                  <a:cubicBezTo>
                    <a:pt x="32658" y="15347"/>
                    <a:pt x="32664" y="15342"/>
                    <a:pt x="32667" y="15331"/>
                  </a:cubicBezTo>
                  <a:lnTo>
                    <a:pt x="32667" y="15331"/>
                  </a:lnTo>
                  <a:cubicBezTo>
                    <a:pt x="32668" y="15332"/>
                    <a:pt x="32669" y="15332"/>
                    <a:pt x="32670" y="15333"/>
                  </a:cubicBezTo>
                  <a:lnTo>
                    <a:pt x="32670" y="15323"/>
                  </a:lnTo>
                  <a:lnTo>
                    <a:pt x="32670" y="15323"/>
                  </a:lnTo>
                  <a:cubicBezTo>
                    <a:pt x="32714" y="15352"/>
                    <a:pt x="32769" y="15392"/>
                    <a:pt x="32781" y="15417"/>
                  </a:cubicBezTo>
                  <a:cubicBezTo>
                    <a:pt x="32861" y="15417"/>
                    <a:pt x="32969" y="15488"/>
                    <a:pt x="32984" y="15488"/>
                  </a:cubicBezTo>
                  <a:cubicBezTo>
                    <a:pt x="32990" y="15488"/>
                    <a:pt x="32981" y="15476"/>
                    <a:pt x="32949" y="15445"/>
                  </a:cubicBezTo>
                  <a:lnTo>
                    <a:pt x="32949" y="15445"/>
                  </a:lnTo>
                  <a:cubicBezTo>
                    <a:pt x="33367" y="15668"/>
                    <a:pt x="34036" y="15974"/>
                    <a:pt x="34454" y="16169"/>
                  </a:cubicBezTo>
                  <a:cubicBezTo>
                    <a:pt x="34426" y="16141"/>
                    <a:pt x="34259" y="16086"/>
                    <a:pt x="34175" y="16002"/>
                  </a:cubicBezTo>
                  <a:cubicBezTo>
                    <a:pt x="34343" y="16002"/>
                    <a:pt x="34482" y="16225"/>
                    <a:pt x="34677" y="16253"/>
                  </a:cubicBezTo>
                  <a:cubicBezTo>
                    <a:pt x="34677" y="16281"/>
                    <a:pt x="34733" y="16281"/>
                    <a:pt x="34761" y="16309"/>
                  </a:cubicBezTo>
                  <a:cubicBezTo>
                    <a:pt x="34816" y="16281"/>
                    <a:pt x="34733" y="16253"/>
                    <a:pt x="34733" y="16253"/>
                  </a:cubicBezTo>
                  <a:cubicBezTo>
                    <a:pt x="34759" y="16253"/>
                    <a:pt x="34761" y="16277"/>
                    <a:pt x="34806" y="16281"/>
                  </a:cubicBezTo>
                  <a:lnTo>
                    <a:pt x="34806" y="16281"/>
                  </a:lnTo>
                  <a:cubicBezTo>
                    <a:pt x="34818" y="16292"/>
                    <a:pt x="34870" y="16325"/>
                    <a:pt x="34913" y="16325"/>
                  </a:cubicBezTo>
                  <a:cubicBezTo>
                    <a:pt x="34929" y="16325"/>
                    <a:pt x="34944" y="16320"/>
                    <a:pt x="34956" y="16309"/>
                  </a:cubicBezTo>
                  <a:cubicBezTo>
                    <a:pt x="34984" y="16364"/>
                    <a:pt x="35012" y="16392"/>
                    <a:pt x="35095" y="16420"/>
                  </a:cubicBezTo>
                  <a:cubicBezTo>
                    <a:pt x="36935" y="17256"/>
                    <a:pt x="38635" y="18511"/>
                    <a:pt x="40252" y="19737"/>
                  </a:cubicBezTo>
                  <a:cubicBezTo>
                    <a:pt x="40279" y="19790"/>
                    <a:pt x="40305" y="19843"/>
                    <a:pt x="40379" y="19872"/>
                  </a:cubicBezTo>
                  <a:lnTo>
                    <a:pt x="40379" y="19872"/>
                  </a:lnTo>
                  <a:cubicBezTo>
                    <a:pt x="40391" y="19881"/>
                    <a:pt x="40391" y="19888"/>
                    <a:pt x="40391" y="19905"/>
                  </a:cubicBezTo>
                  <a:cubicBezTo>
                    <a:pt x="40559" y="20016"/>
                    <a:pt x="40754" y="20295"/>
                    <a:pt x="40977" y="20434"/>
                  </a:cubicBezTo>
                  <a:cubicBezTo>
                    <a:pt x="41172" y="20713"/>
                    <a:pt x="41590" y="20964"/>
                    <a:pt x="41785" y="21243"/>
                  </a:cubicBezTo>
                  <a:cubicBezTo>
                    <a:pt x="42415" y="21873"/>
                    <a:pt x="43073" y="22665"/>
                    <a:pt x="43598" y="23459"/>
                  </a:cubicBezTo>
                  <a:lnTo>
                    <a:pt x="43598" y="23459"/>
                  </a:lnTo>
                  <a:cubicBezTo>
                    <a:pt x="43597" y="23448"/>
                    <a:pt x="43597" y="23434"/>
                    <a:pt x="43597" y="23417"/>
                  </a:cubicBezTo>
                  <a:lnTo>
                    <a:pt x="43597" y="23417"/>
                  </a:lnTo>
                  <a:cubicBezTo>
                    <a:pt x="43597" y="23417"/>
                    <a:pt x="43618" y="23460"/>
                    <a:pt x="43605" y="23470"/>
                  </a:cubicBezTo>
                  <a:lnTo>
                    <a:pt x="43605" y="23470"/>
                  </a:lnTo>
                  <a:cubicBezTo>
                    <a:pt x="43612" y="23480"/>
                    <a:pt x="43618" y="23490"/>
                    <a:pt x="43625" y="23501"/>
                  </a:cubicBezTo>
                  <a:cubicBezTo>
                    <a:pt x="43621" y="23501"/>
                    <a:pt x="43618" y="23500"/>
                    <a:pt x="43616" y="23499"/>
                  </a:cubicBezTo>
                  <a:lnTo>
                    <a:pt x="43616" y="23499"/>
                  </a:lnTo>
                  <a:cubicBezTo>
                    <a:pt x="44434" y="24670"/>
                    <a:pt x="45073" y="26018"/>
                    <a:pt x="45456" y="27444"/>
                  </a:cubicBezTo>
                  <a:lnTo>
                    <a:pt x="45456" y="27444"/>
                  </a:lnTo>
                  <a:cubicBezTo>
                    <a:pt x="44291" y="28852"/>
                    <a:pt x="42895" y="30097"/>
                    <a:pt x="41380" y="31166"/>
                  </a:cubicBezTo>
                  <a:lnTo>
                    <a:pt x="41380" y="31166"/>
                  </a:lnTo>
                  <a:cubicBezTo>
                    <a:pt x="39994" y="26675"/>
                    <a:pt x="33438" y="23563"/>
                    <a:pt x="29632" y="21605"/>
                  </a:cubicBezTo>
                  <a:cubicBezTo>
                    <a:pt x="28579" y="21083"/>
                    <a:pt x="27517" y="20578"/>
                    <a:pt x="26445" y="20097"/>
                  </a:cubicBezTo>
                  <a:lnTo>
                    <a:pt x="26445" y="20097"/>
                  </a:lnTo>
                  <a:cubicBezTo>
                    <a:pt x="26981" y="18601"/>
                    <a:pt x="27516" y="17051"/>
                    <a:pt x="27903" y="15500"/>
                  </a:cubicBezTo>
                  <a:cubicBezTo>
                    <a:pt x="28037" y="14907"/>
                    <a:pt x="28197" y="14275"/>
                    <a:pt x="28321" y="13648"/>
                  </a:cubicBezTo>
                  <a:close/>
                  <a:moveTo>
                    <a:pt x="17138" y="17458"/>
                  </a:moveTo>
                  <a:cubicBezTo>
                    <a:pt x="17425" y="17525"/>
                    <a:pt x="17768" y="17586"/>
                    <a:pt x="18008" y="17730"/>
                  </a:cubicBezTo>
                  <a:cubicBezTo>
                    <a:pt x="17812" y="17702"/>
                    <a:pt x="17478" y="17563"/>
                    <a:pt x="17283" y="17563"/>
                  </a:cubicBezTo>
                  <a:cubicBezTo>
                    <a:pt x="17591" y="17659"/>
                    <a:pt x="17902" y="17760"/>
                    <a:pt x="18215" y="17863"/>
                  </a:cubicBezTo>
                  <a:lnTo>
                    <a:pt x="18215" y="17863"/>
                  </a:lnTo>
                  <a:cubicBezTo>
                    <a:pt x="18276" y="18071"/>
                    <a:pt x="18337" y="18278"/>
                    <a:pt x="18398" y="18483"/>
                  </a:cubicBezTo>
                  <a:cubicBezTo>
                    <a:pt x="19323" y="21911"/>
                    <a:pt x="20839" y="24874"/>
                    <a:pt x="22620" y="24874"/>
                  </a:cubicBezTo>
                  <a:cubicBezTo>
                    <a:pt x="23737" y="24874"/>
                    <a:pt x="24957" y="23711"/>
                    <a:pt x="26203" y="20769"/>
                  </a:cubicBezTo>
                  <a:cubicBezTo>
                    <a:pt x="26226" y="20705"/>
                    <a:pt x="26249" y="20642"/>
                    <a:pt x="26272" y="20578"/>
                  </a:cubicBezTo>
                  <a:lnTo>
                    <a:pt x="26272" y="20578"/>
                  </a:lnTo>
                  <a:cubicBezTo>
                    <a:pt x="26799" y="20847"/>
                    <a:pt x="27318" y="21129"/>
                    <a:pt x="27820" y="21271"/>
                  </a:cubicBezTo>
                  <a:cubicBezTo>
                    <a:pt x="27513" y="21131"/>
                    <a:pt x="27206" y="21020"/>
                    <a:pt x="26928" y="20852"/>
                  </a:cubicBezTo>
                  <a:lnTo>
                    <a:pt x="26928" y="20852"/>
                  </a:lnTo>
                  <a:cubicBezTo>
                    <a:pt x="28572" y="21494"/>
                    <a:pt x="30189" y="22302"/>
                    <a:pt x="31778" y="23110"/>
                  </a:cubicBezTo>
                  <a:cubicBezTo>
                    <a:pt x="31973" y="23222"/>
                    <a:pt x="31917" y="23278"/>
                    <a:pt x="32196" y="23389"/>
                  </a:cubicBezTo>
                  <a:lnTo>
                    <a:pt x="32196" y="23417"/>
                  </a:lnTo>
                  <a:cubicBezTo>
                    <a:pt x="32237" y="23431"/>
                    <a:pt x="32312" y="23485"/>
                    <a:pt x="32365" y="23527"/>
                  </a:cubicBezTo>
                  <a:lnTo>
                    <a:pt x="32365" y="23527"/>
                  </a:lnTo>
                  <a:cubicBezTo>
                    <a:pt x="32316" y="23490"/>
                    <a:pt x="32217" y="23438"/>
                    <a:pt x="32196" y="23417"/>
                  </a:cubicBezTo>
                  <a:lnTo>
                    <a:pt x="32196" y="23417"/>
                  </a:lnTo>
                  <a:cubicBezTo>
                    <a:pt x="32220" y="23441"/>
                    <a:pt x="32413" y="23577"/>
                    <a:pt x="32417" y="23577"/>
                  </a:cubicBezTo>
                  <a:cubicBezTo>
                    <a:pt x="32418" y="23577"/>
                    <a:pt x="32411" y="23571"/>
                    <a:pt x="32391" y="23556"/>
                  </a:cubicBezTo>
                  <a:lnTo>
                    <a:pt x="32391" y="23556"/>
                  </a:lnTo>
                  <a:cubicBezTo>
                    <a:pt x="32411" y="23571"/>
                    <a:pt x="32420" y="23577"/>
                    <a:pt x="32422" y="23577"/>
                  </a:cubicBezTo>
                  <a:cubicBezTo>
                    <a:pt x="32423" y="23577"/>
                    <a:pt x="32420" y="23574"/>
                    <a:pt x="32415" y="23569"/>
                  </a:cubicBezTo>
                  <a:lnTo>
                    <a:pt x="32415" y="23569"/>
                  </a:lnTo>
                  <a:cubicBezTo>
                    <a:pt x="32407" y="23565"/>
                    <a:pt x="32399" y="23561"/>
                    <a:pt x="32391" y="23556"/>
                  </a:cubicBezTo>
                  <a:cubicBezTo>
                    <a:pt x="32391" y="23551"/>
                    <a:pt x="32386" y="23544"/>
                    <a:pt x="32376" y="23536"/>
                  </a:cubicBezTo>
                  <a:lnTo>
                    <a:pt x="32376" y="23536"/>
                  </a:lnTo>
                  <a:cubicBezTo>
                    <a:pt x="32394" y="23550"/>
                    <a:pt x="32408" y="23562"/>
                    <a:pt x="32415" y="23569"/>
                  </a:cubicBezTo>
                  <a:lnTo>
                    <a:pt x="32415" y="23569"/>
                  </a:lnTo>
                  <a:cubicBezTo>
                    <a:pt x="33840" y="24350"/>
                    <a:pt x="35084" y="25159"/>
                    <a:pt x="36322" y="26195"/>
                  </a:cubicBezTo>
                  <a:lnTo>
                    <a:pt x="36322" y="26195"/>
                  </a:lnTo>
                  <a:cubicBezTo>
                    <a:pt x="36101" y="26040"/>
                    <a:pt x="35940" y="25889"/>
                    <a:pt x="35708" y="25786"/>
                  </a:cubicBezTo>
                  <a:lnTo>
                    <a:pt x="35708" y="25786"/>
                  </a:lnTo>
                  <a:cubicBezTo>
                    <a:pt x="35736" y="25814"/>
                    <a:pt x="35848" y="25898"/>
                    <a:pt x="35876" y="25898"/>
                  </a:cubicBezTo>
                  <a:cubicBezTo>
                    <a:pt x="36851" y="26595"/>
                    <a:pt x="37799" y="27319"/>
                    <a:pt x="38635" y="28156"/>
                  </a:cubicBezTo>
                  <a:cubicBezTo>
                    <a:pt x="38775" y="28239"/>
                    <a:pt x="39444" y="28964"/>
                    <a:pt x="39639" y="29299"/>
                  </a:cubicBezTo>
                  <a:cubicBezTo>
                    <a:pt x="39165" y="28880"/>
                    <a:pt x="38830" y="28462"/>
                    <a:pt x="38357" y="28100"/>
                  </a:cubicBezTo>
                  <a:lnTo>
                    <a:pt x="38357" y="28100"/>
                  </a:lnTo>
                  <a:cubicBezTo>
                    <a:pt x="39193" y="28964"/>
                    <a:pt x="40001" y="29772"/>
                    <a:pt x="40503" y="30832"/>
                  </a:cubicBezTo>
                  <a:cubicBezTo>
                    <a:pt x="40629" y="31066"/>
                    <a:pt x="40735" y="31305"/>
                    <a:pt x="40820" y="31549"/>
                  </a:cubicBezTo>
                  <a:lnTo>
                    <a:pt x="40820" y="31549"/>
                  </a:lnTo>
                  <a:cubicBezTo>
                    <a:pt x="39654" y="32324"/>
                    <a:pt x="38426" y="32998"/>
                    <a:pt x="37186" y="33564"/>
                  </a:cubicBezTo>
                  <a:cubicBezTo>
                    <a:pt x="35051" y="34472"/>
                    <a:pt x="32714" y="35084"/>
                    <a:pt x="30398" y="35084"/>
                  </a:cubicBezTo>
                  <a:cubicBezTo>
                    <a:pt x="29871" y="35084"/>
                    <a:pt x="29345" y="35052"/>
                    <a:pt x="28823" y="34985"/>
                  </a:cubicBezTo>
                  <a:cubicBezTo>
                    <a:pt x="28628" y="34985"/>
                    <a:pt x="28349" y="34874"/>
                    <a:pt x="28182" y="34874"/>
                  </a:cubicBezTo>
                  <a:cubicBezTo>
                    <a:pt x="28043" y="34846"/>
                    <a:pt x="27903" y="34846"/>
                    <a:pt x="27764" y="34790"/>
                  </a:cubicBezTo>
                  <a:cubicBezTo>
                    <a:pt x="26398" y="34456"/>
                    <a:pt x="25144" y="33731"/>
                    <a:pt x="24112" y="32867"/>
                  </a:cubicBezTo>
                  <a:cubicBezTo>
                    <a:pt x="22579" y="31612"/>
                    <a:pt x="21520" y="29912"/>
                    <a:pt x="20628" y="28184"/>
                  </a:cubicBezTo>
                  <a:cubicBezTo>
                    <a:pt x="19010" y="24766"/>
                    <a:pt x="17894" y="21154"/>
                    <a:pt x="17138" y="17458"/>
                  </a:cubicBezTo>
                  <a:close/>
                  <a:moveTo>
                    <a:pt x="13526" y="37079"/>
                  </a:moveTo>
                  <a:cubicBezTo>
                    <a:pt x="13540" y="37088"/>
                    <a:pt x="13555" y="37098"/>
                    <a:pt x="13570" y="37109"/>
                  </a:cubicBezTo>
                  <a:lnTo>
                    <a:pt x="13570" y="37109"/>
                  </a:lnTo>
                  <a:lnTo>
                    <a:pt x="13603" y="37159"/>
                  </a:lnTo>
                  <a:cubicBezTo>
                    <a:pt x="13579" y="37159"/>
                    <a:pt x="13489" y="37094"/>
                    <a:pt x="13526" y="37079"/>
                  </a:cubicBezTo>
                  <a:close/>
                  <a:moveTo>
                    <a:pt x="13582" y="37118"/>
                  </a:moveTo>
                  <a:cubicBezTo>
                    <a:pt x="13615" y="37143"/>
                    <a:pt x="13646" y="37168"/>
                    <a:pt x="13673" y="37188"/>
                  </a:cubicBezTo>
                  <a:lnTo>
                    <a:pt x="13673" y="37188"/>
                  </a:lnTo>
                  <a:cubicBezTo>
                    <a:pt x="13651" y="37177"/>
                    <a:pt x="13615" y="37152"/>
                    <a:pt x="13582" y="37118"/>
                  </a:cubicBezTo>
                  <a:close/>
                  <a:moveTo>
                    <a:pt x="13687" y="37187"/>
                  </a:moveTo>
                  <a:lnTo>
                    <a:pt x="13687" y="37187"/>
                  </a:lnTo>
                  <a:cubicBezTo>
                    <a:pt x="13692" y="37192"/>
                    <a:pt x="13692" y="37195"/>
                    <a:pt x="13690" y="37195"/>
                  </a:cubicBezTo>
                  <a:cubicBezTo>
                    <a:pt x="13689" y="37195"/>
                    <a:pt x="13688" y="37194"/>
                    <a:pt x="13687" y="37194"/>
                  </a:cubicBezTo>
                  <a:lnTo>
                    <a:pt x="13687" y="37194"/>
                  </a:lnTo>
                  <a:cubicBezTo>
                    <a:pt x="13687" y="37192"/>
                    <a:pt x="13687" y="37190"/>
                    <a:pt x="13687" y="37187"/>
                  </a:cubicBezTo>
                  <a:close/>
                  <a:moveTo>
                    <a:pt x="13687" y="37198"/>
                  </a:moveTo>
                  <a:cubicBezTo>
                    <a:pt x="13697" y="37205"/>
                    <a:pt x="13707" y="37211"/>
                    <a:pt x="13715" y="37215"/>
                  </a:cubicBezTo>
                  <a:cubicBezTo>
                    <a:pt x="13715" y="37224"/>
                    <a:pt x="13716" y="37232"/>
                    <a:pt x="13719" y="37239"/>
                  </a:cubicBezTo>
                  <a:lnTo>
                    <a:pt x="13719" y="37239"/>
                  </a:lnTo>
                  <a:cubicBezTo>
                    <a:pt x="13702" y="37218"/>
                    <a:pt x="13692" y="37208"/>
                    <a:pt x="13687" y="37203"/>
                  </a:cubicBezTo>
                  <a:lnTo>
                    <a:pt x="13687" y="37203"/>
                  </a:lnTo>
                  <a:cubicBezTo>
                    <a:pt x="13687" y="37202"/>
                    <a:pt x="13687" y="37200"/>
                    <a:pt x="13687" y="37198"/>
                  </a:cubicBezTo>
                  <a:close/>
                  <a:moveTo>
                    <a:pt x="13743" y="37278"/>
                  </a:moveTo>
                  <a:cubicBezTo>
                    <a:pt x="13761" y="37297"/>
                    <a:pt x="13784" y="37312"/>
                    <a:pt x="13798" y="37327"/>
                  </a:cubicBezTo>
                  <a:cubicBezTo>
                    <a:pt x="13748" y="37301"/>
                    <a:pt x="13743" y="37299"/>
                    <a:pt x="13743" y="37278"/>
                  </a:cubicBezTo>
                  <a:close/>
                  <a:moveTo>
                    <a:pt x="42732" y="38053"/>
                  </a:moveTo>
                  <a:lnTo>
                    <a:pt x="42705" y="38107"/>
                  </a:lnTo>
                  <a:cubicBezTo>
                    <a:pt x="42709" y="38100"/>
                    <a:pt x="42712" y="38093"/>
                    <a:pt x="42716" y="38085"/>
                  </a:cubicBezTo>
                  <a:lnTo>
                    <a:pt x="42716" y="38085"/>
                  </a:lnTo>
                  <a:cubicBezTo>
                    <a:pt x="42720" y="38077"/>
                    <a:pt x="42725" y="38067"/>
                    <a:pt x="42732" y="38053"/>
                  </a:cubicBezTo>
                  <a:close/>
                  <a:moveTo>
                    <a:pt x="14968" y="39156"/>
                  </a:moveTo>
                  <a:lnTo>
                    <a:pt x="14968" y="39156"/>
                  </a:lnTo>
                  <a:cubicBezTo>
                    <a:pt x="15006" y="39187"/>
                    <a:pt x="15043" y="39219"/>
                    <a:pt x="15081" y="39250"/>
                  </a:cubicBezTo>
                  <a:lnTo>
                    <a:pt x="15109" y="39278"/>
                  </a:lnTo>
                  <a:cubicBezTo>
                    <a:pt x="15081" y="39250"/>
                    <a:pt x="15081" y="39250"/>
                    <a:pt x="15053" y="39250"/>
                  </a:cubicBezTo>
                  <a:lnTo>
                    <a:pt x="15053" y="39250"/>
                  </a:lnTo>
                  <a:cubicBezTo>
                    <a:pt x="15040" y="39237"/>
                    <a:pt x="14997" y="39192"/>
                    <a:pt x="14968" y="39156"/>
                  </a:cubicBezTo>
                  <a:close/>
                  <a:moveTo>
                    <a:pt x="6520" y="15546"/>
                  </a:moveTo>
                  <a:cubicBezTo>
                    <a:pt x="6727" y="15546"/>
                    <a:pt x="6932" y="15550"/>
                    <a:pt x="7136" y="15556"/>
                  </a:cubicBezTo>
                  <a:cubicBezTo>
                    <a:pt x="7945" y="15556"/>
                    <a:pt x="8697" y="15668"/>
                    <a:pt x="9506" y="15835"/>
                  </a:cubicBezTo>
                  <a:cubicBezTo>
                    <a:pt x="9608" y="15794"/>
                    <a:pt x="9560" y="15768"/>
                    <a:pt x="9506" y="15768"/>
                  </a:cubicBezTo>
                  <a:cubicBezTo>
                    <a:pt x="9486" y="15768"/>
                    <a:pt x="9465" y="15772"/>
                    <a:pt x="9450" y="15779"/>
                  </a:cubicBezTo>
                  <a:cubicBezTo>
                    <a:pt x="9450" y="15779"/>
                    <a:pt x="9366" y="15751"/>
                    <a:pt x="9338" y="15751"/>
                  </a:cubicBezTo>
                  <a:lnTo>
                    <a:pt x="9589" y="15751"/>
                  </a:lnTo>
                  <a:cubicBezTo>
                    <a:pt x="10091" y="15835"/>
                    <a:pt x="10621" y="15918"/>
                    <a:pt x="11150" y="16030"/>
                  </a:cubicBezTo>
                  <a:cubicBezTo>
                    <a:pt x="12718" y="16313"/>
                    <a:pt x="14310" y="16738"/>
                    <a:pt x="15904" y="17152"/>
                  </a:cubicBezTo>
                  <a:lnTo>
                    <a:pt x="15904" y="17152"/>
                  </a:lnTo>
                  <a:cubicBezTo>
                    <a:pt x="15945" y="17336"/>
                    <a:pt x="15986" y="17520"/>
                    <a:pt x="16028" y="17702"/>
                  </a:cubicBezTo>
                  <a:cubicBezTo>
                    <a:pt x="17537" y="25191"/>
                    <a:pt x="20815" y="35777"/>
                    <a:pt x="29863" y="35777"/>
                  </a:cubicBezTo>
                  <a:cubicBezTo>
                    <a:pt x="30179" y="35777"/>
                    <a:pt x="30501" y="35764"/>
                    <a:pt x="30830" y="35738"/>
                  </a:cubicBezTo>
                  <a:cubicBezTo>
                    <a:pt x="30105" y="35738"/>
                    <a:pt x="29464" y="35738"/>
                    <a:pt x="28795" y="35598"/>
                  </a:cubicBezTo>
                  <a:cubicBezTo>
                    <a:pt x="28919" y="35563"/>
                    <a:pt x="29021" y="35553"/>
                    <a:pt x="29113" y="35553"/>
                  </a:cubicBezTo>
                  <a:cubicBezTo>
                    <a:pt x="29236" y="35553"/>
                    <a:pt x="29343" y="35571"/>
                    <a:pt x="29466" y="35571"/>
                  </a:cubicBezTo>
                  <a:cubicBezTo>
                    <a:pt x="29541" y="35571"/>
                    <a:pt x="29622" y="35564"/>
                    <a:pt x="29715" y="35543"/>
                  </a:cubicBezTo>
                  <a:cubicBezTo>
                    <a:pt x="29186" y="35515"/>
                    <a:pt x="28517" y="35515"/>
                    <a:pt x="28071" y="35348"/>
                  </a:cubicBezTo>
                  <a:lnTo>
                    <a:pt x="28071" y="35348"/>
                  </a:lnTo>
                  <a:cubicBezTo>
                    <a:pt x="28786" y="35470"/>
                    <a:pt x="29507" y="35527"/>
                    <a:pt x="30228" y="35527"/>
                  </a:cubicBezTo>
                  <a:cubicBezTo>
                    <a:pt x="32628" y="35527"/>
                    <a:pt x="35034" y="34897"/>
                    <a:pt x="37242" y="33954"/>
                  </a:cubicBezTo>
                  <a:cubicBezTo>
                    <a:pt x="37242" y="33957"/>
                    <a:pt x="37244" y="33958"/>
                    <a:pt x="37247" y="33958"/>
                  </a:cubicBezTo>
                  <a:cubicBezTo>
                    <a:pt x="37278" y="33958"/>
                    <a:pt x="37424" y="33867"/>
                    <a:pt x="37548" y="33842"/>
                  </a:cubicBezTo>
                  <a:lnTo>
                    <a:pt x="37548" y="33842"/>
                  </a:lnTo>
                  <a:cubicBezTo>
                    <a:pt x="36127" y="34483"/>
                    <a:pt x="34733" y="34985"/>
                    <a:pt x="33227" y="35348"/>
                  </a:cubicBezTo>
                  <a:cubicBezTo>
                    <a:pt x="33191" y="35364"/>
                    <a:pt x="33185" y="35370"/>
                    <a:pt x="33202" y="35370"/>
                  </a:cubicBezTo>
                  <a:cubicBezTo>
                    <a:pt x="33292" y="35370"/>
                    <a:pt x="34036" y="35174"/>
                    <a:pt x="34242" y="35174"/>
                  </a:cubicBezTo>
                  <a:cubicBezTo>
                    <a:pt x="34263" y="35174"/>
                    <a:pt x="34278" y="35176"/>
                    <a:pt x="34287" y="35180"/>
                  </a:cubicBezTo>
                  <a:cubicBezTo>
                    <a:pt x="33729" y="35320"/>
                    <a:pt x="33200" y="35403"/>
                    <a:pt x="32642" y="35515"/>
                  </a:cubicBezTo>
                  <a:cubicBezTo>
                    <a:pt x="32642" y="35523"/>
                    <a:pt x="32668" y="35526"/>
                    <a:pt x="32708" y="35526"/>
                  </a:cubicBezTo>
                  <a:cubicBezTo>
                    <a:pt x="32803" y="35526"/>
                    <a:pt x="32973" y="35507"/>
                    <a:pt x="33032" y="35487"/>
                  </a:cubicBezTo>
                  <a:cubicBezTo>
                    <a:pt x="35891" y="35061"/>
                    <a:pt x="38603" y="33854"/>
                    <a:pt x="41006" y="32219"/>
                  </a:cubicBezTo>
                  <a:lnTo>
                    <a:pt x="41006" y="32219"/>
                  </a:lnTo>
                  <a:cubicBezTo>
                    <a:pt x="41223" y="33286"/>
                    <a:pt x="41086" y="34391"/>
                    <a:pt x="40642" y="35375"/>
                  </a:cubicBezTo>
                  <a:cubicBezTo>
                    <a:pt x="40559" y="35515"/>
                    <a:pt x="40447" y="35766"/>
                    <a:pt x="40308" y="35933"/>
                  </a:cubicBezTo>
                  <a:cubicBezTo>
                    <a:pt x="40224" y="36128"/>
                    <a:pt x="40057" y="36323"/>
                    <a:pt x="39945" y="36490"/>
                  </a:cubicBezTo>
                  <a:cubicBezTo>
                    <a:pt x="38329" y="38776"/>
                    <a:pt x="35708" y="40421"/>
                    <a:pt x="33032" y="41201"/>
                  </a:cubicBezTo>
                  <a:cubicBezTo>
                    <a:pt x="32084" y="41469"/>
                    <a:pt x="31115" y="41630"/>
                    <a:pt x="30125" y="41630"/>
                  </a:cubicBezTo>
                  <a:cubicBezTo>
                    <a:pt x="29980" y="41630"/>
                    <a:pt x="29834" y="41627"/>
                    <a:pt x="29687" y="41619"/>
                  </a:cubicBezTo>
                  <a:cubicBezTo>
                    <a:pt x="29669" y="41629"/>
                    <a:pt x="29638" y="41632"/>
                    <a:pt x="29604" y="41632"/>
                  </a:cubicBezTo>
                  <a:cubicBezTo>
                    <a:pt x="29536" y="41632"/>
                    <a:pt x="29455" y="41619"/>
                    <a:pt x="29436" y="41619"/>
                  </a:cubicBezTo>
                  <a:cubicBezTo>
                    <a:pt x="28795" y="41564"/>
                    <a:pt x="28182" y="41480"/>
                    <a:pt x="27541" y="41341"/>
                  </a:cubicBezTo>
                  <a:cubicBezTo>
                    <a:pt x="25952" y="40950"/>
                    <a:pt x="24419" y="40281"/>
                    <a:pt x="22997" y="39445"/>
                  </a:cubicBezTo>
                  <a:lnTo>
                    <a:pt x="22997" y="39473"/>
                  </a:lnTo>
                  <a:cubicBezTo>
                    <a:pt x="23025" y="39557"/>
                    <a:pt x="23165" y="39585"/>
                    <a:pt x="23192" y="39612"/>
                  </a:cubicBezTo>
                  <a:cubicBezTo>
                    <a:pt x="23220" y="39612"/>
                    <a:pt x="23220" y="39668"/>
                    <a:pt x="23220" y="39668"/>
                  </a:cubicBezTo>
                  <a:cubicBezTo>
                    <a:pt x="23192" y="39668"/>
                    <a:pt x="23192" y="39612"/>
                    <a:pt x="23165" y="39612"/>
                  </a:cubicBezTo>
                  <a:cubicBezTo>
                    <a:pt x="23192" y="39612"/>
                    <a:pt x="22997" y="39557"/>
                    <a:pt x="23025" y="39529"/>
                  </a:cubicBezTo>
                  <a:cubicBezTo>
                    <a:pt x="23001" y="39481"/>
                    <a:pt x="22894" y="39412"/>
                    <a:pt x="22847" y="39412"/>
                  </a:cubicBezTo>
                  <a:cubicBezTo>
                    <a:pt x="22840" y="39412"/>
                    <a:pt x="22834" y="39414"/>
                    <a:pt x="22830" y="39417"/>
                  </a:cubicBezTo>
                  <a:cubicBezTo>
                    <a:pt x="22858" y="39417"/>
                    <a:pt x="22858" y="39445"/>
                    <a:pt x="22858" y="39445"/>
                  </a:cubicBezTo>
                  <a:cubicBezTo>
                    <a:pt x="22830" y="39445"/>
                    <a:pt x="22830" y="39417"/>
                    <a:pt x="22774" y="39417"/>
                  </a:cubicBezTo>
                  <a:cubicBezTo>
                    <a:pt x="22300" y="39111"/>
                    <a:pt x="21715" y="38720"/>
                    <a:pt x="21241" y="38330"/>
                  </a:cubicBezTo>
                  <a:cubicBezTo>
                    <a:pt x="20684" y="37996"/>
                    <a:pt x="20321" y="37578"/>
                    <a:pt x="19764" y="37187"/>
                  </a:cubicBezTo>
                  <a:cubicBezTo>
                    <a:pt x="19792" y="37187"/>
                    <a:pt x="19792" y="37215"/>
                    <a:pt x="19819" y="37215"/>
                  </a:cubicBezTo>
                  <a:cubicBezTo>
                    <a:pt x="19095" y="36490"/>
                    <a:pt x="18119" y="35626"/>
                    <a:pt x="17394" y="34846"/>
                  </a:cubicBezTo>
                  <a:cubicBezTo>
                    <a:pt x="17171" y="34567"/>
                    <a:pt x="16920" y="34372"/>
                    <a:pt x="16697" y="34037"/>
                  </a:cubicBezTo>
                  <a:cubicBezTo>
                    <a:pt x="14886" y="32170"/>
                    <a:pt x="13380" y="29995"/>
                    <a:pt x="11875" y="27905"/>
                  </a:cubicBezTo>
                  <a:cubicBezTo>
                    <a:pt x="11568" y="27431"/>
                    <a:pt x="11206" y="26901"/>
                    <a:pt x="10899" y="26427"/>
                  </a:cubicBezTo>
                  <a:cubicBezTo>
                    <a:pt x="10899" y="26427"/>
                    <a:pt x="10871" y="26427"/>
                    <a:pt x="10871" y="26372"/>
                  </a:cubicBezTo>
                  <a:cubicBezTo>
                    <a:pt x="9366" y="23863"/>
                    <a:pt x="7861" y="21271"/>
                    <a:pt x="6913" y="18483"/>
                  </a:cubicBezTo>
                  <a:cubicBezTo>
                    <a:pt x="6885" y="18427"/>
                    <a:pt x="6885" y="18372"/>
                    <a:pt x="6857" y="18288"/>
                  </a:cubicBezTo>
                  <a:cubicBezTo>
                    <a:pt x="6550" y="17410"/>
                    <a:pt x="6251" y="16492"/>
                    <a:pt x="6004" y="15553"/>
                  </a:cubicBezTo>
                  <a:lnTo>
                    <a:pt x="6004" y="15553"/>
                  </a:lnTo>
                  <a:cubicBezTo>
                    <a:pt x="6177" y="15548"/>
                    <a:pt x="6349" y="15546"/>
                    <a:pt x="6520" y="15546"/>
                  </a:cubicBezTo>
                  <a:close/>
                  <a:moveTo>
                    <a:pt x="4701" y="15616"/>
                  </a:moveTo>
                  <a:cubicBezTo>
                    <a:pt x="4664" y="15624"/>
                    <a:pt x="4635" y="15643"/>
                    <a:pt x="4588" y="15655"/>
                  </a:cubicBezTo>
                  <a:lnTo>
                    <a:pt x="4588" y="15655"/>
                  </a:lnTo>
                  <a:cubicBezTo>
                    <a:pt x="4696" y="15643"/>
                    <a:pt x="4803" y="15631"/>
                    <a:pt x="4910" y="15621"/>
                  </a:cubicBezTo>
                  <a:lnTo>
                    <a:pt x="4910" y="15621"/>
                  </a:lnTo>
                  <a:cubicBezTo>
                    <a:pt x="5205" y="16898"/>
                    <a:pt x="5600" y="18146"/>
                    <a:pt x="6049" y="19319"/>
                  </a:cubicBezTo>
                  <a:lnTo>
                    <a:pt x="6049" y="19347"/>
                  </a:lnTo>
                  <a:cubicBezTo>
                    <a:pt x="6495" y="20574"/>
                    <a:pt x="7303" y="22274"/>
                    <a:pt x="8028" y="23584"/>
                  </a:cubicBezTo>
                  <a:cubicBezTo>
                    <a:pt x="8864" y="25034"/>
                    <a:pt x="9756" y="26595"/>
                    <a:pt x="10760" y="27961"/>
                  </a:cubicBezTo>
                  <a:lnTo>
                    <a:pt x="10788" y="27961"/>
                  </a:lnTo>
                  <a:cubicBezTo>
                    <a:pt x="15209" y="34394"/>
                    <a:pt x="21822" y="42282"/>
                    <a:pt x="29723" y="42282"/>
                  </a:cubicBezTo>
                  <a:cubicBezTo>
                    <a:pt x="31784" y="42282"/>
                    <a:pt x="33933" y="41745"/>
                    <a:pt x="36154" y="40504"/>
                  </a:cubicBezTo>
                  <a:cubicBezTo>
                    <a:pt x="38189" y="39278"/>
                    <a:pt x="40308" y="37605"/>
                    <a:pt x="41144" y="35292"/>
                  </a:cubicBezTo>
                  <a:cubicBezTo>
                    <a:pt x="41644" y="34064"/>
                    <a:pt x="41745" y="32915"/>
                    <a:pt x="41546" y="31840"/>
                  </a:cubicBezTo>
                  <a:lnTo>
                    <a:pt x="41546" y="31840"/>
                  </a:lnTo>
                  <a:cubicBezTo>
                    <a:pt x="42251" y="31332"/>
                    <a:pt x="42926" y="30789"/>
                    <a:pt x="43569" y="30218"/>
                  </a:cubicBezTo>
                  <a:cubicBezTo>
                    <a:pt x="43625" y="30218"/>
                    <a:pt x="43681" y="30079"/>
                    <a:pt x="43764" y="30079"/>
                  </a:cubicBezTo>
                  <a:cubicBezTo>
                    <a:pt x="44413" y="29505"/>
                    <a:pt x="45036" y="28882"/>
                    <a:pt x="45619" y="28217"/>
                  </a:cubicBezTo>
                  <a:lnTo>
                    <a:pt x="45619" y="28217"/>
                  </a:lnTo>
                  <a:cubicBezTo>
                    <a:pt x="45624" y="28235"/>
                    <a:pt x="45628" y="28252"/>
                    <a:pt x="45632" y="28267"/>
                  </a:cubicBezTo>
                  <a:lnTo>
                    <a:pt x="45604" y="28295"/>
                  </a:lnTo>
                  <a:cubicBezTo>
                    <a:pt x="45629" y="28370"/>
                    <a:pt x="45632" y="28582"/>
                    <a:pt x="45673" y="28582"/>
                  </a:cubicBezTo>
                  <a:cubicBezTo>
                    <a:pt x="45677" y="28582"/>
                    <a:pt x="45682" y="28579"/>
                    <a:pt x="45688" y="28574"/>
                  </a:cubicBezTo>
                  <a:lnTo>
                    <a:pt x="45688" y="28574"/>
                  </a:lnTo>
                  <a:cubicBezTo>
                    <a:pt x="45815" y="29386"/>
                    <a:pt x="45849" y="30867"/>
                    <a:pt x="45644" y="31652"/>
                  </a:cubicBezTo>
                  <a:lnTo>
                    <a:pt x="45644" y="31652"/>
                  </a:lnTo>
                  <a:cubicBezTo>
                    <a:pt x="45650" y="31598"/>
                    <a:pt x="45649" y="31556"/>
                    <a:pt x="45632" y="31556"/>
                  </a:cubicBezTo>
                  <a:lnTo>
                    <a:pt x="45632" y="31556"/>
                  </a:lnTo>
                  <a:cubicBezTo>
                    <a:pt x="45576" y="31780"/>
                    <a:pt x="45493" y="32114"/>
                    <a:pt x="45465" y="32337"/>
                  </a:cubicBezTo>
                  <a:cubicBezTo>
                    <a:pt x="45548" y="32281"/>
                    <a:pt x="45493" y="32058"/>
                    <a:pt x="45604" y="31975"/>
                  </a:cubicBezTo>
                  <a:lnTo>
                    <a:pt x="45604" y="31975"/>
                  </a:lnTo>
                  <a:cubicBezTo>
                    <a:pt x="45465" y="32616"/>
                    <a:pt x="45325" y="33257"/>
                    <a:pt x="45047" y="33842"/>
                  </a:cubicBezTo>
                  <a:cubicBezTo>
                    <a:pt x="44657" y="35066"/>
                    <a:pt x="43963" y="36178"/>
                    <a:pt x="43268" y="37263"/>
                  </a:cubicBezTo>
                  <a:lnTo>
                    <a:pt x="43268" y="37263"/>
                  </a:lnTo>
                  <a:cubicBezTo>
                    <a:pt x="43272" y="37253"/>
                    <a:pt x="43278" y="37240"/>
                    <a:pt x="43290" y="37217"/>
                  </a:cubicBezTo>
                  <a:lnTo>
                    <a:pt x="43290" y="37217"/>
                  </a:lnTo>
                  <a:lnTo>
                    <a:pt x="43263" y="37271"/>
                  </a:lnTo>
                  <a:lnTo>
                    <a:pt x="43263" y="37271"/>
                  </a:lnTo>
                  <a:cubicBezTo>
                    <a:pt x="43264" y="37268"/>
                    <a:pt x="43266" y="37266"/>
                    <a:pt x="43268" y="37263"/>
                  </a:cubicBezTo>
                  <a:lnTo>
                    <a:pt x="43268" y="37263"/>
                  </a:lnTo>
                  <a:cubicBezTo>
                    <a:pt x="43263" y="37276"/>
                    <a:pt x="43263" y="37283"/>
                    <a:pt x="43263" y="37299"/>
                  </a:cubicBezTo>
                  <a:cubicBezTo>
                    <a:pt x="43154" y="37462"/>
                    <a:pt x="42860" y="37810"/>
                    <a:pt x="42716" y="38085"/>
                  </a:cubicBezTo>
                  <a:lnTo>
                    <a:pt x="42716" y="38085"/>
                  </a:lnTo>
                  <a:cubicBezTo>
                    <a:pt x="42705" y="38109"/>
                    <a:pt x="42705" y="38114"/>
                    <a:pt x="42705" y="38135"/>
                  </a:cubicBezTo>
                  <a:cubicBezTo>
                    <a:pt x="42707" y="38133"/>
                    <a:pt x="42708" y="38132"/>
                    <a:pt x="42709" y="38132"/>
                  </a:cubicBezTo>
                  <a:lnTo>
                    <a:pt x="42709" y="38132"/>
                  </a:lnTo>
                  <a:cubicBezTo>
                    <a:pt x="42712" y="38132"/>
                    <a:pt x="42616" y="38251"/>
                    <a:pt x="42640" y="38272"/>
                  </a:cubicBezTo>
                  <a:lnTo>
                    <a:pt x="42640" y="38272"/>
                  </a:lnTo>
                  <a:lnTo>
                    <a:pt x="42594" y="38302"/>
                  </a:lnTo>
                  <a:cubicBezTo>
                    <a:pt x="42120" y="39083"/>
                    <a:pt x="41200" y="40086"/>
                    <a:pt x="40419" y="40644"/>
                  </a:cubicBezTo>
                  <a:cubicBezTo>
                    <a:pt x="40419" y="40644"/>
                    <a:pt x="40535" y="40529"/>
                    <a:pt x="40493" y="40529"/>
                  </a:cubicBezTo>
                  <a:cubicBezTo>
                    <a:pt x="40488" y="40529"/>
                    <a:pt x="40483" y="40530"/>
                    <a:pt x="40475" y="40532"/>
                  </a:cubicBezTo>
                  <a:cubicBezTo>
                    <a:pt x="40168" y="40839"/>
                    <a:pt x="39722" y="41118"/>
                    <a:pt x="39444" y="41452"/>
                  </a:cubicBezTo>
                  <a:cubicBezTo>
                    <a:pt x="39806" y="41201"/>
                    <a:pt x="40168" y="40895"/>
                    <a:pt x="40475" y="40644"/>
                  </a:cubicBezTo>
                  <a:lnTo>
                    <a:pt x="40475" y="40644"/>
                  </a:lnTo>
                  <a:cubicBezTo>
                    <a:pt x="40057" y="41173"/>
                    <a:pt x="39444" y="41452"/>
                    <a:pt x="38914" y="41870"/>
                  </a:cubicBezTo>
                  <a:cubicBezTo>
                    <a:pt x="38747" y="42038"/>
                    <a:pt x="38357" y="42205"/>
                    <a:pt x="38106" y="42344"/>
                  </a:cubicBezTo>
                  <a:cubicBezTo>
                    <a:pt x="38189" y="42288"/>
                    <a:pt x="38217" y="42288"/>
                    <a:pt x="38329" y="42177"/>
                  </a:cubicBezTo>
                  <a:lnTo>
                    <a:pt x="38329" y="42177"/>
                  </a:lnTo>
                  <a:cubicBezTo>
                    <a:pt x="38106" y="42344"/>
                    <a:pt x="37938" y="42372"/>
                    <a:pt x="37827" y="42511"/>
                  </a:cubicBezTo>
                  <a:cubicBezTo>
                    <a:pt x="35578" y="43981"/>
                    <a:pt x="32936" y="44641"/>
                    <a:pt x="30292" y="44641"/>
                  </a:cubicBezTo>
                  <a:cubicBezTo>
                    <a:pt x="28775" y="44641"/>
                    <a:pt x="27257" y="44423"/>
                    <a:pt x="25813" y="44017"/>
                  </a:cubicBezTo>
                  <a:cubicBezTo>
                    <a:pt x="24976" y="43766"/>
                    <a:pt x="24196" y="43571"/>
                    <a:pt x="23415" y="43208"/>
                  </a:cubicBezTo>
                  <a:lnTo>
                    <a:pt x="23415" y="43208"/>
                  </a:lnTo>
                  <a:cubicBezTo>
                    <a:pt x="23443" y="43264"/>
                    <a:pt x="23471" y="43264"/>
                    <a:pt x="23471" y="43292"/>
                  </a:cubicBezTo>
                  <a:cubicBezTo>
                    <a:pt x="22635" y="42985"/>
                    <a:pt x="21799" y="42595"/>
                    <a:pt x="20990" y="42205"/>
                  </a:cubicBezTo>
                  <a:cubicBezTo>
                    <a:pt x="19652" y="41592"/>
                    <a:pt x="18454" y="40783"/>
                    <a:pt x="17227" y="39919"/>
                  </a:cubicBezTo>
                  <a:cubicBezTo>
                    <a:pt x="16307" y="39166"/>
                    <a:pt x="15192" y="38247"/>
                    <a:pt x="14217" y="37550"/>
                  </a:cubicBezTo>
                  <a:lnTo>
                    <a:pt x="14217" y="37550"/>
                  </a:lnTo>
                  <a:lnTo>
                    <a:pt x="14244" y="37578"/>
                  </a:lnTo>
                  <a:lnTo>
                    <a:pt x="14161" y="37494"/>
                  </a:lnTo>
                  <a:cubicBezTo>
                    <a:pt x="13185" y="36741"/>
                    <a:pt x="12182" y="35654"/>
                    <a:pt x="11206" y="34790"/>
                  </a:cubicBezTo>
                  <a:lnTo>
                    <a:pt x="11206" y="34790"/>
                  </a:lnTo>
                  <a:cubicBezTo>
                    <a:pt x="11358" y="34967"/>
                    <a:pt x="11517" y="35138"/>
                    <a:pt x="11680" y="35306"/>
                  </a:cubicBezTo>
                  <a:lnTo>
                    <a:pt x="11680" y="35306"/>
                  </a:lnTo>
                  <a:cubicBezTo>
                    <a:pt x="11557" y="35187"/>
                    <a:pt x="11436" y="35070"/>
                    <a:pt x="11317" y="34957"/>
                  </a:cubicBezTo>
                  <a:cubicBezTo>
                    <a:pt x="11234" y="34846"/>
                    <a:pt x="11150" y="34762"/>
                    <a:pt x="11039" y="34706"/>
                  </a:cubicBezTo>
                  <a:cubicBezTo>
                    <a:pt x="11039" y="34679"/>
                    <a:pt x="11011" y="34651"/>
                    <a:pt x="11011" y="34623"/>
                  </a:cubicBezTo>
                  <a:cubicBezTo>
                    <a:pt x="10679" y="34429"/>
                    <a:pt x="10484" y="34016"/>
                    <a:pt x="10236" y="33846"/>
                  </a:cubicBezTo>
                  <a:lnTo>
                    <a:pt x="10236" y="33846"/>
                  </a:lnTo>
                  <a:cubicBezTo>
                    <a:pt x="10230" y="33838"/>
                    <a:pt x="10230" y="33831"/>
                    <a:pt x="10230" y="33814"/>
                  </a:cubicBezTo>
                  <a:cubicBezTo>
                    <a:pt x="10063" y="33675"/>
                    <a:pt x="9701" y="33229"/>
                    <a:pt x="9478" y="33006"/>
                  </a:cubicBezTo>
                  <a:cubicBezTo>
                    <a:pt x="9478" y="32978"/>
                    <a:pt x="9368" y="32868"/>
                    <a:pt x="9366" y="32867"/>
                  </a:cubicBezTo>
                  <a:lnTo>
                    <a:pt x="9366" y="32867"/>
                  </a:lnTo>
                  <a:lnTo>
                    <a:pt x="9394" y="32895"/>
                  </a:lnTo>
                  <a:cubicBezTo>
                    <a:pt x="9366" y="32867"/>
                    <a:pt x="9366" y="32867"/>
                    <a:pt x="9366" y="32839"/>
                  </a:cubicBezTo>
                  <a:cubicBezTo>
                    <a:pt x="9394" y="32839"/>
                    <a:pt x="9143" y="32672"/>
                    <a:pt x="9227" y="32616"/>
                  </a:cubicBezTo>
                  <a:cubicBezTo>
                    <a:pt x="8307" y="31612"/>
                    <a:pt x="7276" y="30386"/>
                    <a:pt x="6634" y="29326"/>
                  </a:cubicBezTo>
                  <a:cubicBezTo>
                    <a:pt x="4548" y="25877"/>
                    <a:pt x="768" y="21539"/>
                    <a:pt x="1584" y="17255"/>
                  </a:cubicBezTo>
                  <a:lnTo>
                    <a:pt x="1584" y="17255"/>
                  </a:lnTo>
                  <a:cubicBezTo>
                    <a:pt x="1643" y="17112"/>
                    <a:pt x="1705" y="16975"/>
                    <a:pt x="1756" y="16838"/>
                  </a:cubicBezTo>
                  <a:cubicBezTo>
                    <a:pt x="1840" y="16810"/>
                    <a:pt x="1868" y="16699"/>
                    <a:pt x="1896" y="16699"/>
                  </a:cubicBezTo>
                  <a:cubicBezTo>
                    <a:pt x="2097" y="16473"/>
                    <a:pt x="2252" y="16383"/>
                    <a:pt x="2465" y="16224"/>
                  </a:cubicBezTo>
                  <a:lnTo>
                    <a:pt x="2465" y="16224"/>
                  </a:lnTo>
                  <a:cubicBezTo>
                    <a:pt x="2461" y="16225"/>
                    <a:pt x="2457" y="16225"/>
                    <a:pt x="2453" y="16225"/>
                  </a:cubicBezTo>
                  <a:cubicBezTo>
                    <a:pt x="2463" y="16220"/>
                    <a:pt x="2473" y="16215"/>
                    <a:pt x="2484" y="16210"/>
                  </a:cubicBezTo>
                  <a:lnTo>
                    <a:pt x="2484" y="16210"/>
                  </a:lnTo>
                  <a:cubicBezTo>
                    <a:pt x="2477" y="16215"/>
                    <a:pt x="2471" y="16220"/>
                    <a:pt x="2465" y="16224"/>
                  </a:cubicBezTo>
                  <a:lnTo>
                    <a:pt x="2465" y="16224"/>
                  </a:lnTo>
                  <a:cubicBezTo>
                    <a:pt x="2490" y="16221"/>
                    <a:pt x="2509" y="16206"/>
                    <a:pt x="2521" y="16192"/>
                  </a:cubicBezTo>
                  <a:lnTo>
                    <a:pt x="2521" y="16192"/>
                  </a:lnTo>
                  <a:cubicBezTo>
                    <a:pt x="2508" y="16198"/>
                    <a:pt x="2496" y="16204"/>
                    <a:pt x="2484" y="16210"/>
                  </a:cubicBezTo>
                  <a:lnTo>
                    <a:pt x="2484" y="16210"/>
                  </a:lnTo>
                  <a:cubicBezTo>
                    <a:pt x="2501" y="16197"/>
                    <a:pt x="2519" y="16183"/>
                    <a:pt x="2537" y="16169"/>
                  </a:cubicBezTo>
                  <a:lnTo>
                    <a:pt x="2537" y="16169"/>
                  </a:lnTo>
                  <a:cubicBezTo>
                    <a:pt x="2537" y="16169"/>
                    <a:pt x="2531" y="16180"/>
                    <a:pt x="2521" y="16192"/>
                  </a:cubicBezTo>
                  <a:lnTo>
                    <a:pt x="2521" y="16192"/>
                  </a:lnTo>
                  <a:cubicBezTo>
                    <a:pt x="3167" y="15883"/>
                    <a:pt x="3957" y="15699"/>
                    <a:pt x="4701" y="15616"/>
                  </a:cubicBezTo>
                  <a:close/>
                  <a:moveTo>
                    <a:pt x="15303" y="1"/>
                  </a:moveTo>
                  <a:cubicBezTo>
                    <a:pt x="14844" y="1"/>
                    <a:pt x="14396" y="329"/>
                    <a:pt x="14356" y="1005"/>
                  </a:cubicBezTo>
                  <a:cubicBezTo>
                    <a:pt x="14356" y="1687"/>
                    <a:pt x="14378" y="2363"/>
                    <a:pt x="14412" y="3035"/>
                  </a:cubicBezTo>
                  <a:lnTo>
                    <a:pt x="14412" y="3035"/>
                  </a:lnTo>
                  <a:cubicBezTo>
                    <a:pt x="9613" y="3130"/>
                    <a:pt x="5110" y="4652"/>
                    <a:pt x="4460" y="9870"/>
                  </a:cubicBezTo>
                  <a:lnTo>
                    <a:pt x="4460" y="9758"/>
                  </a:lnTo>
                  <a:lnTo>
                    <a:pt x="4460" y="9758"/>
                  </a:lnTo>
                  <a:cubicBezTo>
                    <a:pt x="4321" y="10957"/>
                    <a:pt x="4265" y="12072"/>
                    <a:pt x="4516" y="13215"/>
                  </a:cubicBezTo>
                  <a:cubicBezTo>
                    <a:pt x="4516" y="13242"/>
                    <a:pt x="4488" y="13242"/>
                    <a:pt x="4488" y="13242"/>
                  </a:cubicBezTo>
                  <a:cubicBezTo>
                    <a:pt x="4554" y="13792"/>
                    <a:pt x="4643" y="14342"/>
                    <a:pt x="4752" y="14888"/>
                  </a:cubicBezTo>
                  <a:lnTo>
                    <a:pt x="4752" y="14888"/>
                  </a:lnTo>
                  <a:cubicBezTo>
                    <a:pt x="3614" y="14990"/>
                    <a:pt x="2532" y="15300"/>
                    <a:pt x="1645" y="16030"/>
                  </a:cubicBezTo>
                  <a:cubicBezTo>
                    <a:pt x="0" y="17702"/>
                    <a:pt x="892" y="20267"/>
                    <a:pt x="1561" y="22218"/>
                  </a:cubicBezTo>
                  <a:cubicBezTo>
                    <a:pt x="1366" y="21744"/>
                    <a:pt x="1227" y="21326"/>
                    <a:pt x="1031" y="20852"/>
                  </a:cubicBezTo>
                  <a:lnTo>
                    <a:pt x="1031" y="20852"/>
                  </a:lnTo>
                  <a:cubicBezTo>
                    <a:pt x="1059" y="20899"/>
                    <a:pt x="1081" y="20936"/>
                    <a:pt x="1099" y="20969"/>
                  </a:cubicBezTo>
                  <a:lnTo>
                    <a:pt x="1099" y="20969"/>
                  </a:lnTo>
                  <a:cubicBezTo>
                    <a:pt x="971" y="20614"/>
                    <a:pt x="879" y="20255"/>
                    <a:pt x="808" y="19877"/>
                  </a:cubicBezTo>
                  <a:lnTo>
                    <a:pt x="808" y="19877"/>
                  </a:lnTo>
                  <a:cubicBezTo>
                    <a:pt x="1422" y="23361"/>
                    <a:pt x="3763" y="26427"/>
                    <a:pt x="5603" y="29354"/>
                  </a:cubicBezTo>
                  <a:cubicBezTo>
                    <a:pt x="6133" y="30107"/>
                    <a:pt x="6662" y="30860"/>
                    <a:pt x="7248" y="31584"/>
                  </a:cubicBezTo>
                  <a:cubicBezTo>
                    <a:pt x="7136" y="31333"/>
                    <a:pt x="6941" y="31166"/>
                    <a:pt x="6746" y="30915"/>
                  </a:cubicBezTo>
                  <a:lnTo>
                    <a:pt x="6746" y="30887"/>
                  </a:lnTo>
                  <a:cubicBezTo>
                    <a:pt x="6467" y="30441"/>
                    <a:pt x="6133" y="30051"/>
                    <a:pt x="5910" y="29605"/>
                  </a:cubicBezTo>
                  <a:lnTo>
                    <a:pt x="5910" y="29605"/>
                  </a:lnTo>
                  <a:cubicBezTo>
                    <a:pt x="6300" y="30051"/>
                    <a:pt x="6607" y="30581"/>
                    <a:pt x="6997" y="30999"/>
                  </a:cubicBezTo>
                  <a:lnTo>
                    <a:pt x="7025" y="30999"/>
                  </a:lnTo>
                  <a:cubicBezTo>
                    <a:pt x="7164" y="31166"/>
                    <a:pt x="7276" y="31333"/>
                    <a:pt x="7415" y="31473"/>
                  </a:cubicBezTo>
                  <a:cubicBezTo>
                    <a:pt x="7499" y="31612"/>
                    <a:pt x="7582" y="31724"/>
                    <a:pt x="7694" y="31780"/>
                  </a:cubicBezTo>
                  <a:cubicBezTo>
                    <a:pt x="7694" y="31835"/>
                    <a:pt x="7777" y="31891"/>
                    <a:pt x="7805" y="31919"/>
                  </a:cubicBezTo>
                  <a:cubicBezTo>
                    <a:pt x="9893" y="34576"/>
                    <a:pt x="12324" y="36917"/>
                    <a:pt x="14867" y="39070"/>
                  </a:cubicBezTo>
                  <a:lnTo>
                    <a:pt x="14867" y="39070"/>
                  </a:lnTo>
                  <a:cubicBezTo>
                    <a:pt x="14860" y="39083"/>
                    <a:pt x="14915" y="39148"/>
                    <a:pt x="14969" y="39166"/>
                  </a:cubicBezTo>
                  <a:lnTo>
                    <a:pt x="14969" y="39167"/>
                  </a:lnTo>
                  <a:lnTo>
                    <a:pt x="14969" y="39167"/>
                  </a:lnTo>
                  <a:cubicBezTo>
                    <a:pt x="14983" y="39180"/>
                    <a:pt x="14987" y="39186"/>
                    <a:pt x="14984" y="39186"/>
                  </a:cubicBezTo>
                  <a:cubicBezTo>
                    <a:pt x="14976" y="39186"/>
                    <a:pt x="14913" y="39139"/>
                    <a:pt x="14913" y="39139"/>
                  </a:cubicBezTo>
                  <a:lnTo>
                    <a:pt x="14913" y="39166"/>
                  </a:lnTo>
                  <a:cubicBezTo>
                    <a:pt x="14635" y="38971"/>
                    <a:pt x="14412" y="38832"/>
                    <a:pt x="14133" y="38609"/>
                  </a:cubicBezTo>
                  <a:lnTo>
                    <a:pt x="14133" y="38609"/>
                  </a:lnTo>
                  <a:cubicBezTo>
                    <a:pt x="14969" y="39362"/>
                    <a:pt x="15861" y="40086"/>
                    <a:pt x="16837" y="40644"/>
                  </a:cubicBezTo>
                  <a:cubicBezTo>
                    <a:pt x="17283" y="41034"/>
                    <a:pt x="17868" y="41313"/>
                    <a:pt x="18370" y="41647"/>
                  </a:cubicBezTo>
                  <a:cubicBezTo>
                    <a:pt x="18649" y="41787"/>
                    <a:pt x="19011" y="42065"/>
                    <a:pt x="19290" y="42177"/>
                  </a:cubicBezTo>
                  <a:cubicBezTo>
                    <a:pt x="22645" y="44094"/>
                    <a:pt x="26567" y="45497"/>
                    <a:pt x="30457" y="45497"/>
                  </a:cubicBezTo>
                  <a:cubicBezTo>
                    <a:pt x="32224" y="45497"/>
                    <a:pt x="33983" y="45208"/>
                    <a:pt x="35681" y="44546"/>
                  </a:cubicBezTo>
                  <a:cubicBezTo>
                    <a:pt x="36127" y="44379"/>
                    <a:pt x="36712" y="44128"/>
                    <a:pt x="37130" y="43877"/>
                  </a:cubicBezTo>
                  <a:cubicBezTo>
                    <a:pt x="43774" y="40502"/>
                    <a:pt x="48123" y="33685"/>
                    <a:pt x="46557" y="27092"/>
                  </a:cubicBezTo>
                  <a:lnTo>
                    <a:pt x="46557" y="27092"/>
                  </a:lnTo>
                  <a:cubicBezTo>
                    <a:pt x="47151" y="26483"/>
                    <a:pt x="47576" y="25635"/>
                    <a:pt x="48001" y="24839"/>
                  </a:cubicBezTo>
                  <a:cubicBezTo>
                    <a:pt x="52907" y="16532"/>
                    <a:pt x="43346" y="11263"/>
                    <a:pt x="36879" y="8336"/>
                  </a:cubicBezTo>
                  <a:lnTo>
                    <a:pt x="36879" y="8336"/>
                  </a:lnTo>
                  <a:cubicBezTo>
                    <a:pt x="36898" y="8346"/>
                    <a:pt x="36901" y="8349"/>
                    <a:pt x="36897" y="8349"/>
                  </a:cubicBezTo>
                  <a:cubicBezTo>
                    <a:pt x="36888" y="8349"/>
                    <a:pt x="36851" y="8336"/>
                    <a:pt x="36851" y="8336"/>
                  </a:cubicBezTo>
                  <a:cubicBezTo>
                    <a:pt x="35736" y="7807"/>
                    <a:pt x="34092" y="7138"/>
                    <a:pt x="32754" y="6692"/>
                  </a:cubicBezTo>
                  <a:lnTo>
                    <a:pt x="32754" y="6692"/>
                  </a:lnTo>
                  <a:lnTo>
                    <a:pt x="32809" y="6720"/>
                  </a:lnTo>
                  <a:cubicBezTo>
                    <a:pt x="32503" y="6636"/>
                    <a:pt x="32001" y="6441"/>
                    <a:pt x="31778" y="6413"/>
                  </a:cubicBezTo>
                  <a:cubicBezTo>
                    <a:pt x="31557" y="6364"/>
                    <a:pt x="31250" y="6207"/>
                    <a:pt x="31085" y="6170"/>
                  </a:cubicBezTo>
                  <a:lnTo>
                    <a:pt x="31085" y="6170"/>
                  </a:lnTo>
                  <a:cubicBezTo>
                    <a:pt x="31084" y="6168"/>
                    <a:pt x="31083" y="6165"/>
                    <a:pt x="31081" y="6162"/>
                  </a:cubicBezTo>
                  <a:cubicBezTo>
                    <a:pt x="30914" y="6138"/>
                    <a:pt x="30623" y="6011"/>
                    <a:pt x="30491" y="6011"/>
                  </a:cubicBezTo>
                  <a:cubicBezTo>
                    <a:pt x="30469" y="6011"/>
                    <a:pt x="30452" y="6015"/>
                    <a:pt x="30440" y="6023"/>
                  </a:cubicBezTo>
                  <a:cubicBezTo>
                    <a:pt x="30384" y="5995"/>
                    <a:pt x="30245" y="5967"/>
                    <a:pt x="30245" y="5967"/>
                  </a:cubicBezTo>
                  <a:cubicBezTo>
                    <a:pt x="30233" y="5968"/>
                    <a:pt x="30220" y="5969"/>
                    <a:pt x="30207" y="5969"/>
                  </a:cubicBezTo>
                  <a:cubicBezTo>
                    <a:pt x="29947" y="5969"/>
                    <a:pt x="29482" y="5716"/>
                    <a:pt x="29269" y="5716"/>
                  </a:cubicBezTo>
                  <a:cubicBezTo>
                    <a:pt x="29226" y="5716"/>
                    <a:pt x="29035" y="5634"/>
                    <a:pt x="29000" y="5634"/>
                  </a:cubicBezTo>
                  <a:cubicBezTo>
                    <a:pt x="28989" y="5634"/>
                    <a:pt x="28993" y="5641"/>
                    <a:pt x="29018" y="5660"/>
                  </a:cubicBezTo>
                  <a:cubicBezTo>
                    <a:pt x="29028" y="5670"/>
                    <a:pt x="29028" y="5673"/>
                    <a:pt x="29023" y="5673"/>
                  </a:cubicBezTo>
                  <a:cubicBezTo>
                    <a:pt x="29015" y="5673"/>
                    <a:pt x="28990" y="5660"/>
                    <a:pt x="28990" y="5660"/>
                  </a:cubicBezTo>
                  <a:cubicBezTo>
                    <a:pt x="28294" y="5549"/>
                    <a:pt x="27067" y="5159"/>
                    <a:pt x="26231" y="4852"/>
                  </a:cubicBezTo>
                  <a:cubicBezTo>
                    <a:pt x="25144" y="4573"/>
                    <a:pt x="24057" y="4211"/>
                    <a:pt x="22941" y="3988"/>
                  </a:cubicBezTo>
                  <a:cubicBezTo>
                    <a:pt x="21120" y="3599"/>
                    <a:pt x="18844" y="3210"/>
                    <a:pt x="16515" y="3078"/>
                  </a:cubicBezTo>
                  <a:lnTo>
                    <a:pt x="16515" y="3078"/>
                  </a:lnTo>
                  <a:cubicBezTo>
                    <a:pt x="16491" y="2805"/>
                    <a:pt x="16468" y="2533"/>
                    <a:pt x="16447" y="2260"/>
                  </a:cubicBezTo>
                  <a:cubicBezTo>
                    <a:pt x="16474" y="2064"/>
                    <a:pt x="16307" y="1284"/>
                    <a:pt x="16335" y="1089"/>
                  </a:cubicBezTo>
                  <a:cubicBezTo>
                    <a:pt x="16292" y="371"/>
                    <a:pt x="15791" y="1"/>
                    <a:pt x="15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42"/>
            <p:cNvGrpSpPr/>
            <p:nvPr/>
          </p:nvGrpSpPr>
          <p:grpSpPr>
            <a:xfrm>
              <a:off x="5425813" y="1132131"/>
              <a:ext cx="4221162" cy="4011359"/>
              <a:chOff x="5425813" y="1132131"/>
              <a:chExt cx="4221162" cy="4011359"/>
            </a:xfrm>
          </p:grpSpPr>
          <p:sp>
            <p:nvSpPr>
              <p:cNvPr id="697" name="Google Shape;697;p42"/>
              <p:cNvSpPr/>
              <p:nvPr/>
            </p:nvSpPr>
            <p:spPr>
              <a:xfrm flipH="1">
                <a:off x="5425813" y="2025319"/>
                <a:ext cx="701896" cy="1071554"/>
              </a:xfrm>
              <a:custGeom>
                <a:avLst/>
                <a:gdLst/>
                <a:ahLst/>
                <a:cxnLst/>
                <a:rect l="l" t="t" r="r" b="b"/>
                <a:pathLst>
                  <a:path w="19263" h="29408" extrusionOk="0">
                    <a:moveTo>
                      <a:pt x="8787" y="0"/>
                    </a:moveTo>
                    <a:cubicBezTo>
                      <a:pt x="8569" y="0"/>
                      <a:pt x="8350" y="28"/>
                      <a:pt x="8140" y="83"/>
                    </a:cubicBezTo>
                    <a:cubicBezTo>
                      <a:pt x="7331" y="278"/>
                      <a:pt x="6635" y="836"/>
                      <a:pt x="6161" y="1505"/>
                    </a:cubicBezTo>
                    <a:cubicBezTo>
                      <a:pt x="5715" y="2090"/>
                      <a:pt x="5408" y="2759"/>
                      <a:pt x="5129" y="3456"/>
                    </a:cubicBezTo>
                    <a:cubicBezTo>
                      <a:pt x="5023" y="3371"/>
                      <a:pt x="4884" y="3334"/>
                      <a:pt x="4750" y="3334"/>
                    </a:cubicBezTo>
                    <a:cubicBezTo>
                      <a:pt x="4708" y="3334"/>
                      <a:pt x="4667" y="3338"/>
                      <a:pt x="4628" y="3344"/>
                    </a:cubicBezTo>
                    <a:cubicBezTo>
                      <a:pt x="4293" y="3456"/>
                      <a:pt x="4042" y="3763"/>
                      <a:pt x="3819" y="4069"/>
                    </a:cubicBezTo>
                    <a:lnTo>
                      <a:pt x="1645" y="7331"/>
                    </a:lnTo>
                    <a:cubicBezTo>
                      <a:pt x="1004" y="8251"/>
                      <a:pt x="335" y="9198"/>
                      <a:pt x="168" y="10313"/>
                    </a:cubicBezTo>
                    <a:cubicBezTo>
                      <a:pt x="0" y="11373"/>
                      <a:pt x="251" y="12404"/>
                      <a:pt x="474" y="13407"/>
                    </a:cubicBezTo>
                    <a:cubicBezTo>
                      <a:pt x="1115" y="15972"/>
                      <a:pt x="1729" y="18536"/>
                      <a:pt x="2370" y="21073"/>
                    </a:cubicBezTo>
                    <a:cubicBezTo>
                      <a:pt x="2286" y="22105"/>
                      <a:pt x="2202" y="23080"/>
                      <a:pt x="2091" y="24056"/>
                    </a:cubicBezTo>
                    <a:cubicBezTo>
                      <a:pt x="5046" y="26871"/>
                      <a:pt x="8892" y="28767"/>
                      <a:pt x="12934" y="29408"/>
                    </a:cubicBezTo>
                    <a:cubicBezTo>
                      <a:pt x="12711" y="28237"/>
                      <a:pt x="12544" y="27038"/>
                      <a:pt x="12321" y="25868"/>
                    </a:cubicBezTo>
                    <a:cubicBezTo>
                      <a:pt x="14495" y="23247"/>
                      <a:pt x="15638" y="20014"/>
                      <a:pt x="16753" y="16808"/>
                    </a:cubicBezTo>
                    <a:cubicBezTo>
                      <a:pt x="17729" y="13993"/>
                      <a:pt x="18732" y="11122"/>
                      <a:pt x="19151" y="8139"/>
                    </a:cubicBezTo>
                    <a:cubicBezTo>
                      <a:pt x="19262" y="7442"/>
                      <a:pt x="19262" y="6662"/>
                      <a:pt x="18788" y="6188"/>
                    </a:cubicBezTo>
                    <a:cubicBezTo>
                      <a:pt x="18520" y="5919"/>
                      <a:pt x="18160" y="5819"/>
                      <a:pt x="17799" y="5819"/>
                    </a:cubicBezTo>
                    <a:cubicBezTo>
                      <a:pt x="17672" y="5819"/>
                      <a:pt x="17545" y="5832"/>
                      <a:pt x="17422" y="5853"/>
                    </a:cubicBezTo>
                    <a:cubicBezTo>
                      <a:pt x="17032" y="5965"/>
                      <a:pt x="16698" y="6132"/>
                      <a:pt x="16363" y="6383"/>
                    </a:cubicBezTo>
                    <a:cubicBezTo>
                      <a:pt x="16475" y="5770"/>
                      <a:pt x="16558" y="5101"/>
                      <a:pt x="16391" y="4432"/>
                    </a:cubicBezTo>
                    <a:cubicBezTo>
                      <a:pt x="16307" y="3763"/>
                      <a:pt x="16001" y="3121"/>
                      <a:pt x="15415" y="2703"/>
                    </a:cubicBezTo>
                    <a:cubicBezTo>
                      <a:pt x="15096" y="2444"/>
                      <a:pt x="14691" y="2299"/>
                      <a:pt x="14281" y="2299"/>
                    </a:cubicBezTo>
                    <a:cubicBezTo>
                      <a:pt x="14119" y="2299"/>
                      <a:pt x="13957" y="2321"/>
                      <a:pt x="13799" y="2369"/>
                    </a:cubicBezTo>
                    <a:cubicBezTo>
                      <a:pt x="13743" y="1533"/>
                      <a:pt x="13241" y="696"/>
                      <a:pt x="12461" y="278"/>
                    </a:cubicBezTo>
                    <a:cubicBezTo>
                      <a:pt x="12121" y="90"/>
                      <a:pt x="11743" y="3"/>
                      <a:pt x="11363" y="3"/>
                    </a:cubicBezTo>
                    <a:cubicBezTo>
                      <a:pt x="10899" y="3"/>
                      <a:pt x="10434" y="132"/>
                      <a:pt x="10035" y="362"/>
                    </a:cubicBezTo>
                    <a:cubicBezTo>
                      <a:pt x="9679" y="118"/>
                      <a:pt x="9235" y="0"/>
                      <a:pt x="8787" y="0"/>
                    </a:cubicBezTo>
                    <a:close/>
                  </a:path>
                </a:pathLst>
              </a:custGeom>
              <a:solidFill>
                <a:srgbClr val="EAAB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 flipH="1">
                <a:off x="5555701" y="2900763"/>
                <a:ext cx="3242172" cy="2242728"/>
              </a:xfrm>
              <a:custGeom>
                <a:avLst/>
                <a:gdLst/>
                <a:ahLst/>
                <a:cxnLst/>
                <a:rect l="l" t="t" r="r" b="b"/>
                <a:pathLst>
                  <a:path w="88979" h="61550" extrusionOk="0">
                    <a:moveTo>
                      <a:pt x="75375" y="1"/>
                    </a:moveTo>
                    <a:cubicBezTo>
                      <a:pt x="74511" y="8559"/>
                      <a:pt x="73675" y="17144"/>
                      <a:pt x="72783" y="25702"/>
                    </a:cubicBezTo>
                    <a:cubicBezTo>
                      <a:pt x="70134" y="23221"/>
                      <a:pt x="67207" y="21047"/>
                      <a:pt x="64085" y="19179"/>
                    </a:cubicBezTo>
                    <a:cubicBezTo>
                      <a:pt x="60691" y="22092"/>
                      <a:pt x="56099" y="23486"/>
                      <a:pt x="51608" y="23486"/>
                    </a:cubicBezTo>
                    <a:cubicBezTo>
                      <a:pt x="51157" y="23486"/>
                      <a:pt x="50707" y="23472"/>
                      <a:pt x="50259" y="23444"/>
                    </a:cubicBezTo>
                    <a:cubicBezTo>
                      <a:pt x="44684" y="23082"/>
                      <a:pt x="39388" y="20768"/>
                      <a:pt x="34733" y="17646"/>
                    </a:cubicBezTo>
                    <a:cubicBezTo>
                      <a:pt x="32698" y="16308"/>
                      <a:pt x="30663" y="14775"/>
                      <a:pt x="28433" y="13799"/>
                    </a:cubicBezTo>
                    <a:cubicBezTo>
                      <a:pt x="28293" y="13855"/>
                      <a:pt x="28154" y="13939"/>
                      <a:pt x="28015" y="13966"/>
                    </a:cubicBezTo>
                    <a:cubicBezTo>
                      <a:pt x="23081" y="15750"/>
                      <a:pt x="16976" y="15416"/>
                      <a:pt x="13408" y="19291"/>
                    </a:cubicBezTo>
                    <a:cubicBezTo>
                      <a:pt x="11234" y="21660"/>
                      <a:pt x="10593" y="25005"/>
                      <a:pt x="8920" y="27765"/>
                    </a:cubicBezTo>
                    <a:cubicBezTo>
                      <a:pt x="4850" y="38274"/>
                      <a:pt x="2091" y="50371"/>
                      <a:pt x="0" y="61549"/>
                    </a:cubicBezTo>
                    <a:lnTo>
                      <a:pt x="63946" y="61549"/>
                    </a:lnTo>
                    <a:cubicBezTo>
                      <a:pt x="64866" y="59180"/>
                      <a:pt x="67375" y="52490"/>
                      <a:pt x="66901" y="48699"/>
                    </a:cubicBezTo>
                    <a:lnTo>
                      <a:pt x="66901" y="48671"/>
                    </a:lnTo>
                    <a:cubicBezTo>
                      <a:pt x="67737" y="48560"/>
                      <a:pt x="68601" y="48504"/>
                      <a:pt x="69437" y="48392"/>
                    </a:cubicBezTo>
                    <a:cubicBezTo>
                      <a:pt x="73201" y="47974"/>
                      <a:pt x="76936" y="47584"/>
                      <a:pt x="80699" y="47166"/>
                    </a:cubicBezTo>
                    <a:cubicBezTo>
                      <a:pt x="82622" y="46999"/>
                      <a:pt x="84630" y="46720"/>
                      <a:pt x="85995" y="45354"/>
                    </a:cubicBezTo>
                    <a:cubicBezTo>
                      <a:pt x="87306" y="43988"/>
                      <a:pt x="87584" y="41981"/>
                      <a:pt x="87779" y="40086"/>
                    </a:cubicBezTo>
                    <a:cubicBezTo>
                      <a:pt x="88867" y="28629"/>
                      <a:pt x="88978" y="17088"/>
                      <a:pt x="88476" y="5604"/>
                    </a:cubicBezTo>
                    <a:cubicBezTo>
                      <a:pt x="87696" y="5576"/>
                      <a:pt x="86971" y="5464"/>
                      <a:pt x="86218" y="5353"/>
                    </a:cubicBezTo>
                    <a:cubicBezTo>
                      <a:pt x="82176" y="4684"/>
                      <a:pt x="78330" y="2816"/>
                      <a:pt x="753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 flipH="1">
                <a:off x="6376466" y="1651524"/>
                <a:ext cx="1385463" cy="2107108"/>
              </a:xfrm>
              <a:custGeom>
                <a:avLst/>
                <a:gdLst/>
                <a:ahLst/>
                <a:cxnLst/>
                <a:rect l="l" t="t" r="r" b="b"/>
                <a:pathLst>
                  <a:path w="38023" h="57828" extrusionOk="0">
                    <a:moveTo>
                      <a:pt x="25758" y="0"/>
                    </a:moveTo>
                    <a:cubicBezTo>
                      <a:pt x="24475" y="892"/>
                      <a:pt x="23305" y="2091"/>
                      <a:pt x="22385" y="3345"/>
                    </a:cubicBezTo>
                    <a:cubicBezTo>
                      <a:pt x="20740" y="5464"/>
                      <a:pt x="19430" y="7861"/>
                      <a:pt x="17646" y="9896"/>
                    </a:cubicBezTo>
                    <a:cubicBezTo>
                      <a:pt x="15946" y="11736"/>
                      <a:pt x="13716" y="13297"/>
                      <a:pt x="11262" y="13464"/>
                    </a:cubicBezTo>
                    <a:cubicBezTo>
                      <a:pt x="11151" y="13325"/>
                      <a:pt x="10984" y="13157"/>
                      <a:pt x="10844" y="13018"/>
                    </a:cubicBezTo>
                    <a:cubicBezTo>
                      <a:pt x="10053" y="12306"/>
                      <a:pt x="8961" y="11843"/>
                      <a:pt x="7901" y="11843"/>
                    </a:cubicBezTo>
                    <a:cubicBezTo>
                      <a:pt x="7841" y="11843"/>
                      <a:pt x="7782" y="11844"/>
                      <a:pt x="7722" y="11847"/>
                    </a:cubicBezTo>
                    <a:cubicBezTo>
                      <a:pt x="6217" y="11875"/>
                      <a:pt x="4768" y="12684"/>
                      <a:pt x="3848" y="13882"/>
                    </a:cubicBezTo>
                    <a:cubicBezTo>
                      <a:pt x="2928" y="15109"/>
                      <a:pt x="2510" y="16642"/>
                      <a:pt x="2621" y="18175"/>
                    </a:cubicBezTo>
                    <a:cubicBezTo>
                      <a:pt x="2677" y="19290"/>
                      <a:pt x="3039" y="20377"/>
                      <a:pt x="3569" y="21381"/>
                    </a:cubicBezTo>
                    <a:cubicBezTo>
                      <a:pt x="3736" y="21743"/>
                      <a:pt x="3931" y="22078"/>
                      <a:pt x="4182" y="22384"/>
                    </a:cubicBezTo>
                    <a:lnTo>
                      <a:pt x="4489" y="22802"/>
                    </a:lnTo>
                    <a:cubicBezTo>
                      <a:pt x="4572" y="22914"/>
                      <a:pt x="4684" y="22997"/>
                      <a:pt x="4740" y="23081"/>
                    </a:cubicBezTo>
                    <a:cubicBezTo>
                      <a:pt x="4823" y="23193"/>
                      <a:pt x="4907" y="23304"/>
                      <a:pt x="5018" y="23416"/>
                    </a:cubicBezTo>
                    <a:lnTo>
                      <a:pt x="5046" y="23443"/>
                    </a:lnTo>
                    <a:lnTo>
                      <a:pt x="5325" y="23722"/>
                    </a:lnTo>
                    <a:lnTo>
                      <a:pt x="5381" y="23750"/>
                    </a:lnTo>
                    <a:cubicBezTo>
                      <a:pt x="5464" y="23862"/>
                      <a:pt x="5576" y="23917"/>
                      <a:pt x="5687" y="24029"/>
                    </a:cubicBezTo>
                    <a:cubicBezTo>
                      <a:pt x="5799" y="24140"/>
                      <a:pt x="5883" y="24252"/>
                      <a:pt x="5994" y="24308"/>
                    </a:cubicBezTo>
                    <a:cubicBezTo>
                      <a:pt x="6022" y="24308"/>
                      <a:pt x="6022" y="24335"/>
                      <a:pt x="6078" y="24335"/>
                    </a:cubicBezTo>
                    <a:cubicBezTo>
                      <a:pt x="6161" y="24419"/>
                      <a:pt x="6273" y="24531"/>
                      <a:pt x="6384" y="24586"/>
                    </a:cubicBezTo>
                    <a:cubicBezTo>
                      <a:pt x="6496" y="24670"/>
                      <a:pt x="6635" y="24754"/>
                      <a:pt x="6719" y="24837"/>
                    </a:cubicBezTo>
                    <a:cubicBezTo>
                      <a:pt x="6998" y="25004"/>
                      <a:pt x="7332" y="25172"/>
                      <a:pt x="7639" y="25311"/>
                    </a:cubicBezTo>
                    <a:cubicBezTo>
                      <a:pt x="7667" y="25367"/>
                      <a:pt x="7694" y="25367"/>
                      <a:pt x="7778" y="25395"/>
                    </a:cubicBezTo>
                    <a:lnTo>
                      <a:pt x="7973" y="25506"/>
                    </a:lnTo>
                    <a:cubicBezTo>
                      <a:pt x="8029" y="25534"/>
                      <a:pt x="8085" y="25534"/>
                      <a:pt x="8168" y="25562"/>
                    </a:cubicBezTo>
                    <a:cubicBezTo>
                      <a:pt x="8224" y="25590"/>
                      <a:pt x="8308" y="25590"/>
                      <a:pt x="8363" y="25646"/>
                    </a:cubicBezTo>
                    <a:cubicBezTo>
                      <a:pt x="8419" y="25673"/>
                      <a:pt x="8503" y="25673"/>
                      <a:pt x="8559" y="25701"/>
                    </a:cubicBezTo>
                    <a:cubicBezTo>
                      <a:pt x="8642" y="25729"/>
                      <a:pt x="8726" y="25729"/>
                      <a:pt x="8782" y="25785"/>
                    </a:cubicBezTo>
                    <a:cubicBezTo>
                      <a:pt x="8837" y="25813"/>
                      <a:pt x="8921" y="25813"/>
                      <a:pt x="8977" y="25841"/>
                    </a:cubicBezTo>
                    <a:cubicBezTo>
                      <a:pt x="9060" y="25841"/>
                      <a:pt x="9116" y="25869"/>
                      <a:pt x="9200" y="25869"/>
                    </a:cubicBezTo>
                    <a:cubicBezTo>
                      <a:pt x="9339" y="25896"/>
                      <a:pt x="9478" y="25896"/>
                      <a:pt x="9618" y="25952"/>
                    </a:cubicBezTo>
                    <a:cubicBezTo>
                      <a:pt x="9729" y="25980"/>
                      <a:pt x="9869" y="26008"/>
                      <a:pt x="9952" y="26008"/>
                    </a:cubicBezTo>
                    <a:lnTo>
                      <a:pt x="10036" y="26008"/>
                    </a:lnTo>
                    <a:lnTo>
                      <a:pt x="10036" y="26036"/>
                    </a:lnTo>
                    <a:cubicBezTo>
                      <a:pt x="10315" y="26872"/>
                      <a:pt x="10566" y="27708"/>
                      <a:pt x="10733" y="28600"/>
                    </a:cubicBezTo>
                    <a:cubicBezTo>
                      <a:pt x="11179" y="30830"/>
                      <a:pt x="11179" y="33200"/>
                      <a:pt x="10733" y="35458"/>
                    </a:cubicBezTo>
                    <a:cubicBezTo>
                      <a:pt x="10649" y="35709"/>
                      <a:pt x="10621" y="35932"/>
                      <a:pt x="10566" y="36182"/>
                    </a:cubicBezTo>
                    <a:cubicBezTo>
                      <a:pt x="10343" y="37047"/>
                      <a:pt x="10064" y="37883"/>
                      <a:pt x="9729" y="38719"/>
                    </a:cubicBezTo>
                    <a:cubicBezTo>
                      <a:pt x="7917" y="42984"/>
                      <a:pt x="4322" y="46468"/>
                      <a:pt x="1" y="48141"/>
                    </a:cubicBezTo>
                    <a:cubicBezTo>
                      <a:pt x="809" y="48475"/>
                      <a:pt x="1562" y="48894"/>
                      <a:pt x="2342" y="49367"/>
                    </a:cubicBezTo>
                    <a:cubicBezTo>
                      <a:pt x="2538" y="49507"/>
                      <a:pt x="2761" y="49590"/>
                      <a:pt x="2956" y="49730"/>
                    </a:cubicBezTo>
                    <a:cubicBezTo>
                      <a:pt x="4099" y="50482"/>
                      <a:pt x="5214" y="51263"/>
                      <a:pt x="6329" y="52016"/>
                    </a:cubicBezTo>
                    <a:cubicBezTo>
                      <a:pt x="11012" y="55082"/>
                      <a:pt x="16280" y="57395"/>
                      <a:pt x="21855" y="57786"/>
                    </a:cubicBezTo>
                    <a:cubicBezTo>
                      <a:pt x="22299" y="57813"/>
                      <a:pt x="22745" y="57827"/>
                      <a:pt x="23192" y="57827"/>
                    </a:cubicBezTo>
                    <a:cubicBezTo>
                      <a:pt x="27706" y="57827"/>
                      <a:pt x="32282" y="56415"/>
                      <a:pt x="35681" y="53549"/>
                    </a:cubicBezTo>
                    <a:cubicBezTo>
                      <a:pt x="32476" y="51653"/>
                      <a:pt x="29103" y="50092"/>
                      <a:pt x="25563" y="48949"/>
                    </a:cubicBezTo>
                    <a:cubicBezTo>
                      <a:pt x="24531" y="48587"/>
                      <a:pt x="23444" y="48280"/>
                      <a:pt x="22413" y="48002"/>
                    </a:cubicBezTo>
                    <a:cubicBezTo>
                      <a:pt x="21994" y="46022"/>
                      <a:pt x="21744" y="44043"/>
                      <a:pt x="21827" y="42036"/>
                    </a:cubicBezTo>
                    <a:cubicBezTo>
                      <a:pt x="21911" y="38106"/>
                      <a:pt x="23305" y="34036"/>
                      <a:pt x="26287" y="31527"/>
                    </a:cubicBezTo>
                    <a:cubicBezTo>
                      <a:pt x="26594" y="31388"/>
                      <a:pt x="26928" y="31276"/>
                      <a:pt x="27263" y="31221"/>
                    </a:cubicBezTo>
                    <a:cubicBezTo>
                      <a:pt x="28545" y="30886"/>
                      <a:pt x="29855" y="30747"/>
                      <a:pt x="31165" y="30524"/>
                    </a:cubicBezTo>
                    <a:cubicBezTo>
                      <a:pt x="32448" y="30273"/>
                      <a:pt x="33730" y="29910"/>
                      <a:pt x="34845" y="29186"/>
                    </a:cubicBezTo>
                    <a:cubicBezTo>
                      <a:pt x="35960" y="28489"/>
                      <a:pt x="36824" y="27346"/>
                      <a:pt x="37047" y="26064"/>
                    </a:cubicBezTo>
                    <a:cubicBezTo>
                      <a:pt x="37214" y="25004"/>
                      <a:pt x="36908" y="23917"/>
                      <a:pt x="36741" y="22886"/>
                    </a:cubicBezTo>
                    <a:cubicBezTo>
                      <a:pt x="36545" y="21827"/>
                      <a:pt x="36601" y="20656"/>
                      <a:pt x="37242" y="19820"/>
                    </a:cubicBezTo>
                    <a:cubicBezTo>
                      <a:pt x="37354" y="19680"/>
                      <a:pt x="37493" y="19569"/>
                      <a:pt x="37605" y="19429"/>
                    </a:cubicBezTo>
                    <a:cubicBezTo>
                      <a:pt x="37772" y="19234"/>
                      <a:pt x="37911" y="19011"/>
                      <a:pt x="37939" y="18760"/>
                    </a:cubicBezTo>
                    <a:cubicBezTo>
                      <a:pt x="38023" y="18203"/>
                      <a:pt x="37493" y="17757"/>
                      <a:pt x="36964" y="17701"/>
                    </a:cubicBezTo>
                    <a:cubicBezTo>
                      <a:pt x="36545" y="17506"/>
                      <a:pt x="36099" y="17450"/>
                      <a:pt x="35709" y="17199"/>
                    </a:cubicBezTo>
                    <a:cubicBezTo>
                      <a:pt x="35765" y="17171"/>
                      <a:pt x="35793" y="17171"/>
                      <a:pt x="35793" y="17144"/>
                    </a:cubicBezTo>
                    <a:cubicBezTo>
                      <a:pt x="36267" y="16614"/>
                      <a:pt x="36657" y="15945"/>
                      <a:pt x="36852" y="15248"/>
                    </a:cubicBezTo>
                    <a:cubicBezTo>
                      <a:pt x="36964" y="14997"/>
                      <a:pt x="37019" y="14691"/>
                      <a:pt x="36852" y="14495"/>
                    </a:cubicBezTo>
                    <a:cubicBezTo>
                      <a:pt x="36713" y="14272"/>
                      <a:pt x="36518" y="14217"/>
                      <a:pt x="36322" y="14133"/>
                    </a:cubicBezTo>
                    <a:cubicBezTo>
                      <a:pt x="35765" y="13938"/>
                      <a:pt x="35152" y="13715"/>
                      <a:pt x="34566" y="13520"/>
                    </a:cubicBezTo>
                    <a:lnTo>
                      <a:pt x="34538" y="13520"/>
                    </a:lnTo>
                    <a:cubicBezTo>
                      <a:pt x="35793" y="12405"/>
                      <a:pt x="36518" y="10788"/>
                      <a:pt x="36601" y="9116"/>
                    </a:cubicBezTo>
                    <a:cubicBezTo>
                      <a:pt x="36601" y="8530"/>
                      <a:pt x="36518" y="7861"/>
                      <a:pt x="36099" y="7443"/>
                    </a:cubicBezTo>
                    <a:cubicBezTo>
                      <a:pt x="35689" y="7032"/>
                      <a:pt x="35143" y="6941"/>
                      <a:pt x="34558" y="6941"/>
                    </a:cubicBezTo>
                    <a:cubicBezTo>
                      <a:pt x="34151" y="6941"/>
                      <a:pt x="33724" y="6986"/>
                      <a:pt x="33312" y="6997"/>
                    </a:cubicBezTo>
                    <a:lnTo>
                      <a:pt x="32754" y="6997"/>
                    </a:lnTo>
                    <a:cubicBezTo>
                      <a:pt x="30915" y="6886"/>
                      <a:pt x="29493" y="5352"/>
                      <a:pt x="28462" y="3791"/>
                    </a:cubicBezTo>
                    <a:cubicBezTo>
                      <a:pt x="27625" y="2453"/>
                      <a:pt x="26901" y="1032"/>
                      <a:pt x="25758" y="0"/>
                    </a:cubicBezTo>
                    <a:close/>
                  </a:path>
                </a:pathLst>
              </a:custGeom>
              <a:solidFill>
                <a:srgbClr val="EAAB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 flipH="1">
                <a:off x="6728805" y="1132131"/>
                <a:ext cx="2918170" cy="3137487"/>
              </a:xfrm>
              <a:custGeom>
                <a:avLst/>
                <a:gdLst/>
                <a:ahLst/>
                <a:cxnLst/>
                <a:rect l="l" t="t" r="r" b="b"/>
                <a:pathLst>
                  <a:path w="80087" h="86106" extrusionOk="0">
                    <a:moveTo>
                      <a:pt x="45737" y="1640"/>
                    </a:moveTo>
                    <a:cubicBezTo>
                      <a:pt x="46405" y="1640"/>
                      <a:pt x="47073" y="1724"/>
                      <a:pt x="47723" y="1907"/>
                    </a:cubicBezTo>
                    <a:cubicBezTo>
                      <a:pt x="46190" y="2492"/>
                      <a:pt x="44768" y="3245"/>
                      <a:pt x="43374" y="4109"/>
                    </a:cubicBezTo>
                    <a:cubicBezTo>
                      <a:pt x="37186" y="8011"/>
                      <a:pt x="32642" y="14478"/>
                      <a:pt x="25841" y="17238"/>
                    </a:cubicBezTo>
                    <a:cubicBezTo>
                      <a:pt x="22572" y="18597"/>
                      <a:pt x="19094" y="18942"/>
                      <a:pt x="15536" y="18942"/>
                    </a:cubicBezTo>
                    <a:cubicBezTo>
                      <a:pt x="12086" y="18942"/>
                      <a:pt x="8559" y="18617"/>
                      <a:pt x="5074" y="18576"/>
                    </a:cubicBezTo>
                    <a:cubicBezTo>
                      <a:pt x="6439" y="18186"/>
                      <a:pt x="7861" y="17963"/>
                      <a:pt x="9255" y="17935"/>
                    </a:cubicBezTo>
                    <a:cubicBezTo>
                      <a:pt x="9663" y="17920"/>
                      <a:pt x="10070" y="17914"/>
                      <a:pt x="10478" y="17914"/>
                    </a:cubicBezTo>
                    <a:cubicBezTo>
                      <a:pt x="12464" y="17914"/>
                      <a:pt x="14451" y="18058"/>
                      <a:pt x="16437" y="18058"/>
                    </a:cubicBezTo>
                    <a:cubicBezTo>
                      <a:pt x="17945" y="18058"/>
                      <a:pt x="19454" y="17975"/>
                      <a:pt x="20962" y="17684"/>
                    </a:cubicBezTo>
                    <a:cubicBezTo>
                      <a:pt x="24363" y="17043"/>
                      <a:pt x="27569" y="15538"/>
                      <a:pt x="30245" y="13363"/>
                    </a:cubicBezTo>
                    <a:cubicBezTo>
                      <a:pt x="33144" y="11050"/>
                      <a:pt x="35179" y="7900"/>
                      <a:pt x="37883" y="5363"/>
                    </a:cubicBezTo>
                    <a:cubicBezTo>
                      <a:pt x="39304" y="3997"/>
                      <a:pt x="40977" y="2771"/>
                      <a:pt x="42900" y="2130"/>
                    </a:cubicBezTo>
                    <a:cubicBezTo>
                      <a:pt x="43807" y="1816"/>
                      <a:pt x="44772" y="1640"/>
                      <a:pt x="45737" y="1640"/>
                    </a:cubicBezTo>
                    <a:close/>
                    <a:moveTo>
                      <a:pt x="62441" y="42744"/>
                    </a:moveTo>
                    <a:lnTo>
                      <a:pt x="62441" y="42744"/>
                    </a:lnTo>
                    <a:cubicBezTo>
                      <a:pt x="64030" y="47120"/>
                      <a:pt x="64169" y="52054"/>
                      <a:pt x="62134" y="56347"/>
                    </a:cubicBezTo>
                    <a:cubicBezTo>
                      <a:pt x="61019" y="58605"/>
                      <a:pt x="59375" y="60612"/>
                      <a:pt x="57256" y="62006"/>
                    </a:cubicBezTo>
                    <a:cubicBezTo>
                      <a:pt x="55110" y="63399"/>
                      <a:pt x="52685" y="64068"/>
                      <a:pt x="50232" y="64626"/>
                    </a:cubicBezTo>
                    <a:cubicBezTo>
                      <a:pt x="47806" y="65183"/>
                      <a:pt x="45326" y="65629"/>
                      <a:pt x="42984" y="66577"/>
                    </a:cubicBezTo>
                    <a:cubicBezTo>
                      <a:pt x="41869" y="67023"/>
                      <a:pt x="40810" y="67581"/>
                      <a:pt x="39834" y="68333"/>
                    </a:cubicBezTo>
                    <a:cubicBezTo>
                      <a:pt x="38775" y="69086"/>
                      <a:pt x="37939" y="70062"/>
                      <a:pt x="37130" y="71065"/>
                    </a:cubicBezTo>
                    <a:cubicBezTo>
                      <a:pt x="35541" y="73239"/>
                      <a:pt x="34343" y="75665"/>
                      <a:pt x="32670" y="77755"/>
                    </a:cubicBezTo>
                    <a:cubicBezTo>
                      <a:pt x="31053" y="79846"/>
                      <a:pt x="28991" y="81602"/>
                      <a:pt x="26677" y="82884"/>
                    </a:cubicBezTo>
                    <a:cubicBezTo>
                      <a:pt x="23605" y="84643"/>
                      <a:pt x="20119" y="85514"/>
                      <a:pt x="16601" y="85514"/>
                    </a:cubicBezTo>
                    <a:cubicBezTo>
                      <a:pt x="15936" y="85514"/>
                      <a:pt x="15271" y="85483"/>
                      <a:pt x="14607" y="85421"/>
                    </a:cubicBezTo>
                    <a:cubicBezTo>
                      <a:pt x="15722" y="85226"/>
                      <a:pt x="16837" y="84975"/>
                      <a:pt x="17952" y="84724"/>
                    </a:cubicBezTo>
                    <a:cubicBezTo>
                      <a:pt x="23471" y="83414"/>
                      <a:pt x="29269" y="81100"/>
                      <a:pt x="32224" y="76278"/>
                    </a:cubicBezTo>
                    <a:cubicBezTo>
                      <a:pt x="33897" y="73518"/>
                      <a:pt x="34538" y="70173"/>
                      <a:pt x="36712" y="67804"/>
                    </a:cubicBezTo>
                    <a:cubicBezTo>
                      <a:pt x="40280" y="63929"/>
                      <a:pt x="46385" y="64236"/>
                      <a:pt x="51319" y="62480"/>
                    </a:cubicBezTo>
                    <a:cubicBezTo>
                      <a:pt x="51458" y="62424"/>
                      <a:pt x="51597" y="62368"/>
                      <a:pt x="51737" y="62284"/>
                    </a:cubicBezTo>
                    <a:cubicBezTo>
                      <a:pt x="56058" y="60612"/>
                      <a:pt x="59653" y="57127"/>
                      <a:pt x="61465" y="52890"/>
                    </a:cubicBezTo>
                    <a:cubicBezTo>
                      <a:pt x="62831" y="49713"/>
                      <a:pt x="63138" y="46117"/>
                      <a:pt x="62441" y="42744"/>
                    </a:cubicBezTo>
                    <a:close/>
                    <a:moveTo>
                      <a:pt x="57530" y="0"/>
                    </a:moveTo>
                    <a:cubicBezTo>
                      <a:pt x="54476" y="0"/>
                      <a:pt x="51420" y="532"/>
                      <a:pt x="48531" y="1572"/>
                    </a:cubicBezTo>
                    <a:cubicBezTo>
                      <a:pt x="47619" y="1215"/>
                      <a:pt x="46679" y="1054"/>
                      <a:pt x="45739" y="1054"/>
                    </a:cubicBezTo>
                    <a:cubicBezTo>
                      <a:pt x="43380" y="1054"/>
                      <a:pt x="41023" y="2068"/>
                      <a:pt x="39109" y="3523"/>
                    </a:cubicBezTo>
                    <a:cubicBezTo>
                      <a:pt x="36155" y="5781"/>
                      <a:pt x="34036" y="8903"/>
                      <a:pt x="31416" y="11524"/>
                    </a:cubicBezTo>
                    <a:cubicBezTo>
                      <a:pt x="28851" y="14060"/>
                      <a:pt x="25590" y="15900"/>
                      <a:pt x="22078" y="16820"/>
                    </a:cubicBezTo>
                    <a:cubicBezTo>
                      <a:pt x="20210" y="17322"/>
                      <a:pt x="18314" y="17489"/>
                      <a:pt x="16363" y="17489"/>
                    </a:cubicBezTo>
                    <a:cubicBezTo>
                      <a:pt x="14300" y="17489"/>
                      <a:pt x="12265" y="17322"/>
                      <a:pt x="10230" y="17322"/>
                    </a:cubicBezTo>
                    <a:cubicBezTo>
                      <a:pt x="7973" y="17322"/>
                      <a:pt x="5520" y="17628"/>
                      <a:pt x="3429" y="18520"/>
                    </a:cubicBezTo>
                    <a:cubicBezTo>
                      <a:pt x="2955" y="18520"/>
                      <a:pt x="2453" y="18520"/>
                      <a:pt x="1979" y="18576"/>
                    </a:cubicBezTo>
                    <a:cubicBezTo>
                      <a:pt x="1310" y="18604"/>
                      <a:pt x="641" y="18632"/>
                      <a:pt x="0" y="18715"/>
                    </a:cubicBezTo>
                    <a:lnTo>
                      <a:pt x="0" y="84975"/>
                    </a:lnTo>
                    <a:cubicBezTo>
                      <a:pt x="1840" y="85532"/>
                      <a:pt x="3708" y="85895"/>
                      <a:pt x="5631" y="86034"/>
                    </a:cubicBezTo>
                    <a:cubicBezTo>
                      <a:pt x="6323" y="86083"/>
                      <a:pt x="7015" y="86106"/>
                      <a:pt x="7707" y="86106"/>
                    </a:cubicBezTo>
                    <a:cubicBezTo>
                      <a:pt x="9382" y="86106"/>
                      <a:pt x="11054" y="85972"/>
                      <a:pt x="12711" y="85755"/>
                    </a:cubicBezTo>
                    <a:cubicBezTo>
                      <a:pt x="13999" y="85986"/>
                      <a:pt x="15307" y="86104"/>
                      <a:pt x="16616" y="86104"/>
                    </a:cubicBezTo>
                    <a:cubicBezTo>
                      <a:pt x="19414" y="86104"/>
                      <a:pt x="22216" y="85566"/>
                      <a:pt x="24837" y="84445"/>
                    </a:cubicBezTo>
                    <a:cubicBezTo>
                      <a:pt x="27318" y="83414"/>
                      <a:pt x="29576" y="81853"/>
                      <a:pt x="31499" y="79957"/>
                    </a:cubicBezTo>
                    <a:cubicBezTo>
                      <a:pt x="33451" y="78006"/>
                      <a:pt x="34789" y="75665"/>
                      <a:pt x="36266" y="73379"/>
                    </a:cubicBezTo>
                    <a:cubicBezTo>
                      <a:pt x="36991" y="72236"/>
                      <a:pt x="37771" y="71065"/>
                      <a:pt x="38747" y="70062"/>
                    </a:cubicBezTo>
                    <a:cubicBezTo>
                      <a:pt x="39639" y="69114"/>
                      <a:pt x="40698" y="68333"/>
                      <a:pt x="41841" y="67720"/>
                    </a:cubicBezTo>
                    <a:cubicBezTo>
                      <a:pt x="44099" y="66549"/>
                      <a:pt x="46636" y="66020"/>
                      <a:pt x="49117" y="65462"/>
                    </a:cubicBezTo>
                    <a:cubicBezTo>
                      <a:pt x="51625" y="64905"/>
                      <a:pt x="54134" y="64347"/>
                      <a:pt x="56448" y="63121"/>
                    </a:cubicBezTo>
                    <a:cubicBezTo>
                      <a:pt x="58706" y="61950"/>
                      <a:pt x="60601" y="60054"/>
                      <a:pt x="61911" y="57908"/>
                    </a:cubicBezTo>
                    <a:cubicBezTo>
                      <a:pt x="64866" y="53002"/>
                      <a:pt x="64810" y="46925"/>
                      <a:pt x="62636" y="41740"/>
                    </a:cubicBezTo>
                    <a:cubicBezTo>
                      <a:pt x="62497" y="41378"/>
                      <a:pt x="62357" y="41016"/>
                      <a:pt x="62190" y="40681"/>
                    </a:cubicBezTo>
                    <a:cubicBezTo>
                      <a:pt x="61967" y="40374"/>
                      <a:pt x="61688" y="40124"/>
                      <a:pt x="61270" y="40124"/>
                    </a:cubicBezTo>
                    <a:cubicBezTo>
                      <a:pt x="59124" y="39761"/>
                      <a:pt x="57173" y="38395"/>
                      <a:pt x="55918" y="36583"/>
                    </a:cubicBezTo>
                    <a:cubicBezTo>
                      <a:pt x="55054" y="35329"/>
                      <a:pt x="54441" y="33852"/>
                      <a:pt x="54357" y="32374"/>
                    </a:cubicBezTo>
                    <a:cubicBezTo>
                      <a:pt x="54246" y="30841"/>
                      <a:pt x="54664" y="29308"/>
                      <a:pt x="55556" y="28081"/>
                    </a:cubicBezTo>
                    <a:cubicBezTo>
                      <a:pt x="56504" y="26855"/>
                      <a:pt x="57925" y="26047"/>
                      <a:pt x="59458" y="26019"/>
                    </a:cubicBezTo>
                    <a:cubicBezTo>
                      <a:pt x="59488" y="26018"/>
                      <a:pt x="59517" y="26018"/>
                      <a:pt x="59546" y="26018"/>
                    </a:cubicBezTo>
                    <a:cubicBezTo>
                      <a:pt x="60856" y="26018"/>
                      <a:pt x="62180" y="26627"/>
                      <a:pt x="62998" y="27663"/>
                    </a:cubicBezTo>
                    <a:cubicBezTo>
                      <a:pt x="65452" y="27496"/>
                      <a:pt x="67682" y="25907"/>
                      <a:pt x="69354" y="24040"/>
                    </a:cubicBezTo>
                    <a:cubicBezTo>
                      <a:pt x="71082" y="22116"/>
                      <a:pt x="72337" y="19858"/>
                      <a:pt x="73870" y="17795"/>
                    </a:cubicBezTo>
                    <a:cubicBezTo>
                      <a:pt x="73926" y="17684"/>
                      <a:pt x="74037" y="17545"/>
                      <a:pt x="74093" y="17461"/>
                    </a:cubicBezTo>
                    <a:cubicBezTo>
                      <a:pt x="75041" y="16207"/>
                      <a:pt x="76184" y="15008"/>
                      <a:pt x="77494" y="14116"/>
                    </a:cubicBezTo>
                    <a:cubicBezTo>
                      <a:pt x="78274" y="13558"/>
                      <a:pt x="79166" y="13140"/>
                      <a:pt x="80086" y="12862"/>
                    </a:cubicBezTo>
                    <a:cubicBezTo>
                      <a:pt x="76574" y="6896"/>
                      <a:pt x="70553" y="2436"/>
                      <a:pt x="63779" y="764"/>
                    </a:cubicBezTo>
                    <a:cubicBezTo>
                      <a:pt x="61733" y="252"/>
                      <a:pt x="59632" y="0"/>
                      <a:pt x="57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 flipH="1">
                <a:off x="6824862" y="1746476"/>
                <a:ext cx="218224" cy="196726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399" extrusionOk="0">
                    <a:moveTo>
                      <a:pt x="4388" y="1"/>
                    </a:moveTo>
                    <a:cubicBezTo>
                      <a:pt x="4201" y="1"/>
                      <a:pt x="4001" y="56"/>
                      <a:pt x="3799" y="182"/>
                    </a:cubicBezTo>
                    <a:cubicBezTo>
                      <a:pt x="2405" y="1046"/>
                      <a:pt x="1262" y="2217"/>
                      <a:pt x="481" y="3694"/>
                    </a:cubicBezTo>
                    <a:cubicBezTo>
                      <a:pt x="0" y="4580"/>
                      <a:pt x="795" y="5398"/>
                      <a:pt x="1553" y="5398"/>
                    </a:cubicBezTo>
                    <a:cubicBezTo>
                      <a:pt x="1893" y="5398"/>
                      <a:pt x="2226" y="5234"/>
                      <a:pt x="2433" y="4837"/>
                    </a:cubicBezTo>
                    <a:cubicBezTo>
                      <a:pt x="3018" y="3722"/>
                      <a:pt x="3854" y="2802"/>
                      <a:pt x="4914" y="2105"/>
                    </a:cubicBezTo>
                    <a:cubicBezTo>
                      <a:pt x="5989" y="1474"/>
                      <a:pt x="5359" y="1"/>
                      <a:pt x="4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 flipH="1">
                <a:off x="7401315" y="2172447"/>
                <a:ext cx="187945" cy="335589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9210" extrusionOk="0">
                    <a:moveTo>
                      <a:pt x="2126" y="0"/>
                    </a:moveTo>
                    <a:cubicBezTo>
                      <a:pt x="1571" y="0"/>
                      <a:pt x="1032" y="198"/>
                      <a:pt x="642" y="644"/>
                    </a:cubicBezTo>
                    <a:cubicBezTo>
                      <a:pt x="140" y="1230"/>
                      <a:pt x="1" y="2066"/>
                      <a:pt x="391" y="2735"/>
                    </a:cubicBezTo>
                    <a:cubicBezTo>
                      <a:pt x="442" y="2829"/>
                      <a:pt x="528" y="2868"/>
                      <a:pt x="615" y="2868"/>
                    </a:cubicBezTo>
                    <a:cubicBezTo>
                      <a:pt x="812" y="2868"/>
                      <a:pt x="1019" y="2669"/>
                      <a:pt x="865" y="2456"/>
                    </a:cubicBezTo>
                    <a:cubicBezTo>
                      <a:pt x="558" y="1927"/>
                      <a:pt x="725" y="1230"/>
                      <a:pt x="1227" y="840"/>
                    </a:cubicBezTo>
                    <a:cubicBezTo>
                      <a:pt x="1473" y="643"/>
                      <a:pt x="1779" y="560"/>
                      <a:pt x="2091" y="560"/>
                    </a:cubicBezTo>
                    <a:cubicBezTo>
                      <a:pt x="2488" y="560"/>
                      <a:pt x="2895" y="693"/>
                      <a:pt x="3206" y="895"/>
                    </a:cubicBezTo>
                    <a:cubicBezTo>
                      <a:pt x="4544" y="1759"/>
                      <a:pt x="4544" y="3599"/>
                      <a:pt x="4489" y="5021"/>
                    </a:cubicBezTo>
                    <a:cubicBezTo>
                      <a:pt x="3624" y="5160"/>
                      <a:pt x="2872" y="5801"/>
                      <a:pt x="2649" y="6693"/>
                    </a:cubicBezTo>
                    <a:cubicBezTo>
                      <a:pt x="2426" y="7669"/>
                      <a:pt x="2928" y="8700"/>
                      <a:pt x="3792" y="9174"/>
                    </a:cubicBezTo>
                    <a:cubicBezTo>
                      <a:pt x="3841" y="9199"/>
                      <a:pt x="3889" y="9210"/>
                      <a:pt x="3935" y="9210"/>
                    </a:cubicBezTo>
                    <a:cubicBezTo>
                      <a:pt x="4202" y="9210"/>
                      <a:pt x="4380" y="8843"/>
                      <a:pt x="4070" y="8700"/>
                    </a:cubicBezTo>
                    <a:cubicBezTo>
                      <a:pt x="3457" y="8338"/>
                      <a:pt x="3039" y="7613"/>
                      <a:pt x="3206" y="6889"/>
                    </a:cubicBezTo>
                    <a:cubicBezTo>
                      <a:pt x="3374" y="6136"/>
                      <a:pt x="4043" y="5634"/>
                      <a:pt x="4767" y="5578"/>
                    </a:cubicBezTo>
                    <a:cubicBezTo>
                      <a:pt x="4962" y="5578"/>
                      <a:pt x="5046" y="5439"/>
                      <a:pt x="5046" y="5300"/>
                    </a:cubicBezTo>
                    <a:cubicBezTo>
                      <a:pt x="5158" y="3460"/>
                      <a:pt x="5102" y="923"/>
                      <a:pt x="2955" y="143"/>
                    </a:cubicBezTo>
                    <a:cubicBezTo>
                      <a:pt x="2686" y="50"/>
                      <a:pt x="2404" y="0"/>
                      <a:pt x="2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 flipH="1">
                <a:off x="6817899" y="2763873"/>
                <a:ext cx="308917" cy="55895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1534" extrusionOk="0">
                    <a:moveTo>
                      <a:pt x="335" y="0"/>
                    </a:moveTo>
                    <a:cubicBezTo>
                      <a:pt x="79" y="0"/>
                      <a:pt x="1" y="456"/>
                      <a:pt x="299" y="580"/>
                    </a:cubicBezTo>
                    <a:cubicBezTo>
                      <a:pt x="1858" y="1211"/>
                      <a:pt x="3528" y="1533"/>
                      <a:pt x="5205" y="1533"/>
                    </a:cubicBezTo>
                    <a:cubicBezTo>
                      <a:pt x="6195" y="1533"/>
                      <a:pt x="7187" y="1421"/>
                      <a:pt x="8159" y="1193"/>
                    </a:cubicBezTo>
                    <a:cubicBezTo>
                      <a:pt x="8477" y="1114"/>
                      <a:pt x="8367" y="632"/>
                      <a:pt x="8021" y="632"/>
                    </a:cubicBezTo>
                    <a:cubicBezTo>
                      <a:pt x="8003" y="632"/>
                      <a:pt x="7984" y="633"/>
                      <a:pt x="7964" y="636"/>
                    </a:cubicBezTo>
                    <a:cubicBezTo>
                      <a:pt x="7033" y="864"/>
                      <a:pt x="6082" y="976"/>
                      <a:pt x="5134" y="976"/>
                    </a:cubicBezTo>
                    <a:cubicBezTo>
                      <a:pt x="3528" y="976"/>
                      <a:pt x="1928" y="654"/>
                      <a:pt x="438" y="23"/>
                    </a:cubicBezTo>
                    <a:cubicBezTo>
                      <a:pt x="401" y="7"/>
                      <a:pt x="367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 flipH="1">
                <a:off x="6352325" y="4107626"/>
                <a:ext cx="221431" cy="563397"/>
              </a:xfrm>
              <a:custGeom>
                <a:avLst/>
                <a:gdLst/>
                <a:ahLst/>
                <a:cxnLst/>
                <a:rect l="l" t="t" r="r" b="b"/>
                <a:pathLst>
                  <a:path w="6077" h="15462" extrusionOk="0">
                    <a:moveTo>
                      <a:pt x="377" y="0"/>
                    </a:moveTo>
                    <a:cubicBezTo>
                      <a:pt x="193" y="0"/>
                      <a:pt x="1" y="199"/>
                      <a:pt x="116" y="412"/>
                    </a:cubicBezTo>
                    <a:cubicBezTo>
                      <a:pt x="2458" y="5151"/>
                      <a:pt x="4270" y="10140"/>
                      <a:pt x="5524" y="15269"/>
                    </a:cubicBezTo>
                    <a:cubicBezTo>
                      <a:pt x="5535" y="15403"/>
                      <a:pt x="5631" y="15461"/>
                      <a:pt x="5737" y="15461"/>
                    </a:cubicBezTo>
                    <a:cubicBezTo>
                      <a:pt x="5896" y="15461"/>
                      <a:pt x="6076" y="15331"/>
                      <a:pt x="6026" y="15130"/>
                    </a:cubicBezTo>
                    <a:cubicBezTo>
                      <a:pt x="4772" y="9945"/>
                      <a:pt x="2960" y="4900"/>
                      <a:pt x="590" y="133"/>
                    </a:cubicBezTo>
                    <a:cubicBezTo>
                      <a:pt x="539" y="39"/>
                      <a:pt x="459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 flipH="1">
                <a:off x="6118015" y="3879866"/>
                <a:ext cx="35599" cy="2577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074" extrusionOk="0">
                    <a:moveTo>
                      <a:pt x="704" y="1"/>
                    </a:moveTo>
                    <a:cubicBezTo>
                      <a:pt x="565" y="1"/>
                      <a:pt x="419" y="84"/>
                      <a:pt x="405" y="252"/>
                    </a:cubicBezTo>
                    <a:cubicBezTo>
                      <a:pt x="265" y="2454"/>
                      <a:pt x="154" y="4628"/>
                      <a:pt x="14" y="6802"/>
                    </a:cubicBezTo>
                    <a:cubicBezTo>
                      <a:pt x="0" y="6983"/>
                      <a:pt x="140" y="7074"/>
                      <a:pt x="283" y="7074"/>
                    </a:cubicBezTo>
                    <a:cubicBezTo>
                      <a:pt x="426" y="7074"/>
                      <a:pt x="572" y="6983"/>
                      <a:pt x="572" y="6802"/>
                    </a:cubicBezTo>
                    <a:cubicBezTo>
                      <a:pt x="711" y="4600"/>
                      <a:pt x="823" y="2454"/>
                      <a:pt x="962" y="252"/>
                    </a:cubicBezTo>
                    <a:cubicBezTo>
                      <a:pt x="976" y="84"/>
                      <a:pt x="844" y="1"/>
                      <a:pt x="7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 flipH="1">
                <a:off x="6063689" y="3926832"/>
                <a:ext cx="34069" cy="186669"/>
              </a:xfrm>
              <a:custGeom>
                <a:avLst/>
                <a:gdLst/>
                <a:ahLst/>
                <a:cxnLst/>
                <a:rect l="l" t="t" r="r" b="b"/>
                <a:pathLst>
                  <a:path w="935" h="5123" extrusionOk="0">
                    <a:moveTo>
                      <a:pt x="272" y="1"/>
                    </a:moveTo>
                    <a:cubicBezTo>
                      <a:pt x="133" y="1"/>
                      <a:pt x="1" y="91"/>
                      <a:pt x="15" y="273"/>
                    </a:cubicBezTo>
                    <a:cubicBezTo>
                      <a:pt x="126" y="1806"/>
                      <a:pt x="265" y="3339"/>
                      <a:pt x="349" y="4872"/>
                    </a:cubicBezTo>
                    <a:cubicBezTo>
                      <a:pt x="377" y="5039"/>
                      <a:pt x="530" y="5123"/>
                      <a:pt x="670" y="5123"/>
                    </a:cubicBezTo>
                    <a:cubicBezTo>
                      <a:pt x="809" y="5123"/>
                      <a:pt x="934" y="5039"/>
                      <a:pt x="907" y="4872"/>
                    </a:cubicBezTo>
                    <a:cubicBezTo>
                      <a:pt x="823" y="3283"/>
                      <a:pt x="684" y="1750"/>
                      <a:pt x="572" y="273"/>
                    </a:cubicBezTo>
                    <a:cubicBezTo>
                      <a:pt x="558" y="91"/>
                      <a:pt x="412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2"/>
              <p:cNvSpPr/>
              <p:nvPr/>
            </p:nvSpPr>
            <p:spPr>
              <a:xfrm flipH="1">
                <a:off x="7458727" y="4297639"/>
                <a:ext cx="425226" cy="810443"/>
              </a:xfrm>
              <a:custGeom>
                <a:avLst/>
                <a:gdLst/>
                <a:ahLst/>
                <a:cxnLst/>
                <a:rect l="l" t="t" r="r" b="b"/>
                <a:pathLst>
                  <a:path w="11670" h="22242" extrusionOk="0">
                    <a:moveTo>
                      <a:pt x="11285" y="1"/>
                    </a:moveTo>
                    <a:cubicBezTo>
                      <a:pt x="11206" y="1"/>
                      <a:pt x="11134" y="46"/>
                      <a:pt x="11099" y="159"/>
                    </a:cubicBezTo>
                    <a:cubicBezTo>
                      <a:pt x="8367" y="5873"/>
                      <a:pt x="5552" y="11504"/>
                      <a:pt x="2625" y="17107"/>
                    </a:cubicBezTo>
                    <a:lnTo>
                      <a:pt x="116" y="21818"/>
                    </a:lnTo>
                    <a:cubicBezTo>
                      <a:pt x="1" y="22030"/>
                      <a:pt x="192" y="22242"/>
                      <a:pt x="376" y="22242"/>
                    </a:cubicBezTo>
                    <a:cubicBezTo>
                      <a:pt x="458" y="22242"/>
                      <a:pt x="539" y="22200"/>
                      <a:pt x="590" y="22096"/>
                    </a:cubicBezTo>
                    <a:cubicBezTo>
                      <a:pt x="3601" y="16521"/>
                      <a:pt x="6500" y="10918"/>
                      <a:pt x="9287" y="5232"/>
                    </a:cubicBezTo>
                    <a:cubicBezTo>
                      <a:pt x="10040" y="3643"/>
                      <a:pt x="10848" y="2026"/>
                      <a:pt x="11573" y="437"/>
                    </a:cubicBezTo>
                    <a:cubicBezTo>
                      <a:pt x="11669" y="226"/>
                      <a:pt x="11460" y="1"/>
                      <a:pt x="11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2"/>
              <p:cNvSpPr/>
              <p:nvPr/>
            </p:nvSpPr>
            <p:spPr>
              <a:xfrm flipH="1">
                <a:off x="5848167" y="2143918"/>
                <a:ext cx="117037" cy="420051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11528" extrusionOk="0">
                    <a:moveTo>
                      <a:pt x="565" y="0"/>
                    </a:moveTo>
                    <a:cubicBezTo>
                      <a:pt x="441" y="0"/>
                      <a:pt x="312" y="86"/>
                      <a:pt x="279" y="201"/>
                    </a:cubicBezTo>
                    <a:cubicBezTo>
                      <a:pt x="251" y="285"/>
                      <a:pt x="279" y="340"/>
                      <a:pt x="307" y="424"/>
                    </a:cubicBezTo>
                    <a:cubicBezTo>
                      <a:pt x="1729" y="2403"/>
                      <a:pt x="1701" y="5107"/>
                      <a:pt x="84" y="7030"/>
                    </a:cubicBezTo>
                    <a:cubicBezTo>
                      <a:pt x="0" y="7198"/>
                      <a:pt x="0" y="7393"/>
                      <a:pt x="168" y="7476"/>
                    </a:cubicBezTo>
                    <a:cubicBezTo>
                      <a:pt x="1422" y="8396"/>
                      <a:pt x="2286" y="9790"/>
                      <a:pt x="2593" y="11323"/>
                    </a:cubicBezTo>
                    <a:cubicBezTo>
                      <a:pt x="2626" y="11467"/>
                      <a:pt x="2733" y="11527"/>
                      <a:pt x="2847" y="11527"/>
                    </a:cubicBezTo>
                    <a:cubicBezTo>
                      <a:pt x="3022" y="11527"/>
                      <a:pt x="3212" y="11386"/>
                      <a:pt x="3178" y="11184"/>
                    </a:cubicBezTo>
                    <a:cubicBezTo>
                      <a:pt x="2844" y="9595"/>
                      <a:pt x="1979" y="8201"/>
                      <a:pt x="697" y="7198"/>
                    </a:cubicBezTo>
                    <a:cubicBezTo>
                      <a:pt x="1701" y="5888"/>
                      <a:pt x="2091" y="4243"/>
                      <a:pt x="1840" y="2682"/>
                    </a:cubicBezTo>
                    <a:cubicBezTo>
                      <a:pt x="1701" y="1762"/>
                      <a:pt x="1366" y="898"/>
                      <a:pt x="781" y="145"/>
                    </a:cubicBezTo>
                    <a:cubicBezTo>
                      <a:pt x="735" y="42"/>
                      <a:pt x="651" y="0"/>
                      <a:pt x="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2"/>
              <p:cNvSpPr/>
              <p:nvPr/>
            </p:nvSpPr>
            <p:spPr>
              <a:xfrm flipH="1">
                <a:off x="5512180" y="2026522"/>
                <a:ext cx="378877" cy="457728"/>
              </a:xfrm>
              <a:custGeom>
                <a:avLst/>
                <a:gdLst/>
                <a:ahLst/>
                <a:cxnLst/>
                <a:rect l="l" t="t" r="r" b="b"/>
                <a:pathLst>
                  <a:path w="10398" h="12562" extrusionOk="0">
                    <a:moveTo>
                      <a:pt x="3620" y="0"/>
                    </a:moveTo>
                    <a:cubicBezTo>
                      <a:pt x="3556" y="0"/>
                      <a:pt x="3490" y="23"/>
                      <a:pt x="3429" y="78"/>
                    </a:cubicBezTo>
                    <a:cubicBezTo>
                      <a:pt x="2091" y="1221"/>
                      <a:pt x="920" y="2754"/>
                      <a:pt x="335" y="4454"/>
                    </a:cubicBezTo>
                    <a:cubicBezTo>
                      <a:pt x="279" y="4594"/>
                      <a:pt x="223" y="4789"/>
                      <a:pt x="195" y="4928"/>
                    </a:cubicBezTo>
                    <a:cubicBezTo>
                      <a:pt x="56" y="5291"/>
                      <a:pt x="0" y="5709"/>
                      <a:pt x="56" y="6099"/>
                    </a:cubicBezTo>
                    <a:cubicBezTo>
                      <a:pt x="84" y="6601"/>
                      <a:pt x="279" y="7047"/>
                      <a:pt x="669" y="7437"/>
                    </a:cubicBezTo>
                    <a:cubicBezTo>
                      <a:pt x="809" y="7576"/>
                      <a:pt x="948" y="7660"/>
                      <a:pt x="1087" y="7744"/>
                    </a:cubicBezTo>
                    <a:cubicBezTo>
                      <a:pt x="1374" y="7905"/>
                      <a:pt x="1695" y="7986"/>
                      <a:pt x="2022" y="7986"/>
                    </a:cubicBezTo>
                    <a:cubicBezTo>
                      <a:pt x="2203" y="7986"/>
                      <a:pt x="2386" y="7961"/>
                      <a:pt x="2565" y="7911"/>
                    </a:cubicBezTo>
                    <a:cubicBezTo>
                      <a:pt x="2620" y="7911"/>
                      <a:pt x="2648" y="7883"/>
                      <a:pt x="2732" y="7883"/>
                    </a:cubicBezTo>
                    <a:cubicBezTo>
                      <a:pt x="2961" y="8237"/>
                      <a:pt x="3392" y="8373"/>
                      <a:pt x="3839" y="8373"/>
                    </a:cubicBezTo>
                    <a:cubicBezTo>
                      <a:pt x="3991" y="8373"/>
                      <a:pt x="4145" y="8357"/>
                      <a:pt x="4293" y="8329"/>
                    </a:cubicBezTo>
                    <a:cubicBezTo>
                      <a:pt x="5241" y="8162"/>
                      <a:pt x="6133" y="7855"/>
                      <a:pt x="7025" y="7465"/>
                    </a:cubicBezTo>
                    <a:lnTo>
                      <a:pt x="7025" y="7465"/>
                    </a:lnTo>
                    <a:cubicBezTo>
                      <a:pt x="6941" y="7744"/>
                      <a:pt x="6913" y="8050"/>
                      <a:pt x="6830" y="8329"/>
                    </a:cubicBezTo>
                    <a:lnTo>
                      <a:pt x="6830" y="8413"/>
                    </a:lnTo>
                    <a:cubicBezTo>
                      <a:pt x="6607" y="8636"/>
                      <a:pt x="6384" y="8914"/>
                      <a:pt x="6216" y="9193"/>
                    </a:cubicBezTo>
                    <a:cubicBezTo>
                      <a:pt x="5966" y="9556"/>
                      <a:pt x="5770" y="9890"/>
                      <a:pt x="5575" y="10252"/>
                    </a:cubicBezTo>
                    <a:cubicBezTo>
                      <a:pt x="5408" y="10643"/>
                      <a:pt x="5213" y="11005"/>
                      <a:pt x="5157" y="11423"/>
                    </a:cubicBezTo>
                    <a:cubicBezTo>
                      <a:pt x="5157" y="11786"/>
                      <a:pt x="5269" y="12176"/>
                      <a:pt x="5575" y="12371"/>
                    </a:cubicBezTo>
                    <a:cubicBezTo>
                      <a:pt x="5783" y="12509"/>
                      <a:pt x="6001" y="12562"/>
                      <a:pt x="6223" y="12562"/>
                    </a:cubicBezTo>
                    <a:cubicBezTo>
                      <a:pt x="6359" y="12562"/>
                      <a:pt x="6497" y="12542"/>
                      <a:pt x="6635" y="12510"/>
                    </a:cubicBezTo>
                    <a:cubicBezTo>
                      <a:pt x="7638" y="12315"/>
                      <a:pt x="8614" y="11786"/>
                      <a:pt x="9478" y="11256"/>
                    </a:cubicBezTo>
                    <a:cubicBezTo>
                      <a:pt x="9756" y="11117"/>
                      <a:pt x="9610" y="10728"/>
                      <a:pt x="9362" y="10728"/>
                    </a:cubicBezTo>
                    <a:cubicBezTo>
                      <a:pt x="9311" y="10728"/>
                      <a:pt x="9256" y="10744"/>
                      <a:pt x="9199" y="10782"/>
                    </a:cubicBezTo>
                    <a:cubicBezTo>
                      <a:pt x="8363" y="11284"/>
                      <a:pt x="7443" y="11786"/>
                      <a:pt x="6495" y="11981"/>
                    </a:cubicBezTo>
                    <a:cubicBezTo>
                      <a:pt x="6416" y="12020"/>
                      <a:pt x="6313" y="12047"/>
                      <a:pt x="6210" y="12047"/>
                    </a:cubicBezTo>
                    <a:cubicBezTo>
                      <a:pt x="6096" y="12047"/>
                      <a:pt x="5983" y="12013"/>
                      <a:pt x="5910" y="11925"/>
                    </a:cubicBezTo>
                    <a:cubicBezTo>
                      <a:pt x="5770" y="11786"/>
                      <a:pt x="5770" y="11507"/>
                      <a:pt x="5826" y="11312"/>
                    </a:cubicBezTo>
                    <a:cubicBezTo>
                      <a:pt x="5938" y="10921"/>
                      <a:pt x="6189" y="10503"/>
                      <a:pt x="6384" y="10141"/>
                    </a:cubicBezTo>
                    <a:cubicBezTo>
                      <a:pt x="7248" y="8664"/>
                      <a:pt x="8558" y="7437"/>
                      <a:pt x="10091" y="6629"/>
                    </a:cubicBezTo>
                    <a:cubicBezTo>
                      <a:pt x="10398" y="6461"/>
                      <a:pt x="10119" y="5960"/>
                      <a:pt x="9757" y="5960"/>
                    </a:cubicBezTo>
                    <a:cubicBezTo>
                      <a:pt x="8976" y="6406"/>
                      <a:pt x="8196" y="6935"/>
                      <a:pt x="7527" y="7604"/>
                    </a:cubicBezTo>
                    <a:cubicBezTo>
                      <a:pt x="7582" y="7437"/>
                      <a:pt x="7610" y="7214"/>
                      <a:pt x="7638" y="7019"/>
                    </a:cubicBezTo>
                    <a:cubicBezTo>
                      <a:pt x="7661" y="6812"/>
                      <a:pt x="7533" y="6663"/>
                      <a:pt x="7347" y="6663"/>
                    </a:cubicBezTo>
                    <a:cubicBezTo>
                      <a:pt x="7307" y="6663"/>
                      <a:pt x="7264" y="6670"/>
                      <a:pt x="7220" y="6684"/>
                    </a:cubicBezTo>
                    <a:cubicBezTo>
                      <a:pt x="6244" y="7158"/>
                      <a:pt x="5213" y="7521"/>
                      <a:pt x="4154" y="7744"/>
                    </a:cubicBezTo>
                    <a:cubicBezTo>
                      <a:pt x="4059" y="7761"/>
                      <a:pt x="3951" y="7773"/>
                      <a:pt x="3840" y="7773"/>
                    </a:cubicBezTo>
                    <a:cubicBezTo>
                      <a:pt x="3593" y="7773"/>
                      <a:pt x="3332" y="7713"/>
                      <a:pt x="3178" y="7521"/>
                    </a:cubicBezTo>
                    <a:cubicBezTo>
                      <a:pt x="3206" y="7437"/>
                      <a:pt x="3150" y="7298"/>
                      <a:pt x="3066" y="7214"/>
                    </a:cubicBezTo>
                    <a:cubicBezTo>
                      <a:pt x="3066" y="6796"/>
                      <a:pt x="3289" y="6322"/>
                      <a:pt x="3457" y="5960"/>
                    </a:cubicBezTo>
                    <a:cubicBezTo>
                      <a:pt x="4265" y="4371"/>
                      <a:pt x="5659" y="3116"/>
                      <a:pt x="7359" y="2503"/>
                    </a:cubicBezTo>
                    <a:cubicBezTo>
                      <a:pt x="7694" y="2374"/>
                      <a:pt x="7601" y="1936"/>
                      <a:pt x="7299" y="1936"/>
                    </a:cubicBezTo>
                    <a:cubicBezTo>
                      <a:pt x="7274" y="1936"/>
                      <a:pt x="7248" y="1939"/>
                      <a:pt x="7220" y="1946"/>
                    </a:cubicBezTo>
                    <a:cubicBezTo>
                      <a:pt x="5659" y="2503"/>
                      <a:pt x="4293" y="3590"/>
                      <a:pt x="3401" y="4984"/>
                    </a:cubicBezTo>
                    <a:cubicBezTo>
                      <a:pt x="2983" y="5625"/>
                      <a:pt x="2481" y="6489"/>
                      <a:pt x="2565" y="7298"/>
                    </a:cubicBezTo>
                    <a:cubicBezTo>
                      <a:pt x="2453" y="7326"/>
                      <a:pt x="2342" y="7353"/>
                      <a:pt x="2230" y="7353"/>
                    </a:cubicBezTo>
                    <a:cubicBezTo>
                      <a:pt x="2157" y="7364"/>
                      <a:pt x="2083" y="7369"/>
                      <a:pt x="2010" y="7369"/>
                    </a:cubicBezTo>
                    <a:cubicBezTo>
                      <a:pt x="1503" y="7369"/>
                      <a:pt x="1024" y="7116"/>
                      <a:pt x="781" y="6629"/>
                    </a:cubicBezTo>
                    <a:cubicBezTo>
                      <a:pt x="530" y="6127"/>
                      <a:pt x="558" y="5569"/>
                      <a:pt x="753" y="5068"/>
                    </a:cubicBezTo>
                    <a:cubicBezTo>
                      <a:pt x="809" y="4733"/>
                      <a:pt x="948" y="4454"/>
                      <a:pt x="1059" y="4231"/>
                    </a:cubicBezTo>
                    <a:cubicBezTo>
                      <a:pt x="1673" y="2782"/>
                      <a:pt x="2648" y="1500"/>
                      <a:pt x="3847" y="468"/>
                    </a:cubicBezTo>
                    <a:cubicBezTo>
                      <a:pt x="4043" y="294"/>
                      <a:pt x="3847" y="0"/>
                      <a:pt x="3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2"/>
              <p:cNvSpPr/>
              <p:nvPr/>
            </p:nvSpPr>
            <p:spPr>
              <a:xfrm flipH="1">
                <a:off x="5764658" y="2312725"/>
                <a:ext cx="86794" cy="7265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9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91" y="586"/>
                      <a:pt x="753" y="1143"/>
                      <a:pt x="1115" y="1728"/>
                    </a:cubicBezTo>
                    <a:cubicBezTo>
                      <a:pt x="1234" y="1916"/>
                      <a:pt x="1411" y="1994"/>
                      <a:pt x="1586" y="1994"/>
                    </a:cubicBezTo>
                    <a:cubicBezTo>
                      <a:pt x="1986" y="1994"/>
                      <a:pt x="2382" y="1589"/>
                      <a:pt x="2091" y="1143"/>
                    </a:cubicBezTo>
                    <a:cubicBezTo>
                      <a:pt x="1896" y="836"/>
                      <a:pt x="1673" y="474"/>
                      <a:pt x="1478" y="167"/>
                    </a:cubicBezTo>
                    <a:cubicBezTo>
                      <a:pt x="1297" y="208"/>
                      <a:pt x="1116" y="230"/>
                      <a:pt x="936" y="230"/>
                    </a:cubicBezTo>
                    <a:cubicBezTo>
                      <a:pt x="617" y="230"/>
                      <a:pt x="303" y="16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2"/>
              <p:cNvSpPr/>
              <p:nvPr/>
            </p:nvSpPr>
            <p:spPr>
              <a:xfrm flipH="1">
                <a:off x="5878835" y="1727019"/>
                <a:ext cx="362626" cy="526850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14459" extrusionOk="0">
                    <a:moveTo>
                      <a:pt x="3178" y="1134"/>
                    </a:moveTo>
                    <a:cubicBezTo>
                      <a:pt x="4349" y="1134"/>
                      <a:pt x="5910" y="2277"/>
                      <a:pt x="6913" y="4061"/>
                    </a:cubicBezTo>
                    <a:cubicBezTo>
                      <a:pt x="8168" y="6207"/>
                      <a:pt x="8251" y="8605"/>
                      <a:pt x="7053" y="9274"/>
                    </a:cubicBezTo>
                    <a:cubicBezTo>
                      <a:pt x="6845" y="9394"/>
                      <a:pt x="6606" y="9454"/>
                      <a:pt x="6345" y="9454"/>
                    </a:cubicBezTo>
                    <a:cubicBezTo>
                      <a:pt x="5941" y="9454"/>
                      <a:pt x="5481" y="9310"/>
                      <a:pt x="4990" y="9023"/>
                    </a:cubicBezTo>
                    <a:cubicBezTo>
                      <a:pt x="4098" y="8521"/>
                      <a:pt x="3262" y="7629"/>
                      <a:pt x="2593" y="6514"/>
                    </a:cubicBezTo>
                    <a:cubicBezTo>
                      <a:pt x="1338" y="4368"/>
                      <a:pt x="1255" y="1970"/>
                      <a:pt x="2453" y="1301"/>
                    </a:cubicBezTo>
                    <a:cubicBezTo>
                      <a:pt x="2648" y="1162"/>
                      <a:pt x="2899" y="1134"/>
                      <a:pt x="3178" y="1134"/>
                    </a:cubicBezTo>
                    <a:close/>
                    <a:moveTo>
                      <a:pt x="3145" y="1"/>
                    </a:moveTo>
                    <a:cubicBezTo>
                      <a:pt x="2698" y="1"/>
                      <a:pt x="2275" y="105"/>
                      <a:pt x="1896" y="326"/>
                    </a:cubicBezTo>
                    <a:cubicBezTo>
                      <a:pt x="140" y="1329"/>
                      <a:pt x="0" y="4284"/>
                      <a:pt x="1617" y="7071"/>
                    </a:cubicBezTo>
                    <a:cubicBezTo>
                      <a:pt x="2342" y="8382"/>
                      <a:pt x="3345" y="9413"/>
                      <a:pt x="4432" y="9998"/>
                    </a:cubicBezTo>
                    <a:cubicBezTo>
                      <a:pt x="5101" y="10389"/>
                      <a:pt x="5770" y="10556"/>
                      <a:pt x="6356" y="10556"/>
                    </a:cubicBezTo>
                    <a:cubicBezTo>
                      <a:pt x="6607" y="10556"/>
                      <a:pt x="6885" y="10528"/>
                      <a:pt x="7081" y="10472"/>
                    </a:cubicBezTo>
                    <a:cubicBezTo>
                      <a:pt x="7331" y="10835"/>
                      <a:pt x="7610" y="11253"/>
                      <a:pt x="7861" y="11643"/>
                    </a:cubicBezTo>
                    <a:cubicBezTo>
                      <a:pt x="7894" y="11528"/>
                      <a:pt x="8014" y="11442"/>
                      <a:pt x="8135" y="11442"/>
                    </a:cubicBezTo>
                    <a:cubicBezTo>
                      <a:pt x="8220" y="11442"/>
                      <a:pt x="8306" y="11484"/>
                      <a:pt x="8363" y="11587"/>
                    </a:cubicBezTo>
                    <a:cubicBezTo>
                      <a:pt x="8920" y="12340"/>
                      <a:pt x="9283" y="13204"/>
                      <a:pt x="9422" y="14124"/>
                    </a:cubicBezTo>
                    <a:cubicBezTo>
                      <a:pt x="9478" y="14235"/>
                      <a:pt x="9561" y="14319"/>
                      <a:pt x="9617" y="14458"/>
                    </a:cubicBezTo>
                    <a:cubicBezTo>
                      <a:pt x="9589" y="14096"/>
                      <a:pt x="9617" y="13678"/>
                      <a:pt x="9757" y="13288"/>
                    </a:cubicBezTo>
                    <a:cubicBezTo>
                      <a:pt x="9840" y="13120"/>
                      <a:pt x="9868" y="12925"/>
                      <a:pt x="9952" y="12786"/>
                    </a:cubicBezTo>
                    <a:cubicBezTo>
                      <a:pt x="9311" y="11810"/>
                      <a:pt x="8697" y="10890"/>
                      <a:pt x="8084" y="9915"/>
                    </a:cubicBezTo>
                    <a:cubicBezTo>
                      <a:pt x="9394" y="8660"/>
                      <a:pt x="9366" y="6012"/>
                      <a:pt x="7889" y="3503"/>
                    </a:cubicBezTo>
                    <a:cubicBezTo>
                      <a:pt x="6627" y="1327"/>
                      <a:pt x="4736" y="1"/>
                      <a:pt x="3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2"/>
              <p:cNvSpPr/>
              <p:nvPr/>
            </p:nvSpPr>
            <p:spPr>
              <a:xfrm flipH="1">
                <a:off x="7027510" y="1295000"/>
                <a:ext cx="1212786" cy="1159587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31824" extrusionOk="0">
                    <a:moveTo>
                      <a:pt x="20481" y="0"/>
                    </a:moveTo>
                    <a:cubicBezTo>
                      <a:pt x="19858" y="0"/>
                      <a:pt x="19237" y="20"/>
                      <a:pt x="18621" y="57"/>
                    </a:cubicBezTo>
                    <a:cubicBezTo>
                      <a:pt x="16308" y="196"/>
                      <a:pt x="13938" y="614"/>
                      <a:pt x="11736" y="1451"/>
                    </a:cubicBezTo>
                    <a:cubicBezTo>
                      <a:pt x="7889" y="2872"/>
                      <a:pt x="4405" y="5493"/>
                      <a:pt x="2426" y="9144"/>
                    </a:cubicBezTo>
                    <a:cubicBezTo>
                      <a:pt x="474" y="12768"/>
                      <a:pt x="1" y="17228"/>
                      <a:pt x="1255" y="21158"/>
                    </a:cubicBezTo>
                    <a:cubicBezTo>
                      <a:pt x="1589" y="22218"/>
                      <a:pt x="2035" y="23249"/>
                      <a:pt x="2593" y="24197"/>
                    </a:cubicBezTo>
                    <a:cubicBezTo>
                      <a:pt x="3931" y="26984"/>
                      <a:pt x="6022" y="29354"/>
                      <a:pt x="8921" y="30748"/>
                    </a:cubicBezTo>
                    <a:cubicBezTo>
                      <a:pt x="10289" y="31421"/>
                      <a:pt x="11809" y="31823"/>
                      <a:pt x="13337" y="31823"/>
                    </a:cubicBezTo>
                    <a:cubicBezTo>
                      <a:pt x="13770" y="31823"/>
                      <a:pt x="14204" y="31791"/>
                      <a:pt x="14635" y="31723"/>
                    </a:cubicBezTo>
                    <a:cubicBezTo>
                      <a:pt x="15360" y="31612"/>
                      <a:pt x="16057" y="31417"/>
                      <a:pt x="16726" y="31110"/>
                    </a:cubicBezTo>
                    <a:cubicBezTo>
                      <a:pt x="16196" y="30079"/>
                      <a:pt x="15834" y="29019"/>
                      <a:pt x="15778" y="27904"/>
                    </a:cubicBezTo>
                    <a:cubicBezTo>
                      <a:pt x="15667" y="26399"/>
                      <a:pt x="16057" y="24838"/>
                      <a:pt x="17005" y="23611"/>
                    </a:cubicBezTo>
                    <a:cubicBezTo>
                      <a:pt x="17897" y="22385"/>
                      <a:pt x="19374" y="21577"/>
                      <a:pt x="20907" y="21549"/>
                    </a:cubicBezTo>
                    <a:cubicBezTo>
                      <a:pt x="22050" y="21549"/>
                      <a:pt x="23193" y="21967"/>
                      <a:pt x="24001" y="22747"/>
                    </a:cubicBezTo>
                    <a:cubicBezTo>
                      <a:pt x="24726" y="21270"/>
                      <a:pt x="25423" y="19765"/>
                      <a:pt x="26203" y="18371"/>
                    </a:cubicBezTo>
                    <a:cubicBezTo>
                      <a:pt x="26761" y="17367"/>
                      <a:pt x="27374" y="16392"/>
                      <a:pt x="28071" y="15528"/>
                    </a:cubicBezTo>
                    <a:cubicBezTo>
                      <a:pt x="28656" y="14719"/>
                      <a:pt x="29353" y="14022"/>
                      <a:pt x="30078" y="13325"/>
                    </a:cubicBezTo>
                    <a:cubicBezTo>
                      <a:pt x="31388" y="11960"/>
                      <a:pt x="32754" y="10426"/>
                      <a:pt x="33033" y="8447"/>
                    </a:cubicBezTo>
                    <a:cubicBezTo>
                      <a:pt x="33284" y="6496"/>
                      <a:pt x="32447" y="4628"/>
                      <a:pt x="31109" y="3263"/>
                    </a:cubicBezTo>
                    <a:cubicBezTo>
                      <a:pt x="29632" y="1729"/>
                      <a:pt x="27625" y="893"/>
                      <a:pt x="25590" y="475"/>
                    </a:cubicBezTo>
                    <a:cubicBezTo>
                      <a:pt x="23933" y="148"/>
                      <a:pt x="22200" y="0"/>
                      <a:pt x="204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2"/>
              <p:cNvSpPr/>
              <p:nvPr/>
            </p:nvSpPr>
            <p:spPr>
              <a:xfrm flipH="1">
                <a:off x="7368133" y="2028125"/>
                <a:ext cx="767847" cy="131066"/>
              </a:xfrm>
              <a:custGeom>
                <a:avLst/>
                <a:gdLst/>
                <a:ahLst/>
                <a:cxnLst/>
                <a:rect l="l" t="t" r="r" b="b"/>
                <a:pathLst>
                  <a:path w="21073" h="3597" extrusionOk="0">
                    <a:moveTo>
                      <a:pt x="20791" y="1"/>
                    </a:moveTo>
                    <a:cubicBezTo>
                      <a:pt x="20758" y="1"/>
                      <a:pt x="20725" y="11"/>
                      <a:pt x="20692" y="34"/>
                    </a:cubicBezTo>
                    <a:cubicBezTo>
                      <a:pt x="19354" y="814"/>
                      <a:pt x="17933" y="1456"/>
                      <a:pt x="16483" y="1957"/>
                    </a:cubicBezTo>
                    <a:cubicBezTo>
                      <a:pt x="13967" y="2796"/>
                      <a:pt x="11346" y="3241"/>
                      <a:pt x="8696" y="3241"/>
                    </a:cubicBezTo>
                    <a:cubicBezTo>
                      <a:pt x="8616" y="3241"/>
                      <a:pt x="8535" y="3240"/>
                      <a:pt x="8455" y="3240"/>
                    </a:cubicBezTo>
                    <a:cubicBezTo>
                      <a:pt x="5695" y="3212"/>
                      <a:pt x="2991" y="2710"/>
                      <a:pt x="399" y="1734"/>
                    </a:cubicBezTo>
                    <a:cubicBezTo>
                      <a:pt x="382" y="1730"/>
                      <a:pt x="365" y="1728"/>
                      <a:pt x="349" y="1728"/>
                    </a:cubicBezTo>
                    <a:cubicBezTo>
                      <a:pt x="149" y="1728"/>
                      <a:pt x="0" y="2017"/>
                      <a:pt x="232" y="2069"/>
                    </a:cubicBezTo>
                    <a:cubicBezTo>
                      <a:pt x="1681" y="2626"/>
                      <a:pt x="3214" y="3044"/>
                      <a:pt x="4748" y="3267"/>
                    </a:cubicBezTo>
                    <a:cubicBezTo>
                      <a:pt x="6046" y="3491"/>
                      <a:pt x="7358" y="3596"/>
                      <a:pt x="8670" y="3596"/>
                    </a:cubicBezTo>
                    <a:cubicBezTo>
                      <a:pt x="10145" y="3596"/>
                      <a:pt x="11622" y="3463"/>
                      <a:pt x="13082" y="3212"/>
                    </a:cubicBezTo>
                    <a:cubicBezTo>
                      <a:pt x="15842" y="2710"/>
                      <a:pt x="18490" y="1734"/>
                      <a:pt x="20887" y="341"/>
                    </a:cubicBezTo>
                    <a:cubicBezTo>
                      <a:pt x="21073" y="248"/>
                      <a:pt x="20950" y="1"/>
                      <a:pt x="207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2"/>
              <p:cNvSpPr/>
              <p:nvPr/>
            </p:nvSpPr>
            <p:spPr>
              <a:xfrm flipH="1">
                <a:off x="7733421" y="1941444"/>
                <a:ext cx="337265" cy="430218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1807" extrusionOk="0">
                    <a:moveTo>
                      <a:pt x="852" y="1"/>
                    </a:moveTo>
                    <a:cubicBezTo>
                      <a:pt x="568" y="1"/>
                      <a:pt x="284" y="24"/>
                      <a:pt x="1" y="71"/>
                    </a:cubicBezTo>
                    <a:cubicBezTo>
                      <a:pt x="2314" y="2803"/>
                      <a:pt x="5269" y="5089"/>
                      <a:pt x="8754" y="5786"/>
                    </a:cubicBezTo>
                    <a:cubicBezTo>
                      <a:pt x="6356" y="7040"/>
                      <a:pt x="4321" y="9159"/>
                      <a:pt x="3680" y="11807"/>
                    </a:cubicBezTo>
                    <a:cubicBezTo>
                      <a:pt x="4600" y="11500"/>
                      <a:pt x="5548" y="11166"/>
                      <a:pt x="6412" y="10664"/>
                    </a:cubicBezTo>
                    <a:cubicBezTo>
                      <a:pt x="7304" y="10190"/>
                      <a:pt x="8085" y="9521"/>
                      <a:pt x="8586" y="8657"/>
                    </a:cubicBezTo>
                    <a:cubicBezTo>
                      <a:pt x="9060" y="7765"/>
                      <a:pt x="9255" y="6706"/>
                      <a:pt x="8893" y="5758"/>
                    </a:cubicBezTo>
                    <a:lnTo>
                      <a:pt x="8754" y="5730"/>
                    </a:lnTo>
                    <a:cubicBezTo>
                      <a:pt x="7722" y="4225"/>
                      <a:pt x="6607" y="2720"/>
                      <a:pt x="5130" y="1605"/>
                    </a:cubicBezTo>
                    <a:cubicBezTo>
                      <a:pt x="3907" y="664"/>
                      <a:pt x="2386" y="1"/>
                      <a:pt x="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2"/>
              <p:cNvSpPr/>
              <p:nvPr/>
            </p:nvSpPr>
            <p:spPr>
              <a:xfrm flipH="1">
                <a:off x="7441939" y="1910838"/>
                <a:ext cx="243803" cy="160216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4397" extrusionOk="0">
                    <a:moveTo>
                      <a:pt x="475" y="1"/>
                    </a:moveTo>
                    <a:cubicBezTo>
                      <a:pt x="316" y="1"/>
                      <a:pt x="158" y="7"/>
                      <a:pt x="1" y="19"/>
                    </a:cubicBezTo>
                    <a:cubicBezTo>
                      <a:pt x="865" y="493"/>
                      <a:pt x="1394" y="1385"/>
                      <a:pt x="2035" y="2110"/>
                    </a:cubicBezTo>
                    <a:cubicBezTo>
                      <a:pt x="2621" y="2807"/>
                      <a:pt x="3318" y="3420"/>
                      <a:pt x="4126" y="3838"/>
                    </a:cubicBezTo>
                    <a:cubicBezTo>
                      <a:pt x="4772" y="4184"/>
                      <a:pt x="5513" y="4397"/>
                      <a:pt x="6238" y="4397"/>
                    </a:cubicBezTo>
                    <a:cubicBezTo>
                      <a:pt x="6390" y="4397"/>
                      <a:pt x="6541" y="4387"/>
                      <a:pt x="6691" y="4368"/>
                    </a:cubicBezTo>
                    <a:lnTo>
                      <a:pt x="6691" y="4312"/>
                    </a:lnTo>
                    <a:cubicBezTo>
                      <a:pt x="6217" y="2974"/>
                      <a:pt x="5269" y="1831"/>
                      <a:pt x="4042" y="1051"/>
                    </a:cubicBezTo>
                    <a:cubicBezTo>
                      <a:pt x="3004" y="383"/>
                      <a:pt x="1724" y="1"/>
                      <a:pt x="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2"/>
              <p:cNvSpPr/>
              <p:nvPr/>
            </p:nvSpPr>
            <p:spPr>
              <a:xfrm flipH="1">
                <a:off x="7572960" y="1928291"/>
                <a:ext cx="281370" cy="190495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5228" extrusionOk="0">
                    <a:moveTo>
                      <a:pt x="833" y="1"/>
                    </a:moveTo>
                    <a:cubicBezTo>
                      <a:pt x="556" y="1"/>
                      <a:pt x="278" y="23"/>
                      <a:pt x="0" y="70"/>
                    </a:cubicBezTo>
                    <a:cubicBezTo>
                      <a:pt x="1143" y="1213"/>
                      <a:pt x="2147" y="2467"/>
                      <a:pt x="3401" y="3471"/>
                    </a:cubicBezTo>
                    <a:cubicBezTo>
                      <a:pt x="4605" y="4510"/>
                      <a:pt x="6077" y="5228"/>
                      <a:pt x="7633" y="5228"/>
                    </a:cubicBezTo>
                    <a:cubicBezTo>
                      <a:pt x="7663" y="5228"/>
                      <a:pt x="7692" y="5227"/>
                      <a:pt x="7722" y="5227"/>
                    </a:cubicBezTo>
                    <a:cubicBezTo>
                      <a:pt x="6913" y="3777"/>
                      <a:pt x="5910" y="2384"/>
                      <a:pt x="4628" y="1380"/>
                    </a:cubicBezTo>
                    <a:cubicBezTo>
                      <a:pt x="3538" y="546"/>
                      <a:pt x="2199" y="1"/>
                      <a:pt x="8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2"/>
              <p:cNvSpPr/>
              <p:nvPr/>
            </p:nvSpPr>
            <p:spPr>
              <a:xfrm flipH="1">
                <a:off x="7878651" y="2037379"/>
                <a:ext cx="412436" cy="149649"/>
              </a:xfrm>
              <a:custGeom>
                <a:avLst/>
                <a:gdLst/>
                <a:ahLst/>
                <a:cxnLst/>
                <a:rect l="l" t="t" r="r" b="b"/>
                <a:pathLst>
                  <a:path w="11319" h="4107" extrusionOk="0">
                    <a:moveTo>
                      <a:pt x="3866" y="1"/>
                    </a:moveTo>
                    <a:cubicBezTo>
                      <a:pt x="3693" y="1"/>
                      <a:pt x="3519" y="10"/>
                      <a:pt x="3346" y="31"/>
                    </a:cubicBezTo>
                    <a:cubicBezTo>
                      <a:pt x="2147" y="170"/>
                      <a:pt x="1032" y="756"/>
                      <a:pt x="1" y="1341"/>
                    </a:cubicBezTo>
                    <a:cubicBezTo>
                      <a:pt x="1785" y="1731"/>
                      <a:pt x="3234" y="2986"/>
                      <a:pt x="4990" y="3655"/>
                    </a:cubicBezTo>
                    <a:cubicBezTo>
                      <a:pt x="5808" y="3957"/>
                      <a:pt x="6680" y="4106"/>
                      <a:pt x="7555" y="4106"/>
                    </a:cubicBezTo>
                    <a:cubicBezTo>
                      <a:pt x="8857" y="4106"/>
                      <a:pt x="10168" y="3775"/>
                      <a:pt x="11318" y="3125"/>
                    </a:cubicBezTo>
                    <a:cubicBezTo>
                      <a:pt x="9952" y="2567"/>
                      <a:pt x="8782" y="1731"/>
                      <a:pt x="7499" y="1062"/>
                    </a:cubicBezTo>
                    <a:cubicBezTo>
                      <a:pt x="6349" y="499"/>
                      <a:pt x="5113" y="1"/>
                      <a:pt x="3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2"/>
              <p:cNvSpPr/>
              <p:nvPr/>
            </p:nvSpPr>
            <p:spPr>
              <a:xfrm flipH="1">
                <a:off x="7436878" y="2063868"/>
                <a:ext cx="157446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6803" extrusionOk="0">
                    <a:moveTo>
                      <a:pt x="4182" y="1"/>
                    </a:moveTo>
                    <a:cubicBezTo>
                      <a:pt x="3345" y="307"/>
                      <a:pt x="2621" y="893"/>
                      <a:pt x="2063" y="1590"/>
                    </a:cubicBezTo>
                    <a:cubicBezTo>
                      <a:pt x="1506" y="2342"/>
                      <a:pt x="1115" y="3206"/>
                      <a:pt x="864" y="4070"/>
                    </a:cubicBezTo>
                    <a:cubicBezTo>
                      <a:pt x="586" y="5018"/>
                      <a:pt x="474" y="6022"/>
                      <a:pt x="0" y="6802"/>
                    </a:cubicBezTo>
                    <a:cubicBezTo>
                      <a:pt x="1338" y="6273"/>
                      <a:pt x="2453" y="5297"/>
                      <a:pt x="3206" y="4098"/>
                    </a:cubicBezTo>
                    <a:cubicBezTo>
                      <a:pt x="3986" y="2928"/>
                      <a:pt x="4321" y="1506"/>
                      <a:pt x="4209" y="56"/>
                    </a:cubicBezTo>
                    <a:lnTo>
                      <a:pt x="4182" y="1"/>
                    </a:lnTo>
                    <a:close/>
                  </a:path>
                </a:pathLst>
              </a:custGeom>
              <a:solidFill>
                <a:srgbClr val="EAAB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2"/>
              <p:cNvSpPr/>
              <p:nvPr/>
            </p:nvSpPr>
            <p:spPr>
              <a:xfrm flipH="1">
                <a:off x="7588195" y="2121765"/>
                <a:ext cx="174754" cy="289532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7946" extrusionOk="0">
                    <a:moveTo>
                      <a:pt x="4796" y="1"/>
                    </a:moveTo>
                    <a:lnTo>
                      <a:pt x="4796" y="1"/>
                    </a:lnTo>
                    <a:cubicBezTo>
                      <a:pt x="3374" y="642"/>
                      <a:pt x="2343" y="2008"/>
                      <a:pt x="1646" y="3401"/>
                    </a:cubicBezTo>
                    <a:cubicBezTo>
                      <a:pt x="949" y="4851"/>
                      <a:pt x="531" y="6412"/>
                      <a:pt x="1" y="7945"/>
                    </a:cubicBezTo>
                    <a:cubicBezTo>
                      <a:pt x="1562" y="7499"/>
                      <a:pt x="2844" y="6245"/>
                      <a:pt x="3625" y="4795"/>
                    </a:cubicBezTo>
                    <a:cubicBezTo>
                      <a:pt x="4377" y="3318"/>
                      <a:pt x="4712" y="1645"/>
                      <a:pt x="4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2"/>
              <p:cNvSpPr/>
              <p:nvPr/>
            </p:nvSpPr>
            <p:spPr>
              <a:xfrm flipH="1">
                <a:off x="7265232" y="1269968"/>
                <a:ext cx="90438" cy="706632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19393" extrusionOk="0">
                    <a:moveTo>
                      <a:pt x="2049" y="0"/>
                    </a:moveTo>
                    <a:cubicBezTo>
                      <a:pt x="1949" y="0"/>
                      <a:pt x="1853" y="55"/>
                      <a:pt x="1813" y="186"/>
                    </a:cubicBezTo>
                    <a:cubicBezTo>
                      <a:pt x="1060" y="2416"/>
                      <a:pt x="558" y="4702"/>
                      <a:pt x="363" y="7044"/>
                    </a:cubicBezTo>
                    <a:cubicBezTo>
                      <a:pt x="1" y="11197"/>
                      <a:pt x="531" y="15434"/>
                      <a:pt x="1952" y="19392"/>
                    </a:cubicBezTo>
                    <a:lnTo>
                      <a:pt x="2482" y="19169"/>
                    </a:lnTo>
                    <a:cubicBezTo>
                      <a:pt x="1701" y="17023"/>
                      <a:pt x="1200" y="14709"/>
                      <a:pt x="949" y="12424"/>
                    </a:cubicBezTo>
                    <a:cubicBezTo>
                      <a:pt x="531" y="8382"/>
                      <a:pt x="1004" y="4228"/>
                      <a:pt x="2343" y="381"/>
                    </a:cubicBezTo>
                    <a:cubicBezTo>
                      <a:pt x="2414" y="168"/>
                      <a:pt x="2224" y="0"/>
                      <a:pt x="2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2"/>
              <p:cNvSpPr/>
              <p:nvPr/>
            </p:nvSpPr>
            <p:spPr>
              <a:xfrm flipH="1">
                <a:off x="7210356" y="1141641"/>
                <a:ext cx="154422" cy="366707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10064" extrusionOk="0">
                    <a:moveTo>
                      <a:pt x="3847" y="1"/>
                    </a:moveTo>
                    <a:cubicBezTo>
                      <a:pt x="2983" y="893"/>
                      <a:pt x="2091" y="1757"/>
                      <a:pt x="1394" y="2761"/>
                    </a:cubicBezTo>
                    <a:cubicBezTo>
                      <a:pt x="697" y="3764"/>
                      <a:pt x="195" y="4935"/>
                      <a:pt x="84" y="6134"/>
                    </a:cubicBezTo>
                    <a:cubicBezTo>
                      <a:pt x="0" y="7026"/>
                      <a:pt x="139" y="7918"/>
                      <a:pt x="418" y="8754"/>
                    </a:cubicBezTo>
                    <a:cubicBezTo>
                      <a:pt x="558" y="9200"/>
                      <a:pt x="753" y="9674"/>
                      <a:pt x="976" y="10064"/>
                    </a:cubicBezTo>
                    <a:cubicBezTo>
                      <a:pt x="1199" y="8364"/>
                      <a:pt x="2453" y="7026"/>
                      <a:pt x="3178" y="5465"/>
                    </a:cubicBezTo>
                    <a:cubicBezTo>
                      <a:pt x="4014" y="3820"/>
                      <a:pt x="4237" y="1869"/>
                      <a:pt x="3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2"/>
              <p:cNvSpPr/>
              <p:nvPr/>
            </p:nvSpPr>
            <p:spPr>
              <a:xfrm flipH="1">
                <a:off x="7336313" y="1484940"/>
                <a:ext cx="213342" cy="190641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523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86" y="976"/>
                      <a:pt x="698" y="2231"/>
                      <a:pt x="1255" y="3234"/>
                    </a:cubicBezTo>
                    <a:cubicBezTo>
                      <a:pt x="1701" y="4071"/>
                      <a:pt x="2454" y="4712"/>
                      <a:pt x="3374" y="5018"/>
                    </a:cubicBezTo>
                    <a:cubicBezTo>
                      <a:pt x="3789" y="5161"/>
                      <a:pt x="4218" y="5231"/>
                      <a:pt x="4647" y="5231"/>
                    </a:cubicBezTo>
                    <a:cubicBezTo>
                      <a:pt x="5054" y="5231"/>
                      <a:pt x="5461" y="5168"/>
                      <a:pt x="5855" y="5046"/>
                    </a:cubicBezTo>
                    <a:cubicBezTo>
                      <a:pt x="5604" y="3736"/>
                      <a:pt x="4795" y="2537"/>
                      <a:pt x="3764" y="1673"/>
                    </a:cubicBezTo>
                    <a:cubicBezTo>
                      <a:pt x="2677" y="809"/>
                      <a:pt x="1339" y="280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2"/>
              <p:cNvSpPr/>
              <p:nvPr/>
            </p:nvSpPr>
            <p:spPr>
              <a:xfrm flipH="1">
                <a:off x="7111832" y="1514416"/>
                <a:ext cx="202192" cy="392104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10761" extrusionOk="0">
                    <a:moveTo>
                      <a:pt x="5297" y="0"/>
                    </a:moveTo>
                    <a:cubicBezTo>
                      <a:pt x="3903" y="1561"/>
                      <a:pt x="2454" y="3122"/>
                      <a:pt x="1478" y="5018"/>
                    </a:cubicBezTo>
                    <a:cubicBezTo>
                      <a:pt x="531" y="6746"/>
                      <a:pt x="1" y="8837"/>
                      <a:pt x="447" y="10760"/>
                    </a:cubicBezTo>
                    <a:lnTo>
                      <a:pt x="558" y="10732"/>
                    </a:lnTo>
                    <a:cubicBezTo>
                      <a:pt x="3736" y="8168"/>
                      <a:pt x="5548" y="4014"/>
                      <a:pt x="5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2"/>
              <p:cNvSpPr/>
              <p:nvPr/>
            </p:nvSpPr>
            <p:spPr>
              <a:xfrm flipH="1">
                <a:off x="7097620" y="1337666"/>
                <a:ext cx="238738" cy="331180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9089" extrusionOk="0">
                    <a:moveTo>
                      <a:pt x="6551" y="1"/>
                    </a:moveTo>
                    <a:lnTo>
                      <a:pt x="6551" y="1"/>
                    </a:lnTo>
                    <a:cubicBezTo>
                      <a:pt x="4656" y="698"/>
                      <a:pt x="3011" y="1980"/>
                      <a:pt x="1868" y="3625"/>
                    </a:cubicBezTo>
                    <a:cubicBezTo>
                      <a:pt x="725" y="5186"/>
                      <a:pt x="56" y="7137"/>
                      <a:pt x="1" y="9088"/>
                    </a:cubicBezTo>
                    <a:cubicBezTo>
                      <a:pt x="28" y="9088"/>
                      <a:pt x="56" y="9088"/>
                      <a:pt x="56" y="9060"/>
                    </a:cubicBezTo>
                    <a:cubicBezTo>
                      <a:pt x="307" y="8224"/>
                      <a:pt x="865" y="7499"/>
                      <a:pt x="1534" y="6886"/>
                    </a:cubicBezTo>
                    <a:cubicBezTo>
                      <a:pt x="2175" y="6245"/>
                      <a:pt x="2955" y="5715"/>
                      <a:pt x="3652" y="5046"/>
                    </a:cubicBezTo>
                    <a:cubicBezTo>
                      <a:pt x="5074" y="3680"/>
                      <a:pt x="6077" y="1924"/>
                      <a:pt x="65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2"/>
              <p:cNvSpPr/>
              <p:nvPr/>
            </p:nvSpPr>
            <p:spPr>
              <a:xfrm flipH="1">
                <a:off x="7291602" y="1728695"/>
                <a:ext cx="303743" cy="195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5353" extrusionOk="0">
                    <a:moveTo>
                      <a:pt x="0" y="1"/>
                    </a:moveTo>
                    <a:cubicBezTo>
                      <a:pt x="446" y="1729"/>
                      <a:pt x="1589" y="3346"/>
                      <a:pt x="3122" y="4294"/>
                    </a:cubicBezTo>
                    <a:cubicBezTo>
                      <a:pt x="4261" y="4977"/>
                      <a:pt x="5598" y="5352"/>
                      <a:pt x="6942" y="5352"/>
                    </a:cubicBezTo>
                    <a:cubicBezTo>
                      <a:pt x="7408" y="5352"/>
                      <a:pt x="7875" y="5307"/>
                      <a:pt x="8335" y="5214"/>
                    </a:cubicBezTo>
                    <a:lnTo>
                      <a:pt x="8335" y="5186"/>
                    </a:lnTo>
                    <a:cubicBezTo>
                      <a:pt x="7555" y="3653"/>
                      <a:pt x="6384" y="2342"/>
                      <a:pt x="4906" y="1422"/>
                    </a:cubicBezTo>
                    <a:cubicBezTo>
                      <a:pt x="3401" y="530"/>
                      <a:pt x="170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2"/>
              <p:cNvSpPr/>
              <p:nvPr/>
            </p:nvSpPr>
            <p:spPr>
              <a:xfrm flipH="1">
                <a:off x="7284669" y="1459034"/>
                <a:ext cx="518906" cy="695592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19090" extrusionOk="0">
                    <a:moveTo>
                      <a:pt x="1018" y="1"/>
                    </a:moveTo>
                    <a:cubicBezTo>
                      <a:pt x="872" y="1"/>
                      <a:pt x="726" y="99"/>
                      <a:pt x="726" y="294"/>
                    </a:cubicBezTo>
                    <a:cubicBezTo>
                      <a:pt x="754" y="1687"/>
                      <a:pt x="1283" y="2998"/>
                      <a:pt x="1924" y="4224"/>
                    </a:cubicBezTo>
                    <a:cubicBezTo>
                      <a:pt x="2565" y="5478"/>
                      <a:pt x="3262" y="6705"/>
                      <a:pt x="4071" y="7876"/>
                    </a:cubicBezTo>
                    <a:cubicBezTo>
                      <a:pt x="4768" y="8963"/>
                      <a:pt x="5576" y="9966"/>
                      <a:pt x="6468" y="10914"/>
                    </a:cubicBezTo>
                    <a:cubicBezTo>
                      <a:pt x="6343" y="10907"/>
                      <a:pt x="6218" y="10904"/>
                      <a:pt x="6094" y="10904"/>
                    </a:cubicBezTo>
                    <a:cubicBezTo>
                      <a:pt x="4242" y="10904"/>
                      <a:pt x="2422" y="11673"/>
                      <a:pt x="1116" y="13005"/>
                    </a:cubicBezTo>
                    <a:cubicBezTo>
                      <a:pt x="754" y="13395"/>
                      <a:pt x="335" y="13841"/>
                      <a:pt x="168" y="14343"/>
                    </a:cubicBezTo>
                    <a:cubicBezTo>
                      <a:pt x="1" y="14789"/>
                      <a:pt x="112" y="15346"/>
                      <a:pt x="614" y="15541"/>
                    </a:cubicBezTo>
                    <a:cubicBezTo>
                      <a:pt x="630" y="15547"/>
                      <a:pt x="651" y="15550"/>
                      <a:pt x="675" y="15550"/>
                    </a:cubicBezTo>
                    <a:cubicBezTo>
                      <a:pt x="1446" y="15550"/>
                      <a:pt x="6165" y="12638"/>
                      <a:pt x="7165" y="11611"/>
                    </a:cubicBezTo>
                    <a:cubicBezTo>
                      <a:pt x="7918" y="12308"/>
                      <a:pt x="10510" y="14092"/>
                      <a:pt x="10984" y="14287"/>
                    </a:cubicBezTo>
                    <a:cubicBezTo>
                      <a:pt x="9200" y="14426"/>
                      <a:pt x="7499" y="15235"/>
                      <a:pt x="6245" y="16517"/>
                    </a:cubicBezTo>
                    <a:cubicBezTo>
                      <a:pt x="5715" y="17075"/>
                      <a:pt x="4489" y="18552"/>
                      <a:pt x="5827" y="18998"/>
                    </a:cubicBezTo>
                    <a:cubicBezTo>
                      <a:pt x="5999" y="19061"/>
                      <a:pt x="6177" y="19090"/>
                      <a:pt x="6357" y="19090"/>
                    </a:cubicBezTo>
                    <a:cubicBezTo>
                      <a:pt x="7283" y="19090"/>
                      <a:pt x="8277" y="18345"/>
                      <a:pt x="8977" y="17855"/>
                    </a:cubicBezTo>
                    <a:cubicBezTo>
                      <a:pt x="10175" y="16935"/>
                      <a:pt x="11290" y="15932"/>
                      <a:pt x="12378" y="14900"/>
                    </a:cubicBezTo>
                    <a:cubicBezTo>
                      <a:pt x="12824" y="15068"/>
                      <a:pt x="13270" y="15235"/>
                      <a:pt x="13771" y="15346"/>
                    </a:cubicBezTo>
                    <a:cubicBezTo>
                      <a:pt x="13799" y="15356"/>
                      <a:pt x="13826" y="15360"/>
                      <a:pt x="13851" y="15360"/>
                    </a:cubicBezTo>
                    <a:cubicBezTo>
                      <a:pt x="14130" y="15360"/>
                      <a:pt x="14241" y="14838"/>
                      <a:pt x="13883" y="14761"/>
                    </a:cubicBezTo>
                    <a:cubicBezTo>
                      <a:pt x="13381" y="14649"/>
                      <a:pt x="12851" y="14454"/>
                      <a:pt x="12322" y="14259"/>
                    </a:cubicBezTo>
                    <a:cubicBezTo>
                      <a:pt x="12099" y="12865"/>
                      <a:pt x="12043" y="11444"/>
                      <a:pt x="11904" y="9994"/>
                    </a:cubicBezTo>
                    <a:cubicBezTo>
                      <a:pt x="11876" y="9270"/>
                      <a:pt x="11764" y="8545"/>
                      <a:pt x="11597" y="7848"/>
                    </a:cubicBezTo>
                    <a:cubicBezTo>
                      <a:pt x="11458" y="7207"/>
                      <a:pt x="11290" y="6482"/>
                      <a:pt x="10900" y="5924"/>
                    </a:cubicBezTo>
                    <a:cubicBezTo>
                      <a:pt x="10658" y="5572"/>
                      <a:pt x="10277" y="5307"/>
                      <a:pt x="9853" y="5307"/>
                    </a:cubicBezTo>
                    <a:cubicBezTo>
                      <a:pt x="9740" y="5307"/>
                      <a:pt x="9624" y="5326"/>
                      <a:pt x="9506" y="5367"/>
                    </a:cubicBezTo>
                    <a:cubicBezTo>
                      <a:pt x="8921" y="5590"/>
                      <a:pt x="8614" y="6203"/>
                      <a:pt x="8475" y="6761"/>
                    </a:cubicBezTo>
                    <a:cubicBezTo>
                      <a:pt x="8141" y="8127"/>
                      <a:pt x="8642" y="9660"/>
                      <a:pt x="9172" y="10914"/>
                    </a:cubicBezTo>
                    <a:cubicBezTo>
                      <a:pt x="9534" y="11862"/>
                      <a:pt x="10064" y="12726"/>
                      <a:pt x="10705" y="13534"/>
                    </a:cubicBezTo>
                    <a:cubicBezTo>
                      <a:pt x="7249" y="11583"/>
                      <a:pt x="4712" y="8127"/>
                      <a:pt x="2816" y="4642"/>
                    </a:cubicBezTo>
                    <a:cubicBezTo>
                      <a:pt x="2092" y="3276"/>
                      <a:pt x="1395" y="1855"/>
                      <a:pt x="1311" y="294"/>
                    </a:cubicBezTo>
                    <a:cubicBezTo>
                      <a:pt x="1311" y="99"/>
                      <a:pt x="1165" y="1"/>
                      <a:pt x="10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2"/>
              <p:cNvSpPr/>
              <p:nvPr/>
            </p:nvSpPr>
            <p:spPr>
              <a:xfrm flipH="1">
                <a:off x="7504887" y="1353552"/>
                <a:ext cx="520072" cy="341674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9377" extrusionOk="0">
                    <a:moveTo>
                      <a:pt x="12614" y="1"/>
                    </a:moveTo>
                    <a:cubicBezTo>
                      <a:pt x="12543" y="1"/>
                      <a:pt x="12473" y="4"/>
                      <a:pt x="12405" y="11"/>
                    </a:cubicBezTo>
                    <a:cubicBezTo>
                      <a:pt x="12349" y="11"/>
                      <a:pt x="12265" y="11"/>
                      <a:pt x="12210" y="39"/>
                    </a:cubicBezTo>
                    <a:cubicBezTo>
                      <a:pt x="11764" y="150"/>
                      <a:pt x="11290" y="429"/>
                      <a:pt x="10955" y="736"/>
                    </a:cubicBezTo>
                    <a:cubicBezTo>
                      <a:pt x="10732" y="959"/>
                      <a:pt x="10537" y="1154"/>
                      <a:pt x="10370" y="1405"/>
                    </a:cubicBezTo>
                    <a:cubicBezTo>
                      <a:pt x="9868" y="2074"/>
                      <a:pt x="9394" y="2910"/>
                      <a:pt x="9255" y="3718"/>
                    </a:cubicBezTo>
                    <a:cubicBezTo>
                      <a:pt x="9060" y="3189"/>
                      <a:pt x="8864" y="2659"/>
                      <a:pt x="8558" y="2241"/>
                    </a:cubicBezTo>
                    <a:cubicBezTo>
                      <a:pt x="8195" y="1795"/>
                      <a:pt x="7666" y="1433"/>
                      <a:pt x="7080" y="1405"/>
                    </a:cubicBezTo>
                    <a:cubicBezTo>
                      <a:pt x="7060" y="1404"/>
                      <a:pt x="7039" y="1403"/>
                      <a:pt x="7019" y="1403"/>
                    </a:cubicBezTo>
                    <a:cubicBezTo>
                      <a:pt x="6430" y="1403"/>
                      <a:pt x="5898" y="1784"/>
                      <a:pt x="5575" y="2269"/>
                    </a:cubicBezTo>
                    <a:cubicBezTo>
                      <a:pt x="5269" y="2798"/>
                      <a:pt x="5213" y="3467"/>
                      <a:pt x="5352" y="4053"/>
                    </a:cubicBezTo>
                    <a:cubicBezTo>
                      <a:pt x="5492" y="4638"/>
                      <a:pt x="5770" y="5140"/>
                      <a:pt x="6077" y="5614"/>
                    </a:cubicBezTo>
                    <a:cubicBezTo>
                      <a:pt x="5296" y="5279"/>
                      <a:pt x="4544" y="4973"/>
                      <a:pt x="3735" y="4833"/>
                    </a:cubicBezTo>
                    <a:cubicBezTo>
                      <a:pt x="3401" y="4750"/>
                      <a:pt x="3039" y="4722"/>
                      <a:pt x="2704" y="4722"/>
                    </a:cubicBezTo>
                    <a:cubicBezTo>
                      <a:pt x="2174" y="4722"/>
                      <a:pt x="1673" y="4778"/>
                      <a:pt x="1199" y="5001"/>
                    </a:cubicBezTo>
                    <a:cubicBezTo>
                      <a:pt x="809" y="5168"/>
                      <a:pt x="418" y="5447"/>
                      <a:pt x="223" y="5809"/>
                    </a:cubicBezTo>
                    <a:cubicBezTo>
                      <a:pt x="84" y="5976"/>
                      <a:pt x="0" y="6171"/>
                      <a:pt x="0" y="6422"/>
                    </a:cubicBezTo>
                    <a:cubicBezTo>
                      <a:pt x="0" y="7008"/>
                      <a:pt x="418" y="7509"/>
                      <a:pt x="892" y="7816"/>
                    </a:cubicBezTo>
                    <a:cubicBezTo>
                      <a:pt x="2091" y="8680"/>
                      <a:pt x="3680" y="8819"/>
                      <a:pt x="5157" y="8875"/>
                    </a:cubicBezTo>
                    <a:cubicBezTo>
                      <a:pt x="6662" y="8903"/>
                      <a:pt x="8195" y="8875"/>
                      <a:pt x="9561" y="9377"/>
                    </a:cubicBezTo>
                    <a:cubicBezTo>
                      <a:pt x="10147" y="8067"/>
                      <a:pt x="10927" y="6812"/>
                      <a:pt x="11819" y="5697"/>
                    </a:cubicBezTo>
                    <a:cubicBezTo>
                      <a:pt x="12739" y="4610"/>
                      <a:pt x="13798" y="3579"/>
                      <a:pt x="14161" y="2185"/>
                    </a:cubicBezTo>
                    <a:cubicBezTo>
                      <a:pt x="14272" y="1656"/>
                      <a:pt x="14272" y="1070"/>
                      <a:pt x="13910" y="568"/>
                    </a:cubicBezTo>
                    <a:cubicBezTo>
                      <a:pt x="13641" y="177"/>
                      <a:pt x="13115" y="1"/>
                      <a:pt x="12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2"/>
              <p:cNvSpPr/>
              <p:nvPr/>
            </p:nvSpPr>
            <p:spPr>
              <a:xfrm flipH="1">
                <a:off x="7647107" y="1364082"/>
                <a:ext cx="280350" cy="196070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381" extrusionOk="0">
                    <a:moveTo>
                      <a:pt x="4573" y="1"/>
                    </a:moveTo>
                    <a:cubicBezTo>
                      <a:pt x="3956" y="1"/>
                      <a:pt x="3337" y="118"/>
                      <a:pt x="2760" y="363"/>
                    </a:cubicBezTo>
                    <a:cubicBezTo>
                      <a:pt x="1171" y="1060"/>
                      <a:pt x="56" y="2732"/>
                      <a:pt x="0" y="4461"/>
                    </a:cubicBezTo>
                    <a:cubicBezTo>
                      <a:pt x="363" y="4461"/>
                      <a:pt x="697" y="4489"/>
                      <a:pt x="1059" y="4572"/>
                    </a:cubicBezTo>
                    <a:cubicBezTo>
                      <a:pt x="1868" y="4739"/>
                      <a:pt x="2620" y="5018"/>
                      <a:pt x="3401" y="5381"/>
                    </a:cubicBezTo>
                    <a:cubicBezTo>
                      <a:pt x="3039" y="4879"/>
                      <a:pt x="2816" y="4349"/>
                      <a:pt x="2648" y="3792"/>
                    </a:cubicBezTo>
                    <a:cubicBezTo>
                      <a:pt x="2565" y="3206"/>
                      <a:pt x="2593" y="2537"/>
                      <a:pt x="2899" y="2036"/>
                    </a:cubicBezTo>
                    <a:cubicBezTo>
                      <a:pt x="3195" y="1524"/>
                      <a:pt x="3778" y="1142"/>
                      <a:pt x="4345" y="1142"/>
                    </a:cubicBezTo>
                    <a:cubicBezTo>
                      <a:pt x="4365" y="1142"/>
                      <a:pt x="4385" y="1143"/>
                      <a:pt x="4404" y="1144"/>
                    </a:cubicBezTo>
                    <a:cubicBezTo>
                      <a:pt x="4990" y="1144"/>
                      <a:pt x="5519" y="1534"/>
                      <a:pt x="5882" y="1980"/>
                    </a:cubicBezTo>
                    <a:cubicBezTo>
                      <a:pt x="6188" y="2454"/>
                      <a:pt x="6384" y="2928"/>
                      <a:pt x="6579" y="3457"/>
                    </a:cubicBezTo>
                    <a:cubicBezTo>
                      <a:pt x="6662" y="2621"/>
                      <a:pt x="7192" y="1813"/>
                      <a:pt x="7694" y="1144"/>
                    </a:cubicBezTo>
                    <a:cubicBezTo>
                      <a:pt x="6844" y="402"/>
                      <a:pt x="5712" y="1"/>
                      <a:pt x="4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2"/>
              <p:cNvSpPr/>
              <p:nvPr/>
            </p:nvSpPr>
            <p:spPr>
              <a:xfrm flipH="1">
                <a:off x="7574991" y="1237322"/>
                <a:ext cx="490594" cy="328921"/>
              </a:xfrm>
              <a:custGeom>
                <a:avLst/>
                <a:gdLst/>
                <a:ahLst/>
                <a:cxnLst/>
                <a:rect l="l" t="t" r="r" b="b"/>
                <a:pathLst>
                  <a:path w="13464" h="9027" extrusionOk="0">
                    <a:moveTo>
                      <a:pt x="7408" y="0"/>
                    </a:moveTo>
                    <a:cubicBezTo>
                      <a:pt x="7308" y="0"/>
                      <a:pt x="7208" y="8"/>
                      <a:pt x="7108" y="23"/>
                    </a:cubicBezTo>
                    <a:cubicBezTo>
                      <a:pt x="6049" y="190"/>
                      <a:pt x="5157" y="1277"/>
                      <a:pt x="5241" y="2393"/>
                    </a:cubicBezTo>
                    <a:cubicBezTo>
                      <a:pt x="4849" y="2060"/>
                      <a:pt x="4320" y="1864"/>
                      <a:pt x="3799" y="1864"/>
                    </a:cubicBezTo>
                    <a:cubicBezTo>
                      <a:pt x="3578" y="1864"/>
                      <a:pt x="3358" y="1900"/>
                      <a:pt x="3150" y="1974"/>
                    </a:cubicBezTo>
                    <a:cubicBezTo>
                      <a:pt x="2453" y="2225"/>
                      <a:pt x="1896" y="2894"/>
                      <a:pt x="1784" y="3619"/>
                    </a:cubicBezTo>
                    <a:cubicBezTo>
                      <a:pt x="1673" y="4400"/>
                      <a:pt x="2007" y="5152"/>
                      <a:pt x="2593" y="5598"/>
                    </a:cubicBezTo>
                    <a:cubicBezTo>
                      <a:pt x="2540" y="5596"/>
                      <a:pt x="2488" y="5595"/>
                      <a:pt x="2436" y="5595"/>
                    </a:cubicBezTo>
                    <a:cubicBezTo>
                      <a:pt x="1848" y="5595"/>
                      <a:pt x="1269" y="5742"/>
                      <a:pt x="809" y="6100"/>
                    </a:cubicBezTo>
                    <a:cubicBezTo>
                      <a:pt x="335" y="6490"/>
                      <a:pt x="0" y="7103"/>
                      <a:pt x="84" y="7745"/>
                    </a:cubicBezTo>
                    <a:cubicBezTo>
                      <a:pt x="195" y="8330"/>
                      <a:pt x="669" y="8915"/>
                      <a:pt x="1310" y="8999"/>
                    </a:cubicBezTo>
                    <a:lnTo>
                      <a:pt x="1366" y="9027"/>
                    </a:lnTo>
                    <a:cubicBezTo>
                      <a:pt x="1589" y="8664"/>
                      <a:pt x="1951" y="8386"/>
                      <a:pt x="2342" y="8218"/>
                    </a:cubicBezTo>
                    <a:cubicBezTo>
                      <a:pt x="2788" y="8051"/>
                      <a:pt x="3317" y="7940"/>
                      <a:pt x="3847" y="7940"/>
                    </a:cubicBezTo>
                    <a:cubicBezTo>
                      <a:pt x="3875" y="6211"/>
                      <a:pt x="4990" y="4539"/>
                      <a:pt x="6607" y="3842"/>
                    </a:cubicBezTo>
                    <a:cubicBezTo>
                      <a:pt x="7165" y="3597"/>
                      <a:pt x="7771" y="3480"/>
                      <a:pt x="8379" y="3480"/>
                    </a:cubicBezTo>
                    <a:cubicBezTo>
                      <a:pt x="9503" y="3480"/>
                      <a:pt x="10635" y="3881"/>
                      <a:pt x="11485" y="4623"/>
                    </a:cubicBezTo>
                    <a:cubicBezTo>
                      <a:pt x="11652" y="4400"/>
                      <a:pt x="11847" y="4177"/>
                      <a:pt x="12070" y="3981"/>
                    </a:cubicBezTo>
                    <a:cubicBezTo>
                      <a:pt x="12405" y="3647"/>
                      <a:pt x="12823" y="3368"/>
                      <a:pt x="13325" y="3285"/>
                    </a:cubicBezTo>
                    <a:cubicBezTo>
                      <a:pt x="13464" y="2504"/>
                      <a:pt x="13157" y="1696"/>
                      <a:pt x="12544" y="1194"/>
                    </a:cubicBezTo>
                    <a:cubicBezTo>
                      <a:pt x="12203" y="949"/>
                      <a:pt x="11793" y="834"/>
                      <a:pt x="11382" y="834"/>
                    </a:cubicBezTo>
                    <a:cubicBezTo>
                      <a:pt x="10718" y="834"/>
                      <a:pt x="10052" y="1134"/>
                      <a:pt x="9673" y="1668"/>
                    </a:cubicBezTo>
                    <a:cubicBezTo>
                      <a:pt x="9420" y="731"/>
                      <a:pt x="8407" y="0"/>
                      <a:pt x="7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2"/>
              <p:cNvSpPr/>
              <p:nvPr/>
            </p:nvSpPr>
            <p:spPr>
              <a:xfrm flipH="1">
                <a:off x="7614613" y="1612939"/>
                <a:ext cx="141195" cy="110624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036" extrusionOk="0">
                    <a:moveTo>
                      <a:pt x="3120" y="1"/>
                    </a:moveTo>
                    <a:cubicBezTo>
                      <a:pt x="3058" y="1"/>
                      <a:pt x="2993" y="9"/>
                      <a:pt x="2927" y="28"/>
                    </a:cubicBezTo>
                    <a:cubicBezTo>
                      <a:pt x="2453" y="167"/>
                      <a:pt x="2091" y="669"/>
                      <a:pt x="1924" y="1115"/>
                    </a:cubicBezTo>
                    <a:cubicBezTo>
                      <a:pt x="1796" y="1091"/>
                      <a:pt x="1666" y="1079"/>
                      <a:pt x="1534" y="1079"/>
                    </a:cubicBezTo>
                    <a:cubicBezTo>
                      <a:pt x="1061" y="1079"/>
                      <a:pt x="584" y="1240"/>
                      <a:pt x="279" y="1589"/>
                    </a:cubicBezTo>
                    <a:cubicBezTo>
                      <a:pt x="84" y="1840"/>
                      <a:pt x="0" y="2202"/>
                      <a:pt x="139" y="2481"/>
                    </a:cubicBezTo>
                    <a:cubicBezTo>
                      <a:pt x="279" y="2760"/>
                      <a:pt x="613" y="2927"/>
                      <a:pt x="920" y="2983"/>
                    </a:cubicBezTo>
                    <a:cubicBezTo>
                      <a:pt x="1081" y="3018"/>
                      <a:pt x="1248" y="3035"/>
                      <a:pt x="1416" y="3035"/>
                    </a:cubicBezTo>
                    <a:cubicBezTo>
                      <a:pt x="2178" y="3035"/>
                      <a:pt x="2967" y="2685"/>
                      <a:pt x="3401" y="2091"/>
                    </a:cubicBezTo>
                    <a:cubicBezTo>
                      <a:pt x="3680" y="1700"/>
                      <a:pt x="3875" y="1254"/>
                      <a:pt x="3847" y="808"/>
                    </a:cubicBezTo>
                    <a:cubicBezTo>
                      <a:pt x="3823" y="373"/>
                      <a:pt x="3526" y="1"/>
                      <a:pt x="3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 flipH="1">
                <a:off x="7326305" y="1710696"/>
                <a:ext cx="755641" cy="491943"/>
              </a:xfrm>
              <a:custGeom>
                <a:avLst/>
                <a:gdLst/>
                <a:ahLst/>
                <a:cxnLst/>
                <a:rect l="l" t="t" r="r" b="b"/>
                <a:pathLst>
                  <a:path w="20738" h="13501" extrusionOk="0">
                    <a:moveTo>
                      <a:pt x="6863" y="1"/>
                    </a:moveTo>
                    <a:cubicBezTo>
                      <a:pt x="6761" y="1"/>
                      <a:pt x="6661" y="151"/>
                      <a:pt x="6721" y="272"/>
                    </a:cubicBezTo>
                    <a:cubicBezTo>
                      <a:pt x="8115" y="2474"/>
                      <a:pt x="8784" y="5039"/>
                      <a:pt x="8672" y="7631"/>
                    </a:cubicBezTo>
                    <a:cubicBezTo>
                      <a:pt x="7697" y="5791"/>
                      <a:pt x="6414" y="4119"/>
                      <a:pt x="4853" y="2725"/>
                    </a:cubicBezTo>
                    <a:cubicBezTo>
                      <a:pt x="4352" y="2251"/>
                      <a:pt x="3822" y="1889"/>
                      <a:pt x="3320" y="1498"/>
                    </a:cubicBezTo>
                    <a:cubicBezTo>
                      <a:pt x="3286" y="1479"/>
                      <a:pt x="3253" y="1470"/>
                      <a:pt x="3222" y="1470"/>
                    </a:cubicBezTo>
                    <a:cubicBezTo>
                      <a:pt x="3077" y="1470"/>
                      <a:pt x="2987" y="1657"/>
                      <a:pt x="3125" y="1749"/>
                    </a:cubicBezTo>
                    <a:cubicBezTo>
                      <a:pt x="4993" y="3059"/>
                      <a:pt x="6554" y="4704"/>
                      <a:pt x="7780" y="6627"/>
                    </a:cubicBezTo>
                    <a:cubicBezTo>
                      <a:pt x="7948" y="6906"/>
                      <a:pt x="8115" y="7213"/>
                      <a:pt x="8282" y="7492"/>
                    </a:cubicBezTo>
                    <a:cubicBezTo>
                      <a:pt x="6860" y="5958"/>
                      <a:pt x="5160" y="4704"/>
                      <a:pt x="3265" y="3784"/>
                    </a:cubicBezTo>
                    <a:cubicBezTo>
                      <a:pt x="3245" y="3774"/>
                      <a:pt x="3225" y="3770"/>
                      <a:pt x="3207" y="3770"/>
                    </a:cubicBezTo>
                    <a:cubicBezTo>
                      <a:pt x="3069" y="3770"/>
                      <a:pt x="2984" y="4014"/>
                      <a:pt x="3181" y="4063"/>
                    </a:cubicBezTo>
                    <a:cubicBezTo>
                      <a:pt x="5132" y="5011"/>
                      <a:pt x="6860" y="6349"/>
                      <a:pt x="8338" y="7938"/>
                    </a:cubicBezTo>
                    <a:cubicBezTo>
                      <a:pt x="7000" y="7603"/>
                      <a:pt x="5690" y="7213"/>
                      <a:pt x="4435" y="6683"/>
                    </a:cubicBezTo>
                    <a:cubicBezTo>
                      <a:pt x="2986" y="6126"/>
                      <a:pt x="1592" y="5457"/>
                      <a:pt x="254" y="4704"/>
                    </a:cubicBezTo>
                    <a:cubicBezTo>
                      <a:pt x="225" y="4687"/>
                      <a:pt x="198" y="4680"/>
                      <a:pt x="174" y="4680"/>
                    </a:cubicBezTo>
                    <a:cubicBezTo>
                      <a:pt x="39" y="4680"/>
                      <a:pt x="0" y="4912"/>
                      <a:pt x="143" y="4983"/>
                    </a:cubicBezTo>
                    <a:cubicBezTo>
                      <a:pt x="2540" y="6349"/>
                      <a:pt x="5076" y="7352"/>
                      <a:pt x="7725" y="8077"/>
                    </a:cubicBezTo>
                    <a:cubicBezTo>
                      <a:pt x="5885" y="8077"/>
                      <a:pt x="4045" y="7882"/>
                      <a:pt x="2205" y="7519"/>
                    </a:cubicBezTo>
                    <a:cubicBezTo>
                      <a:pt x="2196" y="7518"/>
                      <a:pt x="2186" y="7518"/>
                      <a:pt x="2177" y="7518"/>
                    </a:cubicBezTo>
                    <a:cubicBezTo>
                      <a:pt x="1980" y="7518"/>
                      <a:pt x="1963" y="7801"/>
                      <a:pt x="2150" y="7854"/>
                    </a:cubicBezTo>
                    <a:cubicBezTo>
                      <a:pt x="4070" y="8196"/>
                      <a:pt x="5966" y="8414"/>
                      <a:pt x="7907" y="8414"/>
                    </a:cubicBezTo>
                    <a:cubicBezTo>
                      <a:pt x="8022" y="8414"/>
                      <a:pt x="8138" y="8413"/>
                      <a:pt x="8254" y="8411"/>
                    </a:cubicBezTo>
                    <a:lnTo>
                      <a:pt x="8254" y="8411"/>
                    </a:lnTo>
                    <a:cubicBezTo>
                      <a:pt x="6442" y="9443"/>
                      <a:pt x="4435" y="10168"/>
                      <a:pt x="2373" y="10558"/>
                    </a:cubicBezTo>
                    <a:cubicBezTo>
                      <a:pt x="1704" y="10669"/>
                      <a:pt x="1035" y="10781"/>
                      <a:pt x="393" y="10809"/>
                    </a:cubicBezTo>
                    <a:cubicBezTo>
                      <a:pt x="170" y="10809"/>
                      <a:pt x="254" y="11115"/>
                      <a:pt x="421" y="11115"/>
                    </a:cubicBezTo>
                    <a:cubicBezTo>
                      <a:pt x="2791" y="10948"/>
                      <a:pt x="5132" y="10307"/>
                      <a:pt x="7251" y="9303"/>
                    </a:cubicBezTo>
                    <a:cubicBezTo>
                      <a:pt x="7641" y="9136"/>
                      <a:pt x="7975" y="8913"/>
                      <a:pt x="8366" y="8718"/>
                    </a:cubicBezTo>
                    <a:lnTo>
                      <a:pt x="8366" y="8718"/>
                    </a:lnTo>
                    <a:cubicBezTo>
                      <a:pt x="7362" y="10279"/>
                      <a:pt x="5968" y="11617"/>
                      <a:pt x="4324" y="12481"/>
                    </a:cubicBezTo>
                    <a:cubicBezTo>
                      <a:pt x="3794" y="12760"/>
                      <a:pt x="3237" y="13011"/>
                      <a:pt x="2679" y="13206"/>
                    </a:cubicBezTo>
                    <a:cubicBezTo>
                      <a:pt x="2509" y="13279"/>
                      <a:pt x="2593" y="13500"/>
                      <a:pt x="2747" y="13500"/>
                    </a:cubicBezTo>
                    <a:cubicBezTo>
                      <a:pt x="2769" y="13500"/>
                      <a:pt x="2794" y="13495"/>
                      <a:pt x="2819" y="13485"/>
                    </a:cubicBezTo>
                    <a:cubicBezTo>
                      <a:pt x="4909" y="12760"/>
                      <a:pt x="6749" y="11422"/>
                      <a:pt x="8087" y="9694"/>
                    </a:cubicBezTo>
                    <a:cubicBezTo>
                      <a:pt x="8394" y="9276"/>
                      <a:pt x="8672" y="8857"/>
                      <a:pt x="8923" y="8384"/>
                    </a:cubicBezTo>
                    <a:cubicBezTo>
                      <a:pt x="11265" y="8913"/>
                      <a:pt x="13634" y="9220"/>
                      <a:pt x="16004" y="9276"/>
                    </a:cubicBezTo>
                    <a:cubicBezTo>
                      <a:pt x="16162" y="9278"/>
                      <a:pt x="16320" y="9280"/>
                      <a:pt x="16479" y="9280"/>
                    </a:cubicBezTo>
                    <a:cubicBezTo>
                      <a:pt x="17859" y="9280"/>
                      <a:pt x="19256" y="9175"/>
                      <a:pt x="20631" y="9025"/>
                    </a:cubicBezTo>
                    <a:cubicBezTo>
                      <a:pt x="20738" y="9025"/>
                      <a:pt x="20717" y="8744"/>
                      <a:pt x="20519" y="8744"/>
                    </a:cubicBezTo>
                    <a:cubicBezTo>
                      <a:pt x="20511" y="8744"/>
                      <a:pt x="20501" y="8745"/>
                      <a:pt x="20491" y="8746"/>
                    </a:cubicBezTo>
                    <a:cubicBezTo>
                      <a:pt x="19126" y="8927"/>
                      <a:pt x="17746" y="9018"/>
                      <a:pt x="16369" y="9018"/>
                    </a:cubicBezTo>
                    <a:cubicBezTo>
                      <a:pt x="14993" y="9018"/>
                      <a:pt x="13620" y="8927"/>
                      <a:pt x="12268" y="8746"/>
                    </a:cubicBezTo>
                    <a:cubicBezTo>
                      <a:pt x="11153" y="8607"/>
                      <a:pt x="10066" y="8411"/>
                      <a:pt x="8979" y="8161"/>
                    </a:cubicBezTo>
                    <a:cubicBezTo>
                      <a:pt x="9035" y="8077"/>
                      <a:pt x="8979" y="8049"/>
                      <a:pt x="8979" y="8021"/>
                    </a:cubicBezTo>
                    <a:cubicBezTo>
                      <a:pt x="9146" y="5847"/>
                      <a:pt x="8756" y="3701"/>
                      <a:pt x="7864" y="1693"/>
                    </a:cubicBezTo>
                    <a:cubicBezTo>
                      <a:pt x="7641" y="1136"/>
                      <a:pt x="7334" y="578"/>
                      <a:pt x="6972" y="77"/>
                    </a:cubicBezTo>
                    <a:cubicBezTo>
                      <a:pt x="6941" y="23"/>
                      <a:pt x="6902" y="1"/>
                      <a:pt x="6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2"/>
              <p:cNvSpPr/>
              <p:nvPr/>
            </p:nvSpPr>
            <p:spPr>
              <a:xfrm flipH="1">
                <a:off x="7802516" y="1689089"/>
                <a:ext cx="57936" cy="59976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646" extrusionOk="0">
                    <a:moveTo>
                      <a:pt x="865" y="1"/>
                    </a:moveTo>
                    <a:cubicBezTo>
                      <a:pt x="754" y="1"/>
                      <a:pt x="642" y="1"/>
                      <a:pt x="558" y="29"/>
                    </a:cubicBezTo>
                    <a:cubicBezTo>
                      <a:pt x="447" y="84"/>
                      <a:pt x="335" y="112"/>
                      <a:pt x="280" y="168"/>
                    </a:cubicBezTo>
                    <a:lnTo>
                      <a:pt x="140" y="307"/>
                    </a:lnTo>
                    <a:cubicBezTo>
                      <a:pt x="57" y="419"/>
                      <a:pt x="1" y="558"/>
                      <a:pt x="1" y="698"/>
                    </a:cubicBezTo>
                    <a:lnTo>
                      <a:pt x="1" y="921"/>
                    </a:lnTo>
                    <a:cubicBezTo>
                      <a:pt x="29" y="1060"/>
                      <a:pt x="57" y="1144"/>
                      <a:pt x="168" y="1283"/>
                    </a:cubicBezTo>
                    <a:lnTo>
                      <a:pt x="196" y="1339"/>
                    </a:lnTo>
                    <a:cubicBezTo>
                      <a:pt x="280" y="1394"/>
                      <a:pt x="335" y="1478"/>
                      <a:pt x="447" y="1534"/>
                    </a:cubicBezTo>
                    <a:cubicBezTo>
                      <a:pt x="558" y="1617"/>
                      <a:pt x="614" y="1645"/>
                      <a:pt x="726" y="1645"/>
                    </a:cubicBezTo>
                    <a:cubicBezTo>
                      <a:pt x="809" y="1645"/>
                      <a:pt x="921" y="1645"/>
                      <a:pt x="1032" y="1617"/>
                    </a:cubicBezTo>
                    <a:cubicBezTo>
                      <a:pt x="1144" y="1562"/>
                      <a:pt x="1200" y="1534"/>
                      <a:pt x="1311" y="1478"/>
                    </a:cubicBezTo>
                    <a:lnTo>
                      <a:pt x="1450" y="1311"/>
                    </a:lnTo>
                    <a:cubicBezTo>
                      <a:pt x="1534" y="1227"/>
                      <a:pt x="1590" y="1088"/>
                      <a:pt x="1590" y="948"/>
                    </a:cubicBezTo>
                    <a:lnTo>
                      <a:pt x="1590" y="725"/>
                    </a:lnTo>
                    <a:cubicBezTo>
                      <a:pt x="1562" y="586"/>
                      <a:pt x="1534" y="502"/>
                      <a:pt x="1423" y="363"/>
                    </a:cubicBezTo>
                    <a:cubicBezTo>
                      <a:pt x="1423" y="363"/>
                      <a:pt x="1423" y="307"/>
                      <a:pt x="1395" y="307"/>
                    </a:cubicBezTo>
                    <a:cubicBezTo>
                      <a:pt x="1311" y="252"/>
                      <a:pt x="1255" y="168"/>
                      <a:pt x="1144" y="112"/>
                    </a:cubicBezTo>
                    <a:cubicBezTo>
                      <a:pt x="1032" y="29"/>
                      <a:pt x="977" y="1"/>
                      <a:pt x="8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2"/>
              <p:cNvSpPr/>
              <p:nvPr/>
            </p:nvSpPr>
            <p:spPr>
              <a:xfrm flipH="1">
                <a:off x="7939624" y="1737841"/>
                <a:ext cx="58956" cy="58956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618" extrusionOk="0">
                    <a:moveTo>
                      <a:pt x="893" y="1"/>
                    </a:moveTo>
                    <a:cubicBezTo>
                      <a:pt x="781" y="1"/>
                      <a:pt x="670" y="1"/>
                      <a:pt x="586" y="29"/>
                    </a:cubicBezTo>
                    <a:cubicBezTo>
                      <a:pt x="475" y="56"/>
                      <a:pt x="363" y="84"/>
                      <a:pt x="308" y="168"/>
                    </a:cubicBezTo>
                    <a:lnTo>
                      <a:pt x="168" y="307"/>
                    </a:lnTo>
                    <a:cubicBezTo>
                      <a:pt x="85" y="419"/>
                      <a:pt x="1" y="558"/>
                      <a:pt x="1" y="698"/>
                    </a:cubicBezTo>
                    <a:lnTo>
                      <a:pt x="1" y="893"/>
                    </a:lnTo>
                    <a:cubicBezTo>
                      <a:pt x="57" y="1032"/>
                      <a:pt x="85" y="1144"/>
                      <a:pt x="196" y="1283"/>
                    </a:cubicBezTo>
                    <a:lnTo>
                      <a:pt x="224" y="1311"/>
                    </a:lnTo>
                    <a:cubicBezTo>
                      <a:pt x="280" y="1394"/>
                      <a:pt x="363" y="1450"/>
                      <a:pt x="475" y="1534"/>
                    </a:cubicBezTo>
                    <a:cubicBezTo>
                      <a:pt x="558" y="1590"/>
                      <a:pt x="642" y="1618"/>
                      <a:pt x="754" y="1618"/>
                    </a:cubicBezTo>
                    <a:cubicBezTo>
                      <a:pt x="837" y="1618"/>
                      <a:pt x="949" y="1618"/>
                      <a:pt x="1060" y="1590"/>
                    </a:cubicBezTo>
                    <a:cubicBezTo>
                      <a:pt x="1172" y="1562"/>
                      <a:pt x="1227" y="1534"/>
                      <a:pt x="1339" y="1450"/>
                    </a:cubicBezTo>
                    <a:lnTo>
                      <a:pt x="1478" y="1311"/>
                    </a:lnTo>
                    <a:cubicBezTo>
                      <a:pt x="1562" y="1199"/>
                      <a:pt x="1618" y="1060"/>
                      <a:pt x="1618" y="921"/>
                    </a:cubicBezTo>
                    <a:lnTo>
                      <a:pt x="1618" y="725"/>
                    </a:lnTo>
                    <a:cubicBezTo>
                      <a:pt x="1590" y="586"/>
                      <a:pt x="1562" y="475"/>
                      <a:pt x="1450" y="335"/>
                    </a:cubicBezTo>
                    <a:lnTo>
                      <a:pt x="1423" y="307"/>
                    </a:lnTo>
                    <a:cubicBezTo>
                      <a:pt x="1339" y="224"/>
                      <a:pt x="1283" y="168"/>
                      <a:pt x="1172" y="84"/>
                    </a:cubicBezTo>
                    <a:cubicBezTo>
                      <a:pt x="1060" y="29"/>
                      <a:pt x="1004" y="1"/>
                      <a:pt x="8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2"/>
              <p:cNvSpPr/>
              <p:nvPr/>
            </p:nvSpPr>
            <p:spPr>
              <a:xfrm flipH="1">
                <a:off x="7939625" y="1825214"/>
                <a:ext cx="57936" cy="5994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645" extrusionOk="0">
                    <a:moveTo>
                      <a:pt x="642" y="0"/>
                    </a:moveTo>
                    <a:cubicBezTo>
                      <a:pt x="503" y="28"/>
                      <a:pt x="419" y="56"/>
                      <a:pt x="280" y="167"/>
                    </a:cubicBezTo>
                    <a:lnTo>
                      <a:pt x="140" y="307"/>
                    </a:lnTo>
                    <a:cubicBezTo>
                      <a:pt x="57" y="418"/>
                      <a:pt x="1" y="558"/>
                      <a:pt x="1" y="697"/>
                    </a:cubicBezTo>
                    <a:lnTo>
                      <a:pt x="1" y="725"/>
                    </a:lnTo>
                    <a:cubicBezTo>
                      <a:pt x="1" y="836"/>
                      <a:pt x="1" y="948"/>
                      <a:pt x="29" y="1031"/>
                    </a:cubicBezTo>
                    <a:cubicBezTo>
                      <a:pt x="57" y="1143"/>
                      <a:pt x="84" y="1227"/>
                      <a:pt x="168" y="1310"/>
                    </a:cubicBezTo>
                    <a:cubicBezTo>
                      <a:pt x="224" y="1394"/>
                      <a:pt x="307" y="1450"/>
                      <a:pt x="419" y="1533"/>
                    </a:cubicBezTo>
                    <a:cubicBezTo>
                      <a:pt x="503" y="1589"/>
                      <a:pt x="586" y="1645"/>
                      <a:pt x="698" y="1645"/>
                    </a:cubicBezTo>
                    <a:lnTo>
                      <a:pt x="893" y="1645"/>
                    </a:lnTo>
                    <a:cubicBezTo>
                      <a:pt x="1032" y="1589"/>
                      <a:pt x="1144" y="1561"/>
                      <a:pt x="1283" y="1450"/>
                    </a:cubicBezTo>
                    <a:lnTo>
                      <a:pt x="1422" y="1310"/>
                    </a:lnTo>
                    <a:cubicBezTo>
                      <a:pt x="1478" y="1227"/>
                      <a:pt x="1562" y="1087"/>
                      <a:pt x="1562" y="948"/>
                    </a:cubicBezTo>
                    <a:lnTo>
                      <a:pt x="1562" y="892"/>
                    </a:lnTo>
                    <a:cubicBezTo>
                      <a:pt x="1590" y="808"/>
                      <a:pt x="1562" y="697"/>
                      <a:pt x="1534" y="585"/>
                    </a:cubicBezTo>
                    <a:cubicBezTo>
                      <a:pt x="1478" y="474"/>
                      <a:pt x="1450" y="418"/>
                      <a:pt x="1395" y="307"/>
                    </a:cubicBezTo>
                    <a:cubicBezTo>
                      <a:pt x="1311" y="251"/>
                      <a:pt x="1255" y="167"/>
                      <a:pt x="1144" y="112"/>
                    </a:cubicBezTo>
                    <a:cubicBezTo>
                      <a:pt x="1032" y="28"/>
                      <a:pt x="976" y="0"/>
                      <a:pt x="8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2"/>
              <p:cNvSpPr/>
              <p:nvPr/>
            </p:nvSpPr>
            <p:spPr>
              <a:xfrm flipH="1">
                <a:off x="8048276" y="1857714"/>
                <a:ext cx="58956" cy="5994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645" extrusionOk="0">
                    <a:moveTo>
                      <a:pt x="864" y="0"/>
                    </a:moveTo>
                    <a:cubicBezTo>
                      <a:pt x="781" y="0"/>
                      <a:pt x="669" y="0"/>
                      <a:pt x="558" y="56"/>
                    </a:cubicBezTo>
                    <a:cubicBezTo>
                      <a:pt x="446" y="84"/>
                      <a:pt x="363" y="112"/>
                      <a:pt x="279" y="195"/>
                    </a:cubicBezTo>
                    <a:lnTo>
                      <a:pt x="140" y="335"/>
                    </a:lnTo>
                    <a:cubicBezTo>
                      <a:pt x="84" y="418"/>
                      <a:pt x="0" y="558"/>
                      <a:pt x="0" y="697"/>
                    </a:cubicBezTo>
                    <a:lnTo>
                      <a:pt x="0" y="920"/>
                    </a:lnTo>
                    <a:cubicBezTo>
                      <a:pt x="28" y="1059"/>
                      <a:pt x="84" y="1171"/>
                      <a:pt x="167" y="1282"/>
                    </a:cubicBezTo>
                    <a:lnTo>
                      <a:pt x="195" y="1338"/>
                    </a:lnTo>
                    <a:cubicBezTo>
                      <a:pt x="279" y="1394"/>
                      <a:pt x="363" y="1477"/>
                      <a:pt x="446" y="1533"/>
                    </a:cubicBezTo>
                    <a:cubicBezTo>
                      <a:pt x="558" y="1617"/>
                      <a:pt x="613" y="1645"/>
                      <a:pt x="725" y="1645"/>
                    </a:cubicBezTo>
                    <a:cubicBezTo>
                      <a:pt x="837" y="1645"/>
                      <a:pt x="948" y="1645"/>
                      <a:pt x="1060" y="1617"/>
                    </a:cubicBezTo>
                    <a:cubicBezTo>
                      <a:pt x="1143" y="1561"/>
                      <a:pt x="1227" y="1533"/>
                      <a:pt x="1310" y="1477"/>
                    </a:cubicBezTo>
                    <a:lnTo>
                      <a:pt x="1478" y="1338"/>
                    </a:lnTo>
                    <a:cubicBezTo>
                      <a:pt x="1533" y="1227"/>
                      <a:pt x="1617" y="1087"/>
                      <a:pt x="1617" y="948"/>
                    </a:cubicBezTo>
                    <a:cubicBezTo>
                      <a:pt x="1561" y="836"/>
                      <a:pt x="1561" y="781"/>
                      <a:pt x="1561" y="697"/>
                    </a:cubicBezTo>
                    <a:cubicBezTo>
                      <a:pt x="1533" y="558"/>
                      <a:pt x="1506" y="474"/>
                      <a:pt x="1394" y="335"/>
                    </a:cubicBezTo>
                    <a:cubicBezTo>
                      <a:pt x="1338" y="251"/>
                      <a:pt x="1255" y="195"/>
                      <a:pt x="1143" y="112"/>
                    </a:cubicBezTo>
                    <a:cubicBezTo>
                      <a:pt x="1060" y="56"/>
                      <a:pt x="976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2"/>
              <p:cNvSpPr/>
              <p:nvPr/>
            </p:nvSpPr>
            <p:spPr>
              <a:xfrm flipH="1">
                <a:off x="7984295" y="1958642"/>
                <a:ext cx="58956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681" extrusionOk="0">
                    <a:moveTo>
                      <a:pt x="878" y="1"/>
                    </a:moveTo>
                    <a:cubicBezTo>
                      <a:pt x="827" y="1"/>
                      <a:pt x="776" y="7"/>
                      <a:pt x="725" y="18"/>
                    </a:cubicBezTo>
                    <a:cubicBezTo>
                      <a:pt x="642" y="73"/>
                      <a:pt x="586" y="73"/>
                      <a:pt x="502" y="101"/>
                    </a:cubicBezTo>
                    <a:cubicBezTo>
                      <a:pt x="363" y="157"/>
                      <a:pt x="279" y="241"/>
                      <a:pt x="196" y="352"/>
                    </a:cubicBezTo>
                    <a:lnTo>
                      <a:pt x="168" y="408"/>
                    </a:lnTo>
                    <a:cubicBezTo>
                      <a:pt x="84" y="491"/>
                      <a:pt x="56" y="575"/>
                      <a:pt x="28" y="687"/>
                    </a:cubicBezTo>
                    <a:cubicBezTo>
                      <a:pt x="0" y="798"/>
                      <a:pt x="0" y="910"/>
                      <a:pt x="0" y="993"/>
                    </a:cubicBezTo>
                    <a:cubicBezTo>
                      <a:pt x="0" y="1105"/>
                      <a:pt x="28" y="1216"/>
                      <a:pt x="84" y="1272"/>
                    </a:cubicBezTo>
                    <a:cubicBezTo>
                      <a:pt x="140" y="1383"/>
                      <a:pt x="196" y="1467"/>
                      <a:pt x="307" y="1523"/>
                    </a:cubicBezTo>
                    <a:cubicBezTo>
                      <a:pt x="363" y="1551"/>
                      <a:pt x="419" y="1606"/>
                      <a:pt x="474" y="1634"/>
                    </a:cubicBezTo>
                    <a:cubicBezTo>
                      <a:pt x="556" y="1667"/>
                      <a:pt x="638" y="1680"/>
                      <a:pt x="719" y="1680"/>
                    </a:cubicBezTo>
                    <a:cubicBezTo>
                      <a:pt x="777" y="1680"/>
                      <a:pt x="835" y="1674"/>
                      <a:pt x="892" y="1662"/>
                    </a:cubicBezTo>
                    <a:cubicBezTo>
                      <a:pt x="976" y="1634"/>
                      <a:pt x="1032" y="1634"/>
                      <a:pt x="1115" y="1606"/>
                    </a:cubicBezTo>
                    <a:cubicBezTo>
                      <a:pt x="1255" y="1523"/>
                      <a:pt x="1338" y="1467"/>
                      <a:pt x="1422" y="1356"/>
                    </a:cubicBezTo>
                    <a:lnTo>
                      <a:pt x="1450" y="1272"/>
                    </a:lnTo>
                    <a:cubicBezTo>
                      <a:pt x="1534" y="1216"/>
                      <a:pt x="1561" y="1105"/>
                      <a:pt x="1589" y="993"/>
                    </a:cubicBezTo>
                    <a:cubicBezTo>
                      <a:pt x="1617" y="910"/>
                      <a:pt x="1617" y="798"/>
                      <a:pt x="1617" y="687"/>
                    </a:cubicBezTo>
                    <a:cubicBezTo>
                      <a:pt x="1617" y="575"/>
                      <a:pt x="1589" y="491"/>
                      <a:pt x="1534" y="408"/>
                    </a:cubicBezTo>
                    <a:cubicBezTo>
                      <a:pt x="1478" y="296"/>
                      <a:pt x="1422" y="241"/>
                      <a:pt x="1311" y="157"/>
                    </a:cubicBezTo>
                    <a:cubicBezTo>
                      <a:pt x="1255" y="129"/>
                      <a:pt x="1199" y="101"/>
                      <a:pt x="1143" y="73"/>
                    </a:cubicBezTo>
                    <a:cubicBezTo>
                      <a:pt x="1055" y="20"/>
                      <a:pt x="967" y="1"/>
                      <a:pt x="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2"/>
              <p:cNvSpPr/>
              <p:nvPr/>
            </p:nvSpPr>
            <p:spPr>
              <a:xfrm flipH="1">
                <a:off x="8034066" y="2080119"/>
                <a:ext cx="59976" cy="57936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590" extrusionOk="0">
                    <a:moveTo>
                      <a:pt x="698" y="1"/>
                    </a:moveTo>
                    <a:cubicBezTo>
                      <a:pt x="614" y="29"/>
                      <a:pt x="558" y="29"/>
                      <a:pt x="475" y="84"/>
                    </a:cubicBezTo>
                    <a:cubicBezTo>
                      <a:pt x="419" y="112"/>
                      <a:pt x="363" y="140"/>
                      <a:pt x="307" y="168"/>
                    </a:cubicBezTo>
                    <a:lnTo>
                      <a:pt x="168" y="307"/>
                    </a:lnTo>
                    <a:cubicBezTo>
                      <a:pt x="140" y="391"/>
                      <a:pt x="84" y="419"/>
                      <a:pt x="56" y="502"/>
                    </a:cubicBezTo>
                    <a:cubicBezTo>
                      <a:pt x="56" y="558"/>
                      <a:pt x="28" y="670"/>
                      <a:pt x="1" y="698"/>
                    </a:cubicBezTo>
                    <a:cubicBezTo>
                      <a:pt x="1" y="809"/>
                      <a:pt x="1" y="893"/>
                      <a:pt x="28" y="1004"/>
                    </a:cubicBezTo>
                    <a:cubicBezTo>
                      <a:pt x="56" y="1116"/>
                      <a:pt x="84" y="1227"/>
                      <a:pt x="168" y="1283"/>
                    </a:cubicBezTo>
                    <a:cubicBezTo>
                      <a:pt x="224" y="1367"/>
                      <a:pt x="307" y="1422"/>
                      <a:pt x="419" y="1506"/>
                    </a:cubicBezTo>
                    <a:cubicBezTo>
                      <a:pt x="502" y="1562"/>
                      <a:pt x="586" y="1590"/>
                      <a:pt x="698" y="1590"/>
                    </a:cubicBezTo>
                    <a:lnTo>
                      <a:pt x="893" y="1590"/>
                    </a:lnTo>
                    <a:cubicBezTo>
                      <a:pt x="1032" y="1562"/>
                      <a:pt x="1144" y="1534"/>
                      <a:pt x="1283" y="1422"/>
                    </a:cubicBezTo>
                    <a:lnTo>
                      <a:pt x="1311" y="1394"/>
                    </a:lnTo>
                    <a:cubicBezTo>
                      <a:pt x="1311" y="1394"/>
                      <a:pt x="1339" y="1394"/>
                      <a:pt x="1339" y="1367"/>
                    </a:cubicBezTo>
                    <a:cubicBezTo>
                      <a:pt x="1422" y="1283"/>
                      <a:pt x="1478" y="1227"/>
                      <a:pt x="1562" y="1116"/>
                    </a:cubicBezTo>
                    <a:cubicBezTo>
                      <a:pt x="1617" y="1004"/>
                      <a:pt x="1645" y="948"/>
                      <a:pt x="1645" y="837"/>
                    </a:cubicBezTo>
                    <a:cubicBezTo>
                      <a:pt x="1590" y="809"/>
                      <a:pt x="1590" y="725"/>
                      <a:pt x="1590" y="670"/>
                    </a:cubicBezTo>
                    <a:cubicBezTo>
                      <a:pt x="1562" y="530"/>
                      <a:pt x="1534" y="419"/>
                      <a:pt x="1422" y="279"/>
                    </a:cubicBezTo>
                    <a:lnTo>
                      <a:pt x="1283" y="140"/>
                    </a:lnTo>
                    <a:cubicBezTo>
                      <a:pt x="1171" y="84"/>
                      <a:pt x="1032" y="1"/>
                      <a:pt x="8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2"/>
              <p:cNvSpPr/>
              <p:nvPr/>
            </p:nvSpPr>
            <p:spPr>
              <a:xfrm flipH="1">
                <a:off x="8068610" y="2080119"/>
                <a:ext cx="2077" cy="36"/>
              </a:xfrm>
              <a:custGeom>
                <a:avLst/>
                <a:gdLst/>
                <a:ahLst/>
                <a:cxnLst/>
                <a:rect l="l" t="t" r="r" b="b"/>
                <a:pathLst>
                  <a:path w="57" h="1" extrusionOk="0">
                    <a:moveTo>
                      <a:pt x="57" y="1"/>
                    </a:moveTo>
                    <a:lnTo>
                      <a:pt x="57" y="1"/>
                    </a:lnTo>
                    <a:cubicBezTo>
                      <a:pt x="1" y="1"/>
                      <a:pt x="1" y="1"/>
                      <a:pt x="57" y="1"/>
                    </a:cubicBezTo>
                    <a:close/>
                  </a:path>
                </a:pathLst>
              </a:custGeom>
              <a:solidFill>
                <a:srgbClr val="E592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2"/>
              <p:cNvSpPr/>
              <p:nvPr/>
            </p:nvSpPr>
            <p:spPr>
              <a:xfrm flipH="1">
                <a:off x="8092986" y="2098409"/>
                <a:ext cx="1057" cy="105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1" y="28"/>
                    </a:moveTo>
                    <a:lnTo>
                      <a:pt x="1" y="28"/>
                    </a:lnTo>
                    <a:cubicBezTo>
                      <a:pt x="28" y="0"/>
                      <a:pt x="28" y="0"/>
                      <a:pt x="1" y="28"/>
                    </a:cubicBezTo>
                    <a:close/>
                  </a:path>
                </a:pathLst>
              </a:custGeom>
              <a:solidFill>
                <a:srgbClr val="E592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2"/>
              <p:cNvSpPr/>
              <p:nvPr/>
            </p:nvSpPr>
            <p:spPr>
              <a:xfrm flipH="1">
                <a:off x="7959919" y="2169496"/>
                <a:ext cx="57936" cy="58956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618" extrusionOk="0">
                    <a:moveTo>
                      <a:pt x="641" y="1"/>
                    </a:moveTo>
                    <a:cubicBezTo>
                      <a:pt x="502" y="29"/>
                      <a:pt x="418" y="56"/>
                      <a:pt x="279" y="168"/>
                    </a:cubicBezTo>
                    <a:lnTo>
                      <a:pt x="140" y="307"/>
                    </a:lnTo>
                    <a:cubicBezTo>
                      <a:pt x="56" y="419"/>
                      <a:pt x="0" y="558"/>
                      <a:pt x="0" y="698"/>
                    </a:cubicBezTo>
                    <a:lnTo>
                      <a:pt x="0" y="725"/>
                    </a:lnTo>
                    <a:cubicBezTo>
                      <a:pt x="0" y="837"/>
                      <a:pt x="0" y="921"/>
                      <a:pt x="28" y="1032"/>
                    </a:cubicBezTo>
                    <a:cubicBezTo>
                      <a:pt x="56" y="1144"/>
                      <a:pt x="84" y="1255"/>
                      <a:pt x="168" y="1311"/>
                    </a:cubicBezTo>
                    <a:cubicBezTo>
                      <a:pt x="223" y="1394"/>
                      <a:pt x="307" y="1450"/>
                      <a:pt x="418" y="1534"/>
                    </a:cubicBezTo>
                    <a:cubicBezTo>
                      <a:pt x="502" y="1590"/>
                      <a:pt x="586" y="1617"/>
                      <a:pt x="697" y="1617"/>
                    </a:cubicBezTo>
                    <a:lnTo>
                      <a:pt x="892" y="1617"/>
                    </a:lnTo>
                    <a:cubicBezTo>
                      <a:pt x="1032" y="1590"/>
                      <a:pt x="1143" y="1562"/>
                      <a:pt x="1283" y="1450"/>
                    </a:cubicBezTo>
                    <a:lnTo>
                      <a:pt x="1422" y="1311"/>
                    </a:lnTo>
                    <a:cubicBezTo>
                      <a:pt x="1478" y="1199"/>
                      <a:pt x="1561" y="1060"/>
                      <a:pt x="1561" y="921"/>
                    </a:cubicBezTo>
                    <a:lnTo>
                      <a:pt x="1561" y="893"/>
                    </a:lnTo>
                    <a:cubicBezTo>
                      <a:pt x="1589" y="781"/>
                      <a:pt x="1561" y="698"/>
                      <a:pt x="1533" y="586"/>
                    </a:cubicBezTo>
                    <a:cubicBezTo>
                      <a:pt x="1478" y="475"/>
                      <a:pt x="1450" y="419"/>
                      <a:pt x="1394" y="307"/>
                    </a:cubicBezTo>
                    <a:cubicBezTo>
                      <a:pt x="1310" y="224"/>
                      <a:pt x="1227" y="168"/>
                      <a:pt x="1143" y="84"/>
                    </a:cubicBezTo>
                    <a:cubicBezTo>
                      <a:pt x="1032" y="29"/>
                      <a:pt x="948" y="1"/>
                      <a:pt x="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2"/>
              <p:cNvSpPr/>
              <p:nvPr/>
            </p:nvSpPr>
            <p:spPr>
              <a:xfrm flipH="1">
                <a:off x="6721820" y="1779377"/>
                <a:ext cx="257030" cy="238957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6558" extrusionOk="0">
                    <a:moveTo>
                      <a:pt x="3158" y="0"/>
                    </a:moveTo>
                    <a:cubicBezTo>
                      <a:pt x="2395" y="0"/>
                      <a:pt x="1693" y="327"/>
                      <a:pt x="1171" y="896"/>
                    </a:cubicBezTo>
                    <a:cubicBezTo>
                      <a:pt x="363" y="1788"/>
                      <a:pt x="1" y="3349"/>
                      <a:pt x="391" y="4603"/>
                    </a:cubicBezTo>
                    <a:cubicBezTo>
                      <a:pt x="419" y="4715"/>
                      <a:pt x="419" y="4798"/>
                      <a:pt x="475" y="4910"/>
                    </a:cubicBezTo>
                    <a:cubicBezTo>
                      <a:pt x="642" y="5718"/>
                      <a:pt x="1171" y="6471"/>
                      <a:pt x="2064" y="6554"/>
                    </a:cubicBezTo>
                    <a:cubicBezTo>
                      <a:pt x="2102" y="6556"/>
                      <a:pt x="2141" y="6557"/>
                      <a:pt x="2179" y="6557"/>
                    </a:cubicBezTo>
                    <a:cubicBezTo>
                      <a:pt x="2663" y="6557"/>
                      <a:pt x="3100" y="6399"/>
                      <a:pt x="3513" y="6192"/>
                    </a:cubicBezTo>
                    <a:cubicBezTo>
                      <a:pt x="3987" y="6025"/>
                      <a:pt x="4433" y="5774"/>
                      <a:pt x="4851" y="5551"/>
                    </a:cubicBezTo>
                    <a:cubicBezTo>
                      <a:pt x="5632" y="5077"/>
                      <a:pt x="6412" y="4492"/>
                      <a:pt x="6747" y="3627"/>
                    </a:cubicBezTo>
                    <a:cubicBezTo>
                      <a:pt x="7053" y="2763"/>
                      <a:pt x="6635" y="1927"/>
                      <a:pt x="5994" y="1314"/>
                    </a:cubicBezTo>
                    <a:cubicBezTo>
                      <a:pt x="5353" y="701"/>
                      <a:pt x="4461" y="171"/>
                      <a:pt x="3569" y="31"/>
                    </a:cubicBezTo>
                    <a:cubicBezTo>
                      <a:pt x="3430" y="11"/>
                      <a:pt x="3293" y="0"/>
                      <a:pt x="3158" y="0"/>
                    </a:cubicBezTo>
                    <a:close/>
                  </a:path>
                </a:pathLst>
              </a:custGeom>
              <a:solidFill>
                <a:srgbClr val="EAAB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2"/>
              <p:cNvSpPr/>
              <p:nvPr/>
            </p:nvSpPr>
            <p:spPr>
              <a:xfrm flipH="1">
                <a:off x="6712675" y="1875604"/>
                <a:ext cx="237718" cy="158867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4360" extrusionOk="0">
                    <a:moveTo>
                      <a:pt x="5892" y="0"/>
                    </a:moveTo>
                    <a:cubicBezTo>
                      <a:pt x="5689" y="0"/>
                      <a:pt x="5484" y="100"/>
                      <a:pt x="5408" y="290"/>
                    </a:cubicBezTo>
                    <a:cubicBezTo>
                      <a:pt x="4516" y="2018"/>
                      <a:pt x="2676" y="3189"/>
                      <a:pt x="725" y="3216"/>
                    </a:cubicBezTo>
                    <a:cubicBezTo>
                      <a:pt x="0" y="3216"/>
                      <a:pt x="0" y="4359"/>
                      <a:pt x="725" y="4359"/>
                    </a:cubicBezTo>
                    <a:cubicBezTo>
                      <a:pt x="3067" y="4331"/>
                      <a:pt x="5297" y="2938"/>
                      <a:pt x="6384" y="875"/>
                    </a:cubicBezTo>
                    <a:cubicBezTo>
                      <a:pt x="6523" y="596"/>
                      <a:pt x="6439" y="262"/>
                      <a:pt x="6161" y="67"/>
                    </a:cubicBezTo>
                    <a:cubicBezTo>
                      <a:pt x="6081" y="22"/>
                      <a:pt x="5987" y="0"/>
                      <a:pt x="5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3" name="Google Shape;743;p42"/>
            <p:cNvSpPr/>
            <p:nvPr/>
          </p:nvSpPr>
          <p:spPr>
            <a:xfrm>
              <a:off x="6321850" y="473688"/>
              <a:ext cx="422350" cy="695750"/>
            </a:xfrm>
            <a:custGeom>
              <a:avLst/>
              <a:gdLst/>
              <a:ahLst/>
              <a:cxnLst/>
              <a:rect l="l" t="t" r="r" b="b"/>
              <a:pathLst>
                <a:path w="16894" h="27830" extrusionOk="0">
                  <a:moveTo>
                    <a:pt x="3903" y="0"/>
                  </a:moveTo>
                  <a:cubicBezTo>
                    <a:pt x="3792" y="0"/>
                    <a:pt x="3708" y="56"/>
                    <a:pt x="3680" y="195"/>
                  </a:cubicBezTo>
                  <a:lnTo>
                    <a:pt x="1" y="15861"/>
                  </a:lnTo>
                  <a:cubicBezTo>
                    <a:pt x="1" y="16001"/>
                    <a:pt x="57" y="16112"/>
                    <a:pt x="196" y="16112"/>
                  </a:cubicBezTo>
                  <a:lnTo>
                    <a:pt x="6886" y="16112"/>
                  </a:lnTo>
                  <a:cubicBezTo>
                    <a:pt x="7025" y="16112"/>
                    <a:pt x="7137" y="16224"/>
                    <a:pt x="7109" y="16363"/>
                  </a:cubicBezTo>
                  <a:lnTo>
                    <a:pt x="4238" y="27569"/>
                  </a:lnTo>
                  <a:cubicBezTo>
                    <a:pt x="4201" y="27718"/>
                    <a:pt x="4312" y="27829"/>
                    <a:pt x="4432" y="27829"/>
                  </a:cubicBezTo>
                  <a:cubicBezTo>
                    <a:pt x="4492" y="27829"/>
                    <a:pt x="4554" y="27801"/>
                    <a:pt x="4600" y="27736"/>
                  </a:cubicBezTo>
                  <a:lnTo>
                    <a:pt x="16810" y="10454"/>
                  </a:lnTo>
                  <a:cubicBezTo>
                    <a:pt x="16893" y="10314"/>
                    <a:pt x="16810" y="10147"/>
                    <a:pt x="16642" y="10147"/>
                  </a:cubicBezTo>
                  <a:lnTo>
                    <a:pt x="7945" y="10147"/>
                  </a:lnTo>
                  <a:cubicBezTo>
                    <a:pt x="7750" y="10147"/>
                    <a:pt x="7666" y="9980"/>
                    <a:pt x="7750" y="9840"/>
                  </a:cubicBezTo>
                  <a:lnTo>
                    <a:pt x="14301" y="335"/>
                  </a:lnTo>
                  <a:cubicBezTo>
                    <a:pt x="14384" y="168"/>
                    <a:pt x="14301" y="0"/>
                    <a:pt x="14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flipH="1">
              <a:off x="5490958" y="899906"/>
              <a:ext cx="830888" cy="789205"/>
            </a:xfrm>
            <a:custGeom>
              <a:avLst/>
              <a:gdLst/>
              <a:ahLst/>
              <a:cxnLst/>
              <a:rect l="l" t="t" r="r" b="b"/>
              <a:pathLst>
                <a:path w="25814" h="24519" extrusionOk="0">
                  <a:moveTo>
                    <a:pt x="8335" y="12098"/>
                  </a:moveTo>
                  <a:cubicBezTo>
                    <a:pt x="8893" y="12098"/>
                    <a:pt x="9339" y="12544"/>
                    <a:pt x="9339" y="13102"/>
                  </a:cubicBezTo>
                  <a:cubicBezTo>
                    <a:pt x="9311" y="13659"/>
                    <a:pt x="8893" y="14105"/>
                    <a:pt x="8335" y="14105"/>
                  </a:cubicBezTo>
                  <a:cubicBezTo>
                    <a:pt x="7778" y="14105"/>
                    <a:pt x="7304" y="13659"/>
                    <a:pt x="7304" y="13102"/>
                  </a:cubicBezTo>
                  <a:cubicBezTo>
                    <a:pt x="7304" y="12544"/>
                    <a:pt x="7778" y="12098"/>
                    <a:pt x="8335" y="12098"/>
                  </a:cubicBezTo>
                  <a:close/>
                  <a:moveTo>
                    <a:pt x="13297" y="12098"/>
                  </a:moveTo>
                  <a:cubicBezTo>
                    <a:pt x="13855" y="12098"/>
                    <a:pt x="14329" y="12544"/>
                    <a:pt x="14329" y="13102"/>
                  </a:cubicBezTo>
                  <a:cubicBezTo>
                    <a:pt x="14329" y="13659"/>
                    <a:pt x="13855" y="14105"/>
                    <a:pt x="13297" y="14105"/>
                  </a:cubicBezTo>
                  <a:cubicBezTo>
                    <a:pt x="12740" y="14105"/>
                    <a:pt x="12294" y="13659"/>
                    <a:pt x="12294" y="13102"/>
                  </a:cubicBezTo>
                  <a:cubicBezTo>
                    <a:pt x="12294" y="12544"/>
                    <a:pt x="12740" y="12098"/>
                    <a:pt x="13297" y="12098"/>
                  </a:cubicBezTo>
                  <a:close/>
                  <a:moveTo>
                    <a:pt x="18287" y="12098"/>
                  </a:moveTo>
                  <a:cubicBezTo>
                    <a:pt x="18844" y="12098"/>
                    <a:pt x="19290" y="12544"/>
                    <a:pt x="19290" y="13102"/>
                  </a:cubicBezTo>
                  <a:cubicBezTo>
                    <a:pt x="19290" y="13659"/>
                    <a:pt x="18844" y="14105"/>
                    <a:pt x="18287" y="14105"/>
                  </a:cubicBezTo>
                  <a:cubicBezTo>
                    <a:pt x="17729" y="14105"/>
                    <a:pt x="17283" y="13659"/>
                    <a:pt x="17283" y="13102"/>
                  </a:cubicBezTo>
                  <a:cubicBezTo>
                    <a:pt x="17283" y="12544"/>
                    <a:pt x="17729" y="12098"/>
                    <a:pt x="18287" y="12098"/>
                  </a:cubicBezTo>
                  <a:close/>
                  <a:moveTo>
                    <a:pt x="13130" y="0"/>
                  </a:moveTo>
                  <a:cubicBezTo>
                    <a:pt x="6579" y="0"/>
                    <a:pt x="1116" y="5297"/>
                    <a:pt x="893" y="11847"/>
                  </a:cubicBezTo>
                  <a:cubicBezTo>
                    <a:pt x="837" y="14189"/>
                    <a:pt x="1394" y="16335"/>
                    <a:pt x="2481" y="18231"/>
                  </a:cubicBezTo>
                  <a:cubicBezTo>
                    <a:pt x="2593" y="18509"/>
                    <a:pt x="2593" y="18816"/>
                    <a:pt x="2481" y="19095"/>
                  </a:cubicBezTo>
                  <a:cubicBezTo>
                    <a:pt x="1896" y="20070"/>
                    <a:pt x="1143" y="21213"/>
                    <a:pt x="168" y="22161"/>
                  </a:cubicBezTo>
                  <a:cubicBezTo>
                    <a:pt x="1" y="22301"/>
                    <a:pt x="84" y="22579"/>
                    <a:pt x="307" y="22607"/>
                  </a:cubicBezTo>
                  <a:cubicBezTo>
                    <a:pt x="763" y="22656"/>
                    <a:pt x="1464" y="22711"/>
                    <a:pt x="2278" y="22711"/>
                  </a:cubicBezTo>
                  <a:cubicBezTo>
                    <a:pt x="3305" y="22711"/>
                    <a:pt x="4511" y="22624"/>
                    <a:pt x="5631" y="22328"/>
                  </a:cubicBezTo>
                  <a:cubicBezTo>
                    <a:pt x="5711" y="22311"/>
                    <a:pt x="5790" y="22301"/>
                    <a:pt x="5868" y="22301"/>
                  </a:cubicBezTo>
                  <a:cubicBezTo>
                    <a:pt x="6036" y="22301"/>
                    <a:pt x="6195" y="22345"/>
                    <a:pt x="6328" y="22440"/>
                  </a:cubicBezTo>
                  <a:cubicBezTo>
                    <a:pt x="8310" y="23753"/>
                    <a:pt x="10649" y="24519"/>
                    <a:pt x="13190" y="24519"/>
                  </a:cubicBezTo>
                  <a:cubicBezTo>
                    <a:pt x="13401" y="24519"/>
                    <a:pt x="13613" y="24513"/>
                    <a:pt x="13827" y="24503"/>
                  </a:cubicBezTo>
                  <a:cubicBezTo>
                    <a:pt x="19987" y="24168"/>
                    <a:pt x="25005" y="19234"/>
                    <a:pt x="25395" y="13074"/>
                  </a:cubicBezTo>
                  <a:cubicBezTo>
                    <a:pt x="25813" y="5910"/>
                    <a:pt x="20182" y="0"/>
                    <a:pt x="13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 flipH="1">
              <a:off x="4696016" y="339125"/>
              <a:ext cx="1208608" cy="833560"/>
            </a:xfrm>
            <a:custGeom>
              <a:avLst/>
              <a:gdLst/>
              <a:ahLst/>
              <a:cxnLst/>
              <a:rect l="l" t="t" r="r" b="b"/>
              <a:pathLst>
                <a:path w="37549" h="25897" extrusionOk="0">
                  <a:moveTo>
                    <a:pt x="16224" y="0"/>
                  </a:moveTo>
                  <a:cubicBezTo>
                    <a:pt x="11987" y="0"/>
                    <a:pt x="8391" y="2760"/>
                    <a:pt x="7109" y="6579"/>
                  </a:cubicBezTo>
                  <a:cubicBezTo>
                    <a:pt x="3095" y="7081"/>
                    <a:pt x="1" y="10481"/>
                    <a:pt x="1" y="14635"/>
                  </a:cubicBezTo>
                  <a:cubicBezTo>
                    <a:pt x="1" y="19095"/>
                    <a:pt x="3624" y="22746"/>
                    <a:pt x="8112" y="22746"/>
                  </a:cubicBezTo>
                  <a:cubicBezTo>
                    <a:pt x="9395" y="22746"/>
                    <a:pt x="10621" y="22440"/>
                    <a:pt x="11708" y="21910"/>
                  </a:cubicBezTo>
                  <a:cubicBezTo>
                    <a:pt x="13130" y="24280"/>
                    <a:pt x="15722" y="25896"/>
                    <a:pt x="18677" y="25896"/>
                  </a:cubicBezTo>
                  <a:cubicBezTo>
                    <a:pt x="21242" y="25896"/>
                    <a:pt x="23555" y="24670"/>
                    <a:pt x="25061" y="22774"/>
                  </a:cubicBezTo>
                  <a:cubicBezTo>
                    <a:pt x="26092" y="23192"/>
                    <a:pt x="27207" y="23415"/>
                    <a:pt x="28406" y="23415"/>
                  </a:cubicBezTo>
                  <a:cubicBezTo>
                    <a:pt x="33451" y="23415"/>
                    <a:pt x="37549" y="19290"/>
                    <a:pt x="37549" y="14245"/>
                  </a:cubicBezTo>
                  <a:cubicBezTo>
                    <a:pt x="37549" y="9589"/>
                    <a:pt x="34064" y="5715"/>
                    <a:pt x="29576" y="5157"/>
                  </a:cubicBezTo>
                  <a:lnTo>
                    <a:pt x="29576" y="5074"/>
                  </a:lnTo>
                  <a:cubicBezTo>
                    <a:pt x="29576" y="2704"/>
                    <a:pt x="27653" y="809"/>
                    <a:pt x="25284" y="809"/>
                  </a:cubicBezTo>
                  <a:cubicBezTo>
                    <a:pt x="24113" y="809"/>
                    <a:pt x="23026" y="1283"/>
                    <a:pt x="22217" y="2091"/>
                  </a:cubicBezTo>
                  <a:cubicBezTo>
                    <a:pt x="20600" y="753"/>
                    <a:pt x="18510" y="0"/>
                    <a:pt x="16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 flipH="1">
              <a:off x="5281886" y="1206755"/>
              <a:ext cx="219873" cy="192031"/>
            </a:xfrm>
            <a:custGeom>
              <a:avLst/>
              <a:gdLst/>
              <a:ahLst/>
              <a:cxnLst/>
              <a:rect l="l" t="t" r="r" b="b"/>
              <a:pathLst>
                <a:path w="6831" h="5966" extrusionOk="0">
                  <a:moveTo>
                    <a:pt x="3652" y="1"/>
                  </a:moveTo>
                  <a:cubicBezTo>
                    <a:pt x="3652" y="1"/>
                    <a:pt x="1" y="5966"/>
                    <a:pt x="3764" y="5966"/>
                  </a:cubicBezTo>
                  <a:cubicBezTo>
                    <a:pt x="6830" y="5966"/>
                    <a:pt x="5325" y="2036"/>
                    <a:pt x="3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 flipH="1">
              <a:off x="5086633" y="1231893"/>
              <a:ext cx="219519" cy="192031"/>
            </a:xfrm>
            <a:custGeom>
              <a:avLst/>
              <a:gdLst/>
              <a:ahLst/>
              <a:cxnLst/>
              <a:rect l="l" t="t" r="r" b="b"/>
              <a:pathLst>
                <a:path w="6820" h="5966" extrusionOk="0">
                  <a:moveTo>
                    <a:pt x="3680" y="0"/>
                  </a:moveTo>
                  <a:lnTo>
                    <a:pt x="3680" y="0"/>
                  </a:lnTo>
                  <a:cubicBezTo>
                    <a:pt x="3680" y="0"/>
                    <a:pt x="1" y="5965"/>
                    <a:pt x="3764" y="5965"/>
                  </a:cubicBezTo>
                  <a:cubicBezTo>
                    <a:pt x="3774" y="5966"/>
                    <a:pt x="3785" y="5966"/>
                    <a:pt x="3796" y="5966"/>
                  </a:cubicBezTo>
                  <a:cubicBezTo>
                    <a:pt x="6819" y="5966"/>
                    <a:pt x="5347" y="2056"/>
                    <a:pt x="3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 flipH="1">
              <a:off x="5185000" y="1469667"/>
              <a:ext cx="219841" cy="192031"/>
            </a:xfrm>
            <a:custGeom>
              <a:avLst/>
              <a:gdLst/>
              <a:ahLst/>
              <a:cxnLst/>
              <a:rect l="l" t="t" r="r" b="b"/>
              <a:pathLst>
                <a:path w="6830" h="5966" extrusionOk="0">
                  <a:moveTo>
                    <a:pt x="3680" y="0"/>
                  </a:moveTo>
                  <a:lnTo>
                    <a:pt x="3680" y="0"/>
                  </a:lnTo>
                  <a:cubicBezTo>
                    <a:pt x="3680" y="0"/>
                    <a:pt x="0" y="5965"/>
                    <a:pt x="3763" y="5965"/>
                  </a:cubicBezTo>
                  <a:cubicBezTo>
                    <a:pt x="6830" y="5965"/>
                    <a:pt x="5352" y="2007"/>
                    <a:pt x="3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 flipH="1">
              <a:off x="4680760" y="435110"/>
              <a:ext cx="1250774" cy="772951"/>
            </a:xfrm>
            <a:custGeom>
              <a:avLst/>
              <a:gdLst/>
              <a:ahLst/>
              <a:cxnLst/>
              <a:rect l="l" t="t" r="r" b="b"/>
              <a:pathLst>
                <a:path w="38859" h="24014" extrusionOk="0">
                  <a:moveTo>
                    <a:pt x="17004" y="85"/>
                  </a:moveTo>
                  <a:cubicBezTo>
                    <a:pt x="16937" y="91"/>
                    <a:pt x="16870" y="97"/>
                    <a:pt x="16803" y="103"/>
                  </a:cubicBezTo>
                  <a:lnTo>
                    <a:pt x="16803" y="103"/>
                  </a:lnTo>
                  <a:cubicBezTo>
                    <a:pt x="16865" y="98"/>
                    <a:pt x="16931" y="93"/>
                    <a:pt x="17004" y="85"/>
                  </a:cubicBezTo>
                  <a:close/>
                  <a:moveTo>
                    <a:pt x="16803" y="103"/>
                  </a:moveTo>
                  <a:lnTo>
                    <a:pt x="16803" y="103"/>
                  </a:lnTo>
                  <a:cubicBezTo>
                    <a:pt x="16649" y="115"/>
                    <a:pt x="16513" y="121"/>
                    <a:pt x="16335" y="140"/>
                  </a:cubicBezTo>
                  <a:lnTo>
                    <a:pt x="16307" y="140"/>
                  </a:lnTo>
                  <a:cubicBezTo>
                    <a:pt x="16325" y="143"/>
                    <a:pt x="16338" y="145"/>
                    <a:pt x="16348" y="147"/>
                  </a:cubicBezTo>
                  <a:lnTo>
                    <a:pt x="16348" y="147"/>
                  </a:lnTo>
                  <a:cubicBezTo>
                    <a:pt x="16500" y="132"/>
                    <a:pt x="16652" y="117"/>
                    <a:pt x="16803" y="103"/>
                  </a:cubicBezTo>
                  <a:close/>
                  <a:moveTo>
                    <a:pt x="32742" y="1489"/>
                  </a:moveTo>
                  <a:lnTo>
                    <a:pt x="32742" y="1489"/>
                  </a:lnTo>
                  <a:cubicBezTo>
                    <a:pt x="32764" y="1495"/>
                    <a:pt x="32787" y="1500"/>
                    <a:pt x="32810" y="1506"/>
                  </a:cubicBezTo>
                  <a:cubicBezTo>
                    <a:pt x="32787" y="1499"/>
                    <a:pt x="32764" y="1493"/>
                    <a:pt x="32742" y="1489"/>
                  </a:cubicBezTo>
                  <a:close/>
                  <a:moveTo>
                    <a:pt x="32892" y="1553"/>
                  </a:moveTo>
                  <a:cubicBezTo>
                    <a:pt x="33080" y="1618"/>
                    <a:pt x="33266" y="1686"/>
                    <a:pt x="33451" y="1757"/>
                  </a:cubicBezTo>
                  <a:cubicBezTo>
                    <a:pt x="33267" y="1684"/>
                    <a:pt x="33084" y="1610"/>
                    <a:pt x="32892" y="1553"/>
                  </a:cubicBezTo>
                  <a:close/>
                  <a:moveTo>
                    <a:pt x="34735" y="2859"/>
                  </a:moveTo>
                  <a:lnTo>
                    <a:pt x="34735" y="2859"/>
                  </a:lnTo>
                  <a:cubicBezTo>
                    <a:pt x="34771" y="2882"/>
                    <a:pt x="34808" y="2905"/>
                    <a:pt x="34845" y="2928"/>
                  </a:cubicBezTo>
                  <a:cubicBezTo>
                    <a:pt x="34803" y="2914"/>
                    <a:pt x="34769" y="2887"/>
                    <a:pt x="34735" y="2859"/>
                  </a:cubicBezTo>
                  <a:close/>
                  <a:moveTo>
                    <a:pt x="34789" y="5102"/>
                  </a:moveTo>
                  <a:cubicBezTo>
                    <a:pt x="34774" y="5117"/>
                    <a:pt x="34763" y="5130"/>
                    <a:pt x="34754" y="5142"/>
                  </a:cubicBezTo>
                  <a:lnTo>
                    <a:pt x="34754" y="5142"/>
                  </a:lnTo>
                  <a:cubicBezTo>
                    <a:pt x="34766" y="5129"/>
                    <a:pt x="34777" y="5116"/>
                    <a:pt x="34789" y="5102"/>
                  </a:cubicBezTo>
                  <a:close/>
                  <a:moveTo>
                    <a:pt x="36087" y="6555"/>
                  </a:moveTo>
                  <a:cubicBezTo>
                    <a:pt x="36100" y="6563"/>
                    <a:pt x="36113" y="6571"/>
                    <a:pt x="36127" y="6579"/>
                  </a:cubicBezTo>
                  <a:cubicBezTo>
                    <a:pt x="36112" y="6565"/>
                    <a:pt x="36097" y="6558"/>
                    <a:pt x="36087" y="6555"/>
                  </a:cubicBezTo>
                  <a:close/>
                  <a:moveTo>
                    <a:pt x="11206" y="6970"/>
                  </a:moveTo>
                  <a:lnTo>
                    <a:pt x="11206" y="6970"/>
                  </a:lnTo>
                  <a:cubicBezTo>
                    <a:pt x="11055" y="7036"/>
                    <a:pt x="10907" y="7107"/>
                    <a:pt x="10761" y="7181"/>
                  </a:cubicBezTo>
                  <a:lnTo>
                    <a:pt x="10761" y="7181"/>
                  </a:lnTo>
                  <a:cubicBezTo>
                    <a:pt x="10918" y="7096"/>
                    <a:pt x="11070" y="7019"/>
                    <a:pt x="11206" y="6970"/>
                  </a:cubicBezTo>
                  <a:close/>
                  <a:moveTo>
                    <a:pt x="10534" y="7306"/>
                  </a:moveTo>
                  <a:lnTo>
                    <a:pt x="10534" y="7306"/>
                  </a:lnTo>
                  <a:cubicBezTo>
                    <a:pt x="10531" y="7308"/>
                    <a:pt x="10528" y="7309"/>
                    <a:pt x="10525" y="7311"/>
                  </a:cubicBezTo>
                  <a:lnTo>
                    <a:pt x="10525" y="7311"/>
                  </a:lnTo>
                  <a:cubicBezTo>
                    <a:pt x="10528" y="7309"/>
                    <a:pt x="10531" y="7308"/>
                    <a:pt x="10534" y="7306"/>
                  </a:cubicBezTo>
                  <a:close/>
                  <a:moveTo>
                    <a:pt x="9708" y="7729"/>
                  </a:moveTo>
                  <a:lnTo>
                    <a:pt x="9708" y="7729"/>
                  </a:lnTo>
                  <a:cubicBezTo>
                    <a:pt x="9631" y="7780"/>
                    <a:pt x="9555" y="7833"/>
                    <a:pt x="9478" y="7890"/>
                  </a:cubicBezTo>
                  <a:cubicBezTo>
                    <a:pt x="9554" y="7835"/>
                    <a:pt x="9631" y="7781"/>
                    <a:pt x="9708" y="7729"/>
                  </a:cubicBezTo>
                  <a:close/>
                  <a:moveTo>
                    <a:pt x="1413" y="8525"/>
                  </a:moveTo>
                  <a:cubicBezTo>
                    <a:pt x="1407" y="8545"/>
                    <a:pt x="1400" y="8565"/>
                    <a:pt x="1394" y="8587"/>
                  </a:cubicBezTo>
                  <a:cubicBezTo>
                    <a:pt x="1402" y="8562"/>
                    <a:pt x="1408" y="8543"/>
                    <a:pt x="1413" y="8525"/>
                  </a:cubicBezTo>
                  <a:close/>
                  <a:moveTo>
                    <a:pt x="29214" y="9283"/>
                  </a:moveTo>
                  <a:cubicBezTo>
                    <a:pt x="29202" y="9283"/>
                    <a:pt x="29190" y="9288"/>
                    <a:pt x="29179" y="9294"/>
                  </a:cubicBezTo>
                  <a:lnTo>
                    <a:pt x="29179" y="9294"/>
                  </a:lnTo>
                  <a:cubicBezTo>
                    <a:pt x="29190" y="9290"/>
                    <a:pt x="29202" y="9287"/>
                    <a:pt x="29214" y="9283"/>
                  </a:cubicBezTo>
                  <a:close/>
                  <a:moveTo>
                    <a:pt x="29179" y="9294"/>
                  </a:moveTo>
                  <a:cubicBezTo>
                    <a:pt x="29168" y="9297"/>
                    <a:pt x="29158" y="9300"/>
                    <a:pt x="29148" y="9304"/>
                  </a:cubicBezTo>
                  <a:lnTo>
                    <a:pt x="29148" y="9304"/>
                  </a:lnTo>
                  <a:cubicBezTo>
                    <a:pt x="29142" y="9306"/>
                    <a:pt x="29136" y="9309"/>
                    <a:pt x="29130" y="9311"/>
                  </a:cubicBezTo>
                  <a:cubicBezTo>
                    <a:pt x="29146" y="9311"/>
                    <a:pt x="29162" y="9302"/>
                    <a:pt x="29179" y="9294"/>
                  </a:cubicBezTo>
                  <a:close/>
                  <a:moveTo>
                    <a:pt x="24119" y="11089"/>
                  </a:moveTo>
                  <a:lnTo>
                    <a:pt x="24119" y="11089"/>
                  </a:lnTo>
                  <a:cubicBezTo>
                    <a:pt x="24113" y="11091"/>
                    <a:pt x="24107" y="11093"/>
                    <a:pt x="24102" y="11096"/>
                  </a:cubicBezTo>
                  <a:lnTo>
                    <a:pt x="24102" y="11096"/>
                  </a:lnTo>
                  <a:cubicBezTo>
                    <a:pt x="24105" y="11095"/>
                    <a:pt x="24109" y="11095"/>
                    <a:pt x="24113" y="11095"/>
                  </a:cubicBezTo>
                  <a:cubicBezTo>
                    <a:pt x="24115" y="11093"/>
                    <a:pt x="24117" y="11091"/>
                    <a:pt x="24119" y="11089"/>
                  </a:cubicBezTo>
                  <a:close/>
                  <a:moveTo>
                    <a:pt x="24102" y="11096"/>
                  </a:moveTo>
                  <a:lnTo>
                    <a:pt x="24102" y="11096"/>
                  </a:lnTo>
                  <a:cubicBezTo>
                    <a:pt x="24025" y="11100"/>
                    <a:pt x="23931" y="11144"/>
                    <a:pt x="23896" y="11150"/>
                  </a:cubicBezTo>
                  <a:lnTo>
                    <a:pt x="23896" y="11150"/>
                  </a:lnTo>
                  <a:cubicBezTo>
                    <a:pt x="23961" y="11143"/>
                    <a:pt x="24030" y="11122"/>
                    <a:pt x="24102" y="11096"/>
                  </a:cubicBezTo>
                  <a:close/>
                  <a:moveTo>
                    <a:pt x="23896" y="11150"/>
                  </a:moveTo>
                  <a:cubicBezTo>
                    <a:pt x="23894" y="11151"/>
                    <a:pt x="23892" y="11151"/>
                    <a:pt x="23890" y="11151"/>
                  </a:cubicBezTo>
                  <a:cubicBezTo>
                    <a:pt x="23891" y="11151"/>
                    <a:pt x="23894" y="11151"/>
                    <a:pt x="23896" y="11150"/>
                  </a:cubicBezTo>
                  <a:close/>
                  <a:moveTo>
                    <a:pt x="20922" y="9834"/>
                  </a:moveTo>
                  <a:cubicBezTo>
                    <a:pt x="22162" y="9834"/>
                    <a:pt x="23495" y="10484"/>
                    <a:pt x="24670" y="10817"/>
                  </a:cubicBezTo>
                  <a:cubicBezTo>
                    <a:pt x="24450" y="10926"/>
                    <a:pt x="24258" y="10955"/>
                    <a:pt x="24119" y="11089"/>
                  </a:cubicBezTo>
                  <a:lnTo>
                    <a:pt x="24119" y="11089"/>
                  </a:lnTo>
                  <a:cubicBezTo>
                    <a:pt x="24335" y="11006"/>
                    <a:pt x="24570" y="10870"/>
                    <a:pt x="24769" y="10870"/>
                  </a:cubicBezTo>
                  <a:cubicBezTo>
                    <a:pt x="24783" y="10870"/>
                    <a:pt x="24796" y="10871"/>
                    <a:pt x="24809" y="10872"/>
                  </a:cubicBezTo>
                  <a:cubicBezTo>
                    <a:pt x="24754" y="10872"/>
                    <a:pt x="24614" y="10956"/>
                    <a:pt x="24614" y="10956"/>
                  </a:cubicBezTo>
                  <a:cubicBezTo>
                    <a:pt x="23332" y="11430"/>
                    <a:pt x="22022" y="11904"/>
                    <a:pt x="20740" y="12322"/>
                  </a:cubicBezTo>
                  <a:cubicBezTo>
                    <a:pt x="20377" y="11569"/>
                    <a:pt x="19792" y="10789"/>
                    <a:pt x="19987" y="9980"/>
                  </a:cubicBezTo>
                  <a:cubicBezTo>
                    <a:pt x="20290" y="9877"/>
                    <a:pt x="20603" y="9834"/>
                    <a:pt x="20922" y="9834"/>
                  </a:cubicBezTo>
                  <a:close/>
                  <a:moveTo>
                    <a:pt x="26927" y="10289"/>
                  </a:moveTo>
                  <a:cubicBezTo>
                    <a:pt x="27358" y="10289"/>
                    <a:pt x="27761" y="10547"/>
                    <a:pt x="28210" y="10817"/>
                  </a:cubicBezTo>
                  <a:cubicBezTo>
                    <a:pt x="29130" y="11290"/>
                    <a:pt x="30022" y="11820"/>
                    <a:pt x="30942" y="12350"/>
                  </a:cubicBezTo>
                  <a:cubicBezTo>
                    <a:pt x="30775" y="12461"/>
                    <a:pt x="30775" y="12378"/>
                    <a:pt x="30663" y="12489"/>
                  </a:cubicBezTo>
                  <a:cubicBezTo>
                    <a:pt x="30691" y="12489"/>
                    <a:pt x="30719" y="12461"/>
                    <a:pt x="30803" y="12461"/>
                  </a:cubicBezTo>
                  <a:cubicBezTo>
                    <a:pt x="30691" y="12517"/>
                    <a:pt x="30663" y="12517"/>
                    <a:pt x="30663" y="12545"/>
                  </a:cubicBezTo>
                  <a:cubicBezTo>
                    <a:pt x="29242" y="11848"/>
                    <a:pt x="27792" y="11207"/>
                    <a:pt x="26315" y="10594"/>
                  </a:cubicBezTo>
                  <a:cubicBezTo>
                    <a:pt x="26343" y="10594"/>
                    <a:pt x="26343" y="10566"/>
                    <a:pt x="26370" y="10566"/>
                  </a:cubicBezTo>
                  <a:cubicBezTo>
                    <a:pt x="26343" y="10566"/>
                    <a:pt x="26315" y="10566"/>
                    <a:pt x="26259" y="10594"/>
                  </a:cubicBezTo>
                  <a:cubicBezTo>
                    <a:pt x="26231" y="10594"/>
                    <a:pt x="26203" y="10566"/>
                    <a:pt x="26175" y="10566"/>
                  </a:cubicBezTo>
                  <a:cubicBezTo>
                    <a:pt x="26443" y="10368"/>
                    <a:pt x="26689" y="10289"/>
                    <a:pt x="26927" y="10289"/>
                  </a:cubicBezTo>
                  <a:close/>
                  <a:moveTo>
                    <a:pt x="28210" y="13716"/>
                  </a:moveTo>
                  <a:cubicBezTo>
                    <a:pt x="28164" y="13744"/>
                    <a:pt x="28121" y="13771"/>
                    <a:pt x="28079" y="13795"/>
                  </a:cubicBezTo>
                  <a:lnTo>
                    <a:pt x="28079" y="13795"/>
                  </a:lnTo>
                  <a:cubicBezTo>
                    <a:pt x="28129" y="13771"/>
                    <a:pt x="28157" y="13769"/>
                    <a:pt x="28210" y="13716"/>
                  </a:cubicBezTo>
                  <a:close/>
                  <a:moveTo>
                    <a:pt x="4121" y="14044"/>
                  </a:moveTo>
                  <a:cubicBezTo>
                    <a:pt x="4123" y="14046"/>
                    <a:pt x="4124" y="14048"/>
                    <a:pt x="4126" y="14050"/>
                  </a:cubicBezTo>
                  <a:cubicBezTo>
                    <a:pt x="4135" y="14058"/>
                    <a:pt x="4144" y="14066"/>
                    <a:pt x="4153" y="14074"/>
                  </a:cubicBezTo>
                  <a:lnTo>
                    <a:pt x="4153" y="14074"/>
                  </a:lnTo>
                  <a:cubicBezTo>
                    <a:pt x="4142" y="14064"/>
                    <a:pt x="4132" y="14054"/>
                    <a:pt x="4121" y="14044"/>
                  </a:cubicBezTo>
                  <a:close/>
                  <a:moveTo>
                    <a:pt x="16337" y="2979"/>
                  </a:moveTo>
                  <a:cubicBezTo>
                    <a:pt x="22187" y="2979"/>
                    <a:pt x="28447" y="3772"/>
                    <a:pt x="33841" y="6050"/>
                  </a:cubicBezTo>
                  <a:cubicBezTo>
                    <a:pt x="33646" y="6189"/>
                    <a:pt x="33507" y="6273"/>
                    <a:pt x="33339" y="6412"/>
                  </a:cubicBezTo>
                  <a:cubicBezTo>
                    <a:pt x="33005" y="6747"/>
                    <a:pt x="32085" y="7193"/>
                    <a:pt x="31918" y="7360"/>
                  </a:cubicBezTo>
                  <a:cubicBezTo>
                    <a:pt x="31945" y="7332"/>
                    <a:pt x="31973" y="7332"/>
                    <a:pt x="32029" y="7304"/>
                  </a:cubicBezTo>
                  <a:lnTo>
                    <a:pt x="32029" y="7304"/>
                  </a:lnTo>
                  <a:cubicBezTo>
                    <a:pt x="31778" y="7472"/>
                    <a:pt x="31499" y="7639"/>
                    <a:pt x="31221" y="7806"/>
                  </a:cubicBezTo>
                  <a:cubicBezTo>
                    <a:pt x="30022" y="8559"/>
                    <a:pt x="28684" y="9060"/>
                    <a:pt x="27430" y="9729"/>
                  </a:cubicBezTo>
                  <a:cubicBezTo>
                    <a:pt x="23830" y="8078"/>
                    <a:pt x="19489" y="6068"/>
                    <a:pt x="15378" y="6068"/>
                  </a:cubicBezTo>
                  <a:cubicBezTo>
                    <a:pt x="13399" y="6068"/>
                    <a:pt x="11473" y="6534"/>
                    <a:pt x="9708" y="7729"/>
                  </a:cubicBezTo>
                  <a:lnTo>
                    <a:pt x="9708" y="7729"/>
                  </a:lnTo>
                  <a:cubicBezTo>
                    <a:pt x="10049" y="7502"/>
                    <a:pt x="10391" y="7324"/>
                    <a:pt x="10732" y="7165"/>
                  </a:cubicBezTo>
                  <a:lnTo>
                    <a:pt x="10732" y="7165"/>
                  </a:lnTo>
                  <a:cubicBezTo>
                    <a:pt x="10688" y="7204"/>
                    <a:pt x="10647" y="7235"/>
                    <a:pt x="10609" y="7260"/>
                  </a:cubicBezTo>
                  <a:lnTo>
                    <a:pt x="10609" y="7260"/>
                  </a:lnTo>
                  <a:cubicBezTo>
                    <a:pt x="10546" y="7294"/>
                    <a:pt x="10483" y="7328"/>
                    <a:pt x="10422" y="7363"/>
                  </a:cubicBezTo>
                  <a:lnTo>
                    <a:pt x="10422" y="7363"/>
                  </a:lnTo>
                  <a:cubicBezTo>
                    <a:pt x="10342" y="7401"/>
                    <a:pt x="10264" y="7435"/>
                    <a:pt x="10175" y="7499"/>
                  </a:cubicBezTo>
                  <a:cubicBezTo>
                    <a:pt x="10209" y="7482"/>
                    <a:pt x="10244" y="7464"/>
                    <a:pt x="10279" y="7446"/>
                  </a:cubicBezTo>
                  <a:lnTo>
                    <a:pt x="10279" y="7446"/>
                  </a:lnTo>
                  <a:cubicBezTo>
                    <a:pt x="8633" y="8417"/>
                    <a:pt x="7336" y="9893"/>
                    <a:pt x="6440" y="11569"/>
                  </a:cubicBezTo>
                  <a:cubicBezTo>
                    <a:pt x="6440" y="11567"/>
                    <a:pt x="6439" y="11566"/>
                    <a:pt x="6438" y="11566"/>
                  </a:cubicBezTo>
                  <a:cubicBezTo>
                    <a:pt x="6430" y="11566"/>
                    <a:pt x="6376" y="11690"/>
                    <a:pt x="6300" y="11792"/>
                  </a:cubicBezTo>
                  <a:cubicBezTo>
                    <a:pt x="6830" y="10789"/>
                    <a:pt x="7387" y="9869"/>
                    <a:pt x="8140" y="9033"/>
                  </a:cubicBezTo>
                  <a:cubicBezTo>
                    <a:pt x="8152" y="9015"/>
                    <a:pt x="8156" y="9007"/>
                    <a:pt x="8154" y="9007"/>
                  </a:cubicBezTo>
                  <a:lnTo>
                    <a:pt x="8154" y="9007"/>
                  </a:lnTo>
                  <a:cubicBezTo>
                    <a:pt x="8137" y="9007"/>
                    <a:pt x="7682" y="9565"/>
                    <a:pt x="7582" y="9590"/>
                  </a:cubicBezTo>
                  <a:cubicBezTo>
                    <a:pt x="7861" y="9256"/>
                    <a:pt x="8112" y="9005"/>
                    <a:pt x="8419" y="8698"/>
                  </a:cubicBezTo>
                  <a:lnTo>
                    <a:pt x="8419" y="8698"/>
                  </a:lnTo>
                  <a:cubicBezTo>
                    <a:pt x="6830" y="10036"/>
                    <a:pt x="5771" y="12099"/>
                    <a:pt x="5269" y="14162"/>
                  </a:cubicBezTo>
                  <a:cubicBezTo>
                    <a:pt x="2621" y="12963"/>
                    <a:pt x="2927" y="9423"/>
                    <a:pt x="4293" y="7332"/>
                  </a:cubicBezTo>
                  <a:cubicBezTo>
                    <a:pt x="5603" y="5102"/>
                    <a:pt x="8224" y="3987"/>
                    <a:pt x="10677" y="3457"/>
                  </a:cubicBezTo>
                  <a:cubicBezTo>
                    <a:pt x="10760" y="3457"/>
                    <a:pt x="10816" y="3430"/>
                    <a:pt x="10760" y="3430"/>
                  </a:cubicBezTo>
                  <a:lnTo>
                    <a:pt x="10816" y="3430"/>
                  </a:lnTo>
                  <a:cubicBezTo>
                    <a:pt x="11652" y="3262"/>
                    <a:pt x="12600" y="3151"/>
                    <a:pt x="13464" y="3039"/>
                  </a:cubicBezTo>
                  <a:lnTo>
                    <a:pt x="13520" y="3039"/>
                  </a:lnTo>
                  <a:cubicBezTo>
                    <a:pt x="14444" y="3000"/>
                    <a:pt x="15385" y="2979"/>
                    <a:pt x="16337" y="2979"/>
                  </a:cubicBezTo>
                  <a:close/>
                  <a:moveTo>
                    <a:pt x="4153" y="14074"/>
                  </a:moveTo>
                  <a:cubicBezTo>
                    <a:pt x="4207" y="14124"/>
                    <a:pt x="4262" y="14172"/>
                    <a:pt x="4315" y="14213"/>
                  </a:cubicBezTo>
                  <a:lnTo>
                    <a:pt x="4315" y="14213"/>
                  </a:lnTo>
                  <a:cubicBezTo>
                    <a:pt x="4272" y="14178"/>
                    <a:pt x="4219" y="14132"/>
                    <a:pt x="4153" y="14074"/>
                  </a:cubicBezTo>
                  <a:close/>
                  <a:moveTo>
                    <a:pt x="4315" y="14213"/>
                  </a:moveTo>
                  <a:cubicBezTo>
                    <a:pt x="4374" y="14262"/>
                    <a:pt x="4415" y="14292"/>
                    <a:pt x="4443" y="14309"/>
                  </a:cubicBezTo>
                  <a:lnTo>
                    <a:pt x="4443" y="14309"/>
                  </a:lnTo>
                  <a:cubicBezTo>
                    <a:pt x="4421" y="14293"/>
                    <a:pt x="4399" y="14277"/>
                    <a:pt x="4378" y="14260"/>
                  </a:cubicBezTo>
                  <a:lnTo>
                    <a:pt x="4378" y="14260"/>
                  </a:lnTo>
                  <a:cubicBezTo>
                    <a:pt x="4358" y="14246"/>
                    <a:pt x="4337" y="14230"/>
                    <a:pt x="4315" y="14213"/>
                  </a:cubicBezTo>
                  <a:close/>
                  <a:moveTo>
                    <a:pt x="31081" y="12461"/>
                  </a:moveTo>
                  <a:cubicBezTo>
                    <a:pt x="31332" y="12601"/>
                    <a:pt x="31611" y="12768"/>
                    <a:pt x="31834" y="12907"/>
                  </a:cubicBezTo>
                  <a:cubicBezTo>
                    <a:pt x="32642" y="13381"/>
                    <a:pt x="33451" y="13911"/>
                    <a:pt x="34203" y="14440"/>
                  </a:cubicBezTo>
                  <a:cubicBezTo>
                    <a:pt x="33088" y="13799"/>
                    <a:pt x="31945" y="13214"/>
                    <a:pt x="30803" y="12656"/>
                  </a:cubicBezTo>
                  <a:cubicBezTo>
                    <a:pt x="30858" y="12601"/>
                    <a:pt x="30970" y="12517"/>
                    <a:pt x="31081" y="12461"/>
                  </a:cubicBezTo>
                  <a:close/>
                  <a:moveTo>
                    <a:pt x="34371" y="6301"/>
                  </a:moveTo>
                  <a:cubicBezTo>
                    <a:pt x="36099" y="7193"/>
                    <a:pt x="38719" y="8559"/>
                    <a:pt x="38245" y="10844"/>
                  </a:cubicBezTo>
                  <a:cubicBezTo>
                    <a:pt x="37827" y="12378"/>
                    <a:pt x="36545" y="13437"/>
                    <a:pt x="35430" y="14440"/>
                  </a:cubicBezTo>
                  <a:cubicBezTo>
                    <a:pt x="34148" y="13632"/>
                    <a:pt x="32921" y="12768"/>
                    <a:pt x="31639" y="11987"/>
                  </a:cubicBezTo>
                  <a:lnTo>
                    <a:pt x="31695" y="11932"/>
                  </a:lnTo>
                  <a:cubicBezTo>
                    <a:pt x="31672" y="11932"/>
                    <a:pt x="31650" y="11967"/>
                    <a:pt x="31613" y="11967"/>
                  </a:cubicBezTo>
                  <a:cubicBezTo>
                    <a:pt x="31604" y="11967"/>
                    <a:pt x="31594" y="11965"/>
                    <a:pt x="31583" y="11959"/>
                  </a:cubicBezTo>
                  <a:cubicBezTo>
                    <a:pt x="31707" y="11885"/>
                    <a:pt x="32207" y="11524"/>
                    <a:pt x="32118" y="11524"/>
                  </a:cubicBezTo>
                  <a:cubicBezTo>
                    <a:pt x="32108" y="11524"/>
                    <a:pt x="32088" y="11529"/>
                    <a:pt x="32057" y="11541"/>
                  </a:cubicBezTo>
                  <a:cubicBezTo>
                    <a:pt x="32053" y="11540"/>
                    <a:pt x="32049" y="11540"/>
                    <a:pt x="32045" y="11540"/>
                  </a:cubicBezTo>
                  <a:cubicBezTo>
                    <a:pt x="31947" y="11540"/>
                    <a:pt x="31661" y="11825"/>
                    <a:pt x="31527" y="11932"/>
                  </a:cubicBezTo>
                  <a:cubicBezTo>
                    <a:pt x="30301" y="11151"/>
                    <a:pt x="29046" y="10482"/>
                    <a:pt x="27764" y="9897"/>
                  </a:cubicBezTo>
                  <a:cubicBezTo>
                    <a:pt x="28216" y="9737"/>
                    <a:pt x="28693" y="9451"/>
                    <a:pt x="29148" y="9304"/>
                  </a:cubicBezTo>
                  <a:lnTo>
                    <a:pt x="29148" y="9304"/>
                  </a:lnTo>
                  <a:cubicBezTo>
                    <a:pt x="29867" y="8998"/>
                    <a:pt x="30585" y="8584"/>
                    <a:pt x="31276" y="8252"/>
                  </a:cubicBezTo>
                  <a:lnTo>
                    <a:pt x="31276" y="8252"/>
                  </a:lnTo>
                  <a:cubicBezTo>
                    <a:pt x="30663" y="8614"/>
                    <a:pt x="30022" y="8921"/>
                    <a:pt x="29409" y="9283"/>
                  </a:cubicBezTo>
                  <a:cubicBezTo>
                    <a:pt x="31137" y="8391"/>
                    <a:pt x="32837" y="7527"/>
                    <a:pt x="34371" y="6301"/>
                  </a:cubicBezTo>
                  <a:close/>
                  <a:moveTo>
                    <a:pt x="10342" y="14691"/>
                  </a:moveTo>
                  <a:lnTo>
                    <a:pt x="10342" y="14691"/>
                  </a:lnTo>
                  <a:cubicBezTo>
                    <a:pt x="10138" y="14705"/>
                    <a:pt x="9940" y="14718"/>
                    <a:pt x="9739" y="14739"/>
                  </a:cubicBezTo>
                  <a:lnTo>
                    <a:pt x="9739" y="14739"/>
                  </a:lnTo>
                  <a:cubicBezTo>
                    <a:pt x="9940" y="14725"/>
                    <a:pt x="10141" y="14709"/>
                    <a:pt x="10342" y="14691"/>
                  </a:cubicBezTo>
                  <a:close/>
                  <a:moveTo>
                    <a:pt x="14985" y="6622"/>
                  </a:moveTo>
                  <a:cubicBezTo>
                    <a:pt x="18692" y="6622"/>
                    <a:pt x="22877" y="8222"/>
                    <a:pt x="26621" y="10008"/>
                  </a:cubicBezTo>
                  <a:cubicBezTo>
                    <a:pt x="26487" y="10035"/>
                    <a:pt x="25888" y="10372"/>
                    <a:pt x="25719" y="10372"/>
                  </a:cubicBezTo>
                  <a:cubicBezTo>
                    <a:pt x="25712" y="10372"/>
                    <a:pt x="25707" y="10372"/>
                    <a:pt x="25701" y="10371"/>
                  </a:cubicBezTo>
                  <a:cubicBezTo>
                    <a:pt x="24809" y="9952"/>
                    <a:pt x="23890" y="9674"/>
                    <a:pt x="22970" y="9395"/>
                  </a:cubicBezTo>
                  <a:cubicBezTo>
                    <a:pt x="22099" y="9112"/>
                    <a:pt x="21337" y="8967"/>
                    <a:pt x="20721" y="8967"/>
                  </a:cubicBezTo>
                  <a:cubicBezTo>
                    <a:pt x="18969" y="8967"/>
                    <a:pt x="18405" y="10140"/>
                    <a:pt x="19931" y="12656"/>
                  </a:cubicBezTo>
                  <a:cubicBezTo>
                    <a:pt x="19931" y="12656"/>
                    <a:pt x="19931" y="12656"/>
                    <a:pt x="19931" y="12656"/>
                  </a:cubicBezTo>
                  <a:lnTo>
                    <a:pt x="19931" y="12656"/>
                  </a:lnTo>
                  <a:cubicBezTo>
                    <a:pt x="19861" y="12691"/>
                    <a:pt x="19761" y="12722"/>
                    <a:pt x="19659" y="12751"/>
                  </a:cubicBezTo>
                  <a:lnTo>
                    <a:pt x="19659" y="12751"/>
                  </a:lnTo>
                  <a:lnTo>
                    <a:pt x="19931" y="12656"/>
                  </a:lnTo>
                  <a:lnTo>
                    <a:pt x="19931" y="12656"/>
                  </a:lnTo>
                  <a:cubicBezTo>
                    <a:pt x="18570" y="13092"/>
                    <a:pt x="17129" y="13607"/>
                    <a:pt x="15816" y="13839"/>
                  </a:cubicBezTo>
                  <a:lnTo>
                    <a:pt x="15816" y="13839"/>
                  </a:lnTo>
                  <a:cubicBezTo>
                    <a:pt x="15858" y="13822"/>
                    <a:pt x="15899" y="13799"/>
                    <a:pt x="15917" y="13799"/>
                  </a:cubicBezTo>
                  <a:cubicBezTo>
                    <a:pt x="16016" y="13779"/>
                    <a:pt x="16038" y="13770"/>
                    <a:pt x="16020" y="13770"/>
                  </a:cubicBezTo>
                  <a:cubicBezTo>
                    <a:pt x="15998" y="13770"/>
                    <a:pt x="15920" y="13783"/>
                    <a:pt x="15848" y="13808"/>
                  </a:cubicBezTo>
                  <a:lnTo>
                    <a:pt x="15848" y="13808"/>
                  </a:lnTo>
                  <a:cubicBezTo>
                    <a:pt x="15856" y="13803"/>
                    <a:pt x="15861" y="13799"/>
                    <a:pt x="15861" y="13799"/>
                  </a:cubicBezTo>
                  <a:cubicBezTo>
                    <a:pt x="15817" y="13799"/>
                    <a:pt x="15772" y="13835"/>
                    <a:pt x="15756" y="13849"/>
                  </a:cubicBezTo>
                  <a:lnTo>
                    <a:pt x="15756" y="13849"/>
                  </a:lnTo>
                  <a:cubicBezTo>
                    <a:pt x="15745" y="13851"/>
                    <a:pt x="15733" y="13853"/>
                    <a:pt x="15722" y="13855"/>
                  </a:cubicBezTo>
                  <a:lnTo>
                    <a:pt x="15750" y="13855"/>
                  </a:lnTo>
                  <a:cubicBezTo>
                    <a:pt x="14691" y="14134"/>
                    <a:pt x="13102" y="14468"/>
                    <a:pt x="12377" y="14468"/>
                  </a:cubicBezTo>
                  <a:cubicBezTo>
                    <a:pt x="12572" y="14440"/>
                    <a:pt x="13102" y="14357"/>
                    <a:pt x="13130" y="14301"/>
                  </a:cubicBezTo>
                  <a:lnTo>
                    <a:pt x="13130" y="14301"/>
                  </a:lnTo>
                  <a:cubicBezTo>
                    <a:pt x="12182" y="14496"/>
                    <a:pt x="11178" y="14635"/>
                    <a:pt x="10203" y="14747"/>
                  </a:cubicBezTo>
                  <a:cubicBezTo>
                    <a:pt x="10091" y="14775"/>
                    <a:pt x="9394" y="14831"/>
                    <a:pt x="9088" y="14831"/>
                  </a:cubicBezTo>
                  <a:cubicBezTo>
                    <a:pt x="9316" y="14788"/>
                    <a:pt x="9529" y="14760"/>
                    <a:pt x="9739" y="14739"/>
                  </a:cubicBezTo>
                  <a:lnTo>
                    <a:pt x="9739" y="14739"/>
                  </a:lnTo>
                  <a:cubicBezTo>
                    <a:pt x="9364" y="14764"/>
                    <a:pt x="8989" y="14779"/>
                    <a:pt x="8615" y="14779"/>
                  </a:cubicBezTo>
                  <a:cubicBezTo>
                    <a:pt x="7636" y="14779"/>
                    <a:pt x="6664" y="14673"/>
                    <a:pt x="5715" y="14357"/>
                  </a:cubicBezTo>
                  <a:cubicBezTo>
                    <a:pt x="5743" y="14301"/>
                    <a:pt x="5743" y="14273"/>
                    <a:pt x="5743" y="14189"/>
                  </a:cubicBezTo>
                  <a:cubicBezTo>
                    <a:pt x="7459" y="8530"/>
                    <a:pt x="10938" y="6622"/>
                    <a:pt x="14985" y="6622"/>
                  </a:cubicBezTo>
                  <a:close/>
                  <a:moveTo>
                    <a:pt x="25180" y="11123"/>
                  </a:moveTo>
                  <a:cubicBezTo>
                    <a:pt x="25618" y="11123"/>
                    <a:pt x="25978" y="11366"/>
                    <a:pt x="26566" y="11597"/>
                  </a:cubicBezTo>
                  <a:cubicBezTo>
                    <a:pt x="27653" y="12099"/>
                    <a:pt x="28740" y="12517"/>
                    <a:pt x="29771" y="13047"/>
                  </a:cubicBezTo>
                  <a:cubicBezTo>
                    <a:pt x="29437" y="13186"/>
                    <a:pt x="29158" y="13325"/>
                    <a:pt x="28796" y="13520"/>
                  </a:cubicBezTo>
                  <a:cubicBezTo>
                    <a:pt x="28796" y="13518"/>
                    <a:pt x="28794" y="13517"/>
                    <a:pt x="28792" y="13517"/>
                  </a:cubicBezTo>
                  <a:cubicBezTo>
                    <a:pt x="28762" y="13517"/>
                    <a:pt x="28564" y="13662"/>
                    <a:pt x="28461" y="13688"/>
                  </a:cubicBezTo>
                  <a:lnTo>
                    <a:pt x="28573" y="13604"/>
                  </a:lnTo>
                  <a:cubicBezTo>
                    <a:pt x="28462" y="13604"/>
                    <a:pt x="28268" y="13742"/>
                    <a:pt x="28074" y="13798"/>
                  </a:cubicBezTo>
                  <a:lnTo>
                    <a:pt x="28074" y="13798"/>
                  </a:lnTo>
                  <a:cubicBezTo>
                    <a:pt x="28075" y="13797"/>
                    <a:pt x="28077" y="13796"/>
                    <a:pt x="28079" y="13795"/>
                  </a:cubicBezTo>
                  <a:lnTo>
                    <a:pt x="28079" y="13795"/>
                  </a:lnTo>
                  <a:cubicBezTo>
                    <a:pt x="28076" y="13797"/>
                    <a:pt x="28074" y="13798"/>
                    <a:pt x="28071" y="13799"/>
                  </a:cubicBezTo>
                  <a:cubicBezTo>
                    <a:pt x="28072" y="13799"/>
                    <a:pt x="28073" y="13799"/>
                    <a:pt x="28074" y="13798"/>
                  </a:cubicBezTo>
                  <a:lnTo>
                    <a:pt x="28074" y="13798"/>
                  </a:lnTo>
                  <a:cubicBezTo>
                    <a:pt x="27914" y="13892"/>
                    <a:pt x="27778" y="13962"/>
                    <a:pt x="27625" y="14050"/>
                  </a:cubicBezTo>
                  <a:cubicBezTo>
                    <a:pt x="27597" y="14050"/>
                    <a:pt x="27597" y="14078"/>
                    <a:pt x="27597" y="14078"/>
                  </a:cubicBezTo>
                  <a:cubicBezTo>
                    <a:pt x="26147" y="14858"/>
                    <a:pt x="24754" y="15611"/>
                    <a:pt x="23304" y="16280"/>
                  </a:cubicBezTo>
                  <a:cubicBezTo>
                    <a:pt x="22496" y="15054"/>
                    <a:pt x="21604" y="13911"/>
                    <a:pt x="20851" y="12628"/>
                  </a:cubicBezTo>
                  <a:cubicBezTo>
                    <a:pt x="22022" y="12238"/>
                    <a:pt x="23165" y="11848"/>
                    <a:pt x="24308" y="11402"/>
                  </a:cubicBezTo>
                  <a:cubicBezTo>
                    <a:pt x="24660" y="11200"/>
                    <a:pt x="24933" y="11123"/>
                    <a:pt x="25180" y="11123"/>
                  </a:cubicBezTo>
                  <a:close/>
                  <a:moveTo>
                    <a:pt x="22579" y="363"/>
                  </a:moveTo>
                  <a:cubicBezTo>
                    <a:pt x="23555" y="391"/>
                    <a:pt x="24698" y="419"/>
                    <a:pt x="25562" y="614"/>
                  </a:cubicBezTo>
                  <a:cubicBezTo>
                    <a:pt x="28577" y="1076"/>
                    <a:pt x="31936" y="1194"/>
                    <a:pt x="34633" y="2798"/>
                  </a:cubicBezTo>
                  <a:lnTo>
                    <a:pt x="34633" y="2798"/>
                  </a:lnTo>
                  <a:cubicBezTo>
                    <a:pt x="34799" y="2934"/>
                    <a:pt x="35014" y="3071"/>
                    <a:pt x="35123" y="3234"/>
                  </a:cubicBezTo>
                  <a:cubicBezTo>
                    <a:pt x="35263" y="3374"/>
                    <a:pt x="35318" y="3513"/>
                    <a:pt x="35346" y="3736"/>
                  </a:cubicBezTo>
                  <a:cubicBezTo>
                    <a:pt x="35430" y="4294"/>
                    <a:pt x="35040" y="4823"/>
                    <a:pt x="34705" y="5241"/>
                  </a:cubicBezTo>
                  <a:cubicBezTo>
                    <a:pt x="34726" y="5201"/>
                    <a:pt x="34731" y="5175"/>
                    <a:pt x="34754" y="5142"/>
                  </a:cubicBezTo>
                  <a:lnTo>
                    <a:pt x="34754" y="5142"/>
                  </a:lnTo>
                  <a:cubicBezTo>
                    <a:pt x="34606" y="5313"/>
                    <a:pt x="34498" y="5420"/>
                    <a:pt x="34343" y="5576"/>
                  </a:cubicBezTo>
                  <a:cubicBezTo>
                    <a:pt x="32893" y="4879"/>
                    <a:pt x="31276" y="4322"/>
                    <a:pt x="29743" y="3903"/>
                  </a:cubicBezTo>
                  <a:lnTo>
                    <a:pt x="29743" y="3903"/>
                  </a:lnTo>
                  <a:cubicBezTo>
                    <a:pt x="29762" y="3913"/>
                    <a:pt x="29765" y="3916"/>
                    <a:pt x="29761" y="3916"/>
                  </a:cubicBezTo>
                  <a:cubicBezTo>
                    <a:pt x="29753" y="3916"/>
                    <a:pt x="29715" y="3903"/>
                    <a:pt x="29715" y="3903"/>
                  </a:cubicBezTo>
                  <a:cubicBezTo>
                    <a:pt x="28628" y="3625"/>
                    <a:pt x="27513" y="3374"/>
                    <a:pt x="26398" y="3179"/>
                  </a:cubicBezTo>
                  <a:cubicBezTo>
                    <a:pt x="23650" y="2855"/>
                    <a:pt x="19923" y="2332"/>
                    <a:pt x="16231" y="2332"/>
                  </a:cubicBezTo>
                  <a:cubicBezTo>
                    <a:pt x="10374" y="2332"/>
                    <a:pt x="4607" y="3649"/>
                    <a:pt x="2983" y="9172"/>
                  </a:cubicBezTo>
                  <a:cubicBezTo>
                    <a:pt x="2426" y="11235"/>
                    <a:pt x="3067" y="13771"/>
                    <a:pt x="5185" y="14608"/>
                  </a:cubicBezTo>
                  <a:lnTo>
                    <a:pt x="5185" y="14635"/>
                  </a:lnTo>
                  <a:cubicBezTo>
                    <a:pt x="4795" y="14468"/>
                    <a:pt x="4349" y="14217"/>
                    <a:pt x="4042" y="13911"/>
                  </a:cubicBezTo>
                  <a:cubicBezTo>
                    <a:pt x="3989" y="13857"/>
                    <a:pt x="3935" y="13816"/>
                    <a:pt x="3922" y="13816"/>
                  </a:cubicBezTo>
                  <a:cubicBezTo>
                    <a:pt x="3912" y="13816"/>
                    <a:pt x="3924" y="13839"/>
                    <a:pt x="3974" y="13894"/>
                  </a:cubicBezTo>
                  <a:lnTo>
                    <a:pt x="3974" y="13894"/>
                  </a:lnTo>
                  <a:cubicBezTo>
                    <a:pt x="3944" y="13867"/>
                    <a:pt x="3922" y="13850"/>
                    <a:pt x="3919" y="13850"/>
                  </a:cubicBezTo>
                  <a:lnTo>
                    <a:pt x="3919" y="13850"/>
                  </a:lnTo>
                  <a:cubicBezTo>
                    <a:pt x="3916" y="13850"/>
                    <a:pt x="3942" y="13875"/>
                    <a:pt x="4014" y="13939"/>
                  </a:cubicBezTo>
                  <a:cubicBezTo>
                    <a:pt x="4024" y="13948"/>
                    <a:pt x="4033" y="13957"/>
                    <a:pt x="4042" y="13966"/>
                  </a:cubicBezTo>
                  <a:lnTo>
                    <a:pt x="4042" y="13966"/>
                  </a:lnTo>
                  <a:cubicBezTo>
                    <a:pt x="4051" y="13975"/>
                    <a:pt x="4060" y="13984"/>
                    <a:pt x="4070" y="13994"/>
                  </a:cubicBezTo>
                  <a:cubicBezTo>
                    <a:pt x="4087" y="14011"/>
                    <a:pt x="4104" y="14027"/>
                    <a:pt x="4121" y="14044"/>
                  </a:cubicBezTo>
                  <a:lnTo>
                    <a:pt x="4121" y="14044"/>
                  </a:lnTo>
                  <a:cubicBezTo>
                    <a:pt x="4118" y="14040"/>
                    <a:pt x="4115" y="14036"/>
                    <a:pt x="4111" y="14032"/>
                  </a:cubicBezTo>
                  <a:lnTo>
                    <a:pt x="4111" y="14032"/>
                  </a:lnTo>
                  <a:cubicBezTo>
                    <a:pt x="4197" y="14113"/>
                    <a:pt x="4286" y="14189"/>
                    <a:pt x="4378" y="14260"/>
                  </a:cubicBezTo>
                  <a:lnTo>
                    <a:pt x="4378" y="14260"/>
                  </a:lnTo>
                  <a:cubicBezTo>
                    <a:pt x="4418" y="14289"/>
                    <a:pt x="4456" y="14312"/>
                    <a:pt x="4488" y="14329"/>
                  </a:cubicBezTo>
                  <a:cubicBezTo>
                    <a:pt x="4480" y="14329"/>
                    <a:pt x="4466" y="14323"/>
                    <a:pt x="4443" y="14309"/>
                  </a:cubicBezTo>
                  <a:lnTo>
                    <a:pt x="4443" y="14309"/>
                  </a:lnTo>
                  <a:cubicBezTo>
                    <a:pt x="4667" y="14474"/>
                    <a:pt x="4907" y="14608"/>
                    <a:pt x="5157" y="14691"/>
                  </a:cubicBezTo>
                  <a:cubicBezTo>
                    <a:pt x="4990" y="15723"/>
                    <a:pt x="4879" y="16810"/>
                    <a:pt x="4990" y="17841"/>
                  </a:cubicBezTo>
                  <a:cubicBezTo>
                    <a:pt x="4675" y="17720"/>
                    <a:pt x="4319" y="17494"/>
                    <a:pt x="4012" y="17254"/>
                  </a:cubicBezTo>
                  <a:lnTo>
                    <a:pt x="4012" y="17254"/>
                  </a:lnTo>
                  <a:cubicBezTo>
                    <a:pt x="4012" y="17255"/>
                    <a:pt x="4013" y="17255"/>
                    <a:pt x="4014" y="17256"/>
                  </a:cubicBezTo>
                  <a:cubicBezTo>
                    <a:pt x="3875" y="17144"/>
                    <a:pt x="3680" y="16977"/>
                    <a:pt x="3541" y="16865"/>
                  </a:cubicBezTo>
                  <a:lnTo>
                    <a:pt x="3541" y="16865"/>
                  </a:lnTo>
                  <a:cubicBezTo>
                    <a:pt x="3596" y="16949"/>
                    <a:pt x="3680" y="17005"/>
                    <a:pt x="3764" y="17116"/>
                  </a:cubicBezTo>
                  <a:cubicBezTo>
                    <a:pt x="2676" y="16224"/>
                    <a:pt x="1868" y="14998"/>
                    <a:pt x="1422" y="13632"/>
                  </a:cubicBezTo>
                  <a:lnTo>
                    <a:pt x="1422" y="13660"/>
                  </a:lnTo>
                  <a:cubicBezTo>
                    <a:pt x="1311" y="13437"/>
                    <a:pt x="1283" y="13186"/>
                    <a:pt x="1227" y="12935"/>
                  </a:cubicBezTo>
                  <a:lnTo>
                    <a:pt x="1227" y="12963"/>
                  </a:lnTo>
                  <a:cubicBezTo>
                    <a:pt x="1227" y="12942"/>
                    <a:pt x="1196" y="12830"/>
                    <a:pt x="1180" y="12830"/>
                  </a:cubicBezTo>
                  <a:cubicBezTo>
                    <a:pt x="1175" y="12830"/>
                    <a:pt x="1171" y="12843"/>
                    <a:pt x="1171" y="12879"/>
                  </a:cubicBezTo>
                  <a:cubicBezTo>
                    <a:pt x="976" y="12127"/>
                    <a:pt x="892" y="11235"/>
                    <a:pt x="1004" y="10454"/>
                  </a:cubicBezTo>
                  <a:lnTo>
                    <a:pt x="1004" y="10454"/>
                  </a:lnTo>
                  <a:cubicBezTo>
                    <a:pt x="1005" y="10457"/>
                    <a:pt x="1006" y="10459"/>
                    <a:pt x="1007" y="10459"/>
                  </a:cubicBezTo>
                  <a:cubicBezTo>
                    <a:pt x="1038" y="10459"/>
                    <a:pt x="1120" y="9383"/>
                    <a:pt x="1255" y="9060"/>
                  </a:cubicBezTo>
                  <a:cubicBezTo>
                    <a:pt x="1255" y="8916"/>
                    <a:pt x="1358" y="8689"/>
                    <a:pt x="1423" y="8486"/>
                  </a:cubicBezTo>
                  <a:lnTo>
                    <a:pt x="1423" y="8486"/>
                  </a:lnTo>
                  <a:cubicBezTo>
                    <a:pt x="1420" y="8499"/>
                    <a:pt x="1416" y="8512"/>
                    <a:pt x="1413" y="8525"/>
                  </a:cubicBezTo>
                  <a:lnTo>
                    <a:pt x="1413" y="8525"/>
                  </a:lnTo>
                  <a:cubicBezTo>
                    <a:pt x="1462" y="8372"/>
                    <a:pt x="1506" y="8292"/>
                    <a:pt x="1506" y="8168"/>
                  </a:cubicBezTo>
                  <a:cubicBezTo>
                    <a:pt x="2816" y="4656"/>
                    <a:pt x="6467" y="2928"/>
                    <a:pt x="9812" y="1896"/>
                  </a:cubicBezTo>
                  <a:lnTo>
                    <a:pt x="9757" y="1896"/>
                  </a:lnTo>
                  <a:cubicBezTo>
                    <a:pt x="12266" y="1060"/>
                    <a:pt x="14858" y="809"/>
                    <a:pt x="17478" y="558"/>
                  </a:cubicBezTo>
                  <a:lnTo>
                    <a:pt x="17506" y="558"/>
                  </a:lnTo>
                  <a:cubicBezTo>
                    <a:pt x="18426" y="503"/>
                    <a:pt x="19457" y="503"/>
                    <a:pt x="20405" y="475"/>
                  </a:cubicBezTo>
                  <a:cubicBezTo>
                    <a:pt x="20196" y="461"/>
                    <a:pt x="19983" y="456"/>
                    <a:pt x="19769" y="456"/>
                  </a:cubicBezTo>
                  <a:cubicBezTo>
                    <a:pt x="19129" y="456"/>
                    <a:pt x="18473" y="502"/>
                    <a:pt x="17848" y="503"/>
                  </a:cubicBezTo>
                  <a:lnTo>
                    <a:pt x="17848" y="503"/>
                  </a:lnTo>
                  <a:cubicBezTo>
                    <a:pt x="17906" y="503"/>
                    <a:pt x="18003" y="501"/>
                    <a:pt x="17896" y="475"/>
                  </a:cubicBezTo>
                  <a:cubicBezTo>
                    <a:pt x="17946" y="458"/>
                    <a:pt x="18003" y="454"/>
                    <a:pt x="18063" y="454"/>
                  </a:cubicBezTo>
                  <a:cubicBezTo>
                    <a:pt x="18127" y="454"/>
                    <a:pt x="18194" y="459"/>
                    <a:pt x="18259" y="459"/>
                  </a:cubicBezTo>
                  <a:cubicBezTo>
                    <a:pt x="18339" y="459"/>
                    <a:pt x="18417" y="452"/>
                    <a:pt x="18482" y="419"/>
                  </a:cubicBezTo>
                  <a:cubicBezTo>
                    <a:pt x="18463" y="419"/>
                    <a:pt x="18407" y="444"/>
                    <a:pt x="18397" y="444"/>
                  </a:cubicBezTo>
                  <a:cubicBezTo>
                    <a:pt x="18392" y="444"/>
                    <a:pt x="18398" y="438"/>
                    <a:pt x="18426" y="419"/>
                  </a:cubicBezTo>
                  <a:cubicBezTo>
                    <a:pt x="19426" y="364"/>
                    <a:pt x="20426" y="391"/>
                    <a:pt x="21426" y="364"/>
                  </a:cubicBezTo>
                  <a:lnTo>
                    <a:pt x="21426" y="364"/>
                  </a:lnTo>
                  <a:cubicBezTo>
                    <a:pt x="21590" y="365"/>
                    <a:pt x="21885" y="376"/>
                    <a:pt x="22095" y="376"/>
                  </a:cubicBezTo>
                  <a:cubicBezTo>
                    <a:pt x="22211" y="376"/>
                    <a:pt x="22301" y="373"/>
                    <a:pt x="22328" y="363"/>
                  </a:cubicBezTo>
                  <a:close/>
                  <a:moveTo>
                    <a:pt x="19987" y="12768"/>
                  </a:moveTo>
                  <a:cubicBezTo>
                    <a:pt x="20795" y="14050"/>
                    <a:pt x="21715" y="15277"/>
                    <a:pt x="22691" y="16447"/>
                  </a:cubicBezTo>
                  <a:cubicBezTo>
                    <a:pt x="22468" y="16670"/>
                    <a:pt x="22217" y="16726"/>
                    <a:pt x="21994" y="16838"/>
                  </a:cubicBezTo>
                  <a:cubicBezTo>
                    <a:pt x="21632" y="16977"/>
                    <a:pt x="21241" y="17061"/>
                    <a:pt x="20879" y="17228"/>
                  </a:cubicBezTo>
                  <a:cubicBezTo>
                    <a:pt x="20752" y="17253"/>
                    <a:pt x="20533" y="17371"/>
                    <a:pt x="20411" y="17371"/>
                  </a:cubicBezTo>
                  <a:cubicBezTo>
                    <a:pt x="20398" y="17371"/>
                    <a:pt x="20387" y="17370"/>
                    <a:pt x="20377" y="17367"/>
                  </a:cubicBezTo>
                  <a:cubicBezTo>
                    <a:pt x="20266" y="17423"/>
                    <a:pt x="20182" y="17423"/>
                    <a:pt x="20071" y="17479"/>
                  </a:cubicBezTo>
                  <a:lnTo>
                    <a:pt x="20126" y="17479"/>
                  </a:lnTo>
                  <a:cubicBezTo>
                    <a:pt x="19708" y="17618"/>
                    <a:pt x="19346" y="17702"/>
                    <a:pt x="19123" y="17813"/>
                  </a:cubicBezTo>
                  <a:lnTo>
                    <a:pt x="19151" y="17813"/>
                  </a:lnTo>
                  <a:cubicBezTo>
                    <a:pt x="18816" y="17925"/>
                    <a:pt x="18370" y="18008"/>
                    <a:pt x="18036" y="18120"/>
                  </a:cubicBezTo>
                  <a:cubicBezTo>
                    <a:pt x="17959" y="18134"/>
                    <a:pt x="17882" y="18148"/>
                    <a:pt x="17813" y="18176"/>
                  </a:cubicBezTo>
                  <a:cubicBezTo>
                    <a:pt x="16280" y="18594"/>
                    <a:pt x="14663" y="18900"/>
                    <a:pt x="13102" y="19040"/>
                  </a:cubicBezTo>
                  <a:lnTo>
                    <a:pt x="13130" y="19040"/>
                  </a:lnTo>
                  <a:cubicBezTo>
                    <a:pt x="12472" y="19102"/>
                    <a:pt x="11815" y="19139"/>
                    <a:pt x="11157" y="19139"/>
                  </a:cubicBezTo>
                  <a:cubicBezTo>
                    <a:pt x="10644" y="19139"/>
                    <a:pt x="10131" y="19116"/>
                    <a:pt x="9617" y="19068"/>
                  </a:cubicBezTo>
                  <a:cubicBezTo>
                    <a:pt x="8474" y="18984"/>
                    <a:pt x="7359" y="18789"/>
                    <a:pt x="6244" y="18399"/>
                  </a:cubicBezTo>
                  <a:cubicBezTo>
                    <a:pt x="6174" y="18375"/>
                    <a:pt x="5846" y="18252"/>
                    <a:pt x="5811" y="18231"/>
                  </a:cubicBezTo>
                  <a:lnTo>
                    <a:pt x="5811" y="18231"/>
                  </a:lnTo>
                  <a:cubicBezTo>
                    <a:pt x="5816" y="18231"/>
                    <a:pt x="5821" y="18231"/>
                    <a:pt x="5826" y="18231"/>
                  </a:cubicBezTo>
                  <a:cubicBezTo>
                    <a:pt x="5818" y="18229"/>
                    <a:pt x="5813" y="18228"/>
                    <a:pt x="5810" y="18228"/>
                  </a:cubicBezTo>
                  <a:cubicBezTo>
                    <a:pt x="5808" y="18228"/>
                    <a:pt x="5808" y="18229"/>
                    <a:pt x="5811" y="18231"/>
                  </a:cubicBezTo>
                  <a:lnTo>
                    <a:pt x="5811" y="18231"/>
                  </a:lnTo>
                  <a:cubicBezTo>
                    <a:pt x="5771" y="18231"/>
                    <a:pt x="5771" y="18229"/>
                    <a:pt x="5771" y="18203"/>
                  </a:cubicBezTo>
                  <a:cubicBezTo>
                    <a:pt x="4990" y="18176"/>
                    <a:pt x="5464" y="15416"/>
                    <a:pt x="5575" y="14747"/>
                  </a:cubicBezTo>
                  <a:lnTo>
                    <a:pt x="5575" y="14747"/>
                  </a:lnTo>
                  <a:cubicBezTo>
                    <a:pt x="6682" y="15040"/>
                    <a:pt x="7792" y="15162"/>
                    <a:pt x="8901" y="15162"/>
                  </a:cubicBezTo>
                  <a:cubicBezTo>
                    <a:pt x="12652" y="15162"/>
                    <a:pt x="16394" y="13757"/>
                    <a:pt x="19987" y="12768"/>
                  </a:cubicBezTo>
                  <a:close/>
                  <a:moveTo>
                    <a:pt x="30106" y="13102"/>
                  </a:moveTo>
                  <a:cubicBezTo>
                    <a:pt x="31527" y="13743"/>
                    <a:pt x="32949" y="14440"/>
                    <a:pt x="34287" y="15277"/>
                  </a:cubicBezTo>
                  <a:cubicBezTo>
                    <a:pt x="34203" y="15332"/>
                    <a:pt x="34148" y="15388"/>
                    <a:pt x="34064" y="15444"/>
                  </a:cubicBezTo>
                  <a:cubicBezTo>
                    <a:pt x="33757" y="15667"/>
                    <a:pt x="33507" y="15834"/>
                    <a:pt x="33200" y="16029"/>
                  </a:cubicBezTo>
                  <a:cubicBezTo>
                    <a:pt x="33162" y="16067"/>
                    <a:pt x="33111" y="16092"/>
                    <a:pt x="33082" y="16113"/>
                  </a:cubicBezTo>
                  <a:lnTo>
                    <a:pt x="33082" y="16113"/>
                  </a:lnTo>
                  <a:cubicBezTo>
                    <a:pt x="33064" y="16117"/>
                    <a:pt x="33061" y="16134"/>
                    <a:pt x="33061" y="16139"/>
                  </a:cubicBezTo>
                  <a:lnTo>
                    <a:pt x="33061" y="16139"/>
                  </a:lnTo>
                  <a:cubicBezTo>
                    <a:pt x="33061" y="16140"/>
                    <a:pt x="33061" y="16140"/>
                    <a:pt x="33061" y="16141"/>
                  </a:cubicBezTo>
                  <a:cubicBezTo>
                    <a:pt x="29297" y="18399"/>
                    <a:pt x="25088" y="20210"/>
                    <a:pt x="20907" y="21688"/>
                  </a:cubicBezTo>
                  <a:cubicBezTo>
                    <a:pt x="18677" y="22441"/>
                    <a:pt x="16307" y="22970"/>
                    <a:pt x="13910" y="23221"/>
                  </a:cubicBezTo>
                  <a:lnTo>
                    <a:pt x="13966" y="23221"/>
                  </a:lnTo>
                  <a:cubicBezTo>
                    <a:pt x="13320" y="23273"/>
                    <a:pt x="12657" y="23318"/>
                    <a:pt x="11996" y="23318"/>
                  </a:cubicBezTo>
                  <a:cubicBezTo>
                    <a:pt x="10547" y="23318"/>
                    <a:pt x="9106" y="23105"/>
                    <a:pt x="7861" y="22301"/>
                  </a:cubicBezTo>
                  <a:cubicBezTo>
                    <a:pt x="7833" y="22301"/>
                    <a:pt x="7833" y="22273"/>
                    <a:pt x="7833" y="22273"/>
                  </a:cubicBezTo>
                  <a:cubicBezTo>
                    <a:pt x="6858" y="21604"/>
                    <a:pt x="5910" y="20210"/>
                    <a:pt x="5687" y="18928"/>
                  </a:cubicBezTo>
                  <a:lnTo>
                    <a:pt x="5687" y="18928"/>
                  </a:lnTo>
                  <a:cubicBezTo>
                    <a:pt x="7501" y="19586"/>
                    <a:pt x="9386" y="19864"/>
                    <a:pt x="11289" y="19864"/>
                  </a:cubicBezTo>
                  <a:cubicBezTo>
                    <a:pt x="15350" y="19864"/>
                    <a:pt x="19491" y="18598"/>
                    <a:pt x="23193" y="17061"/>
                  </a:cubicBezTo>
                  <a:cubicBezTo>
                    <a:pt x="23301" y="17196"/>
                    <a:pt x="23410" y="17279"/>
                    <a:pt x="23544" y="17412"/>
                  </a:cubicBezTo>
                  <a:lnTo>
                    <a:pt x="23544" y="17412"/>
                  </a:lnTo>
                  <a:cubicBezTo>
                    <a:pt x="23757" y="17627"/>
                    <a:pt x="23896" y="17790"/>
                    <a:pt x="24140" y="17980"/>
                  </a:cubicBezTo>
                  <a:cubicBezTo>
                    <a:pt x="24113" y="17953"/>
                    <a:pt x="24113" y="17925"/>
                    <a:pt x="24085" y="17897"/>
                  </a:cubicBezTo>
                  <a:cubicBezTo>
                    <a:pt x="24090" y="17893"/>
                    <a:pt x="24096" y="17892"/>
                    <a:pt x="24103" y="17892"/>
                  </a:cubicBezTo>
                  <a:cubicBezTo>
                    <a:pt x="24209" y="17892"/>
                    <a:pt x="24513" y="18271"/>
                    <a:pt x="24670" y="18454"/>
                  </a:cubicBezTo>
                  <a:cubicBezTo>
                    <a:pt x="24614" y="18343"/>
                    <a:pt x="24559" y="18231"/>
                    <a:pt x="24503" y="18120"/>
                  </a:cubicBezTo>
                  <a:lnTo>
                    <a:pt x="24503" y="18120"/>
                  </a:lnTo>
                  <a:lnTo>
                    <a:pt x="24559" y="18203"/>
                  </a:lnTo>
                  <a:cubicBezTo>
                    <a:pt x="24516" y="18097"/>
                    <a:pt x="24474" y="18007"/>
                    <a:pt x="24505" y="18007"/>
                  </a:cubicBezTo>
                  <a:cubicBezTo>
                    <a:pt x="24515" y="18007"/>
                    <a:pt x="24532" y="18016"/>
                    <a:pt x="24559" y="18036"/>
                  </a:cubicBezTo>
                  <a:cubicBezTo>
                    <a:pt x="24531" y="17953"/>
                    <a:pt x="24559" y="17980"/>
                    <a:pt x="24559" y="17953"/>
                  </a:cubicBezTo>
                  <a:cubicBezTo>
                    <a:pt x="24670" y="18036"/>
                    <a:pt x="24837" y="18203"/>
                    <a:pt x="24865" y="18203"/>
                  </a:cubicBezTo>
                  <a:cubicBezTo>
                    <a:pt x="24419" y="17785"/>
                    <a:pt x="24029" y="17339"/>
                    <a:pt x="23694" y="16782"/>
                  </a:cubicBezTo>
                  <a:cubicBezTo>
                    <a:pt x="25952" y="15750"/>
                    <a:pt x="28099" y="14580"/>
                    <a:pt x="30106" y="13102"/>
                  </a:cubicBezTo>
                  <a:close/>
                  <a:moveTo>
                    <a:pt x="24029" y="1"/>
                  </a:moveTo>
                  <a:lnTo>
                    <a:pt x="24029" y="1"/>
                  </a:lnTo>
                  <a:cubicBezTo>
                    <a:pt x="24586" y="112"/>
                    <a:pt x="25200" y="112"/>
                    <a:pt x="25701" y="252"/>
                  </a:cubicBezTo>
                  <a:cubicBezTo>
                    <a:pt x="25353" y="252"/>
                    <a:pt x="24966" y="155"/>
                    <a:pt x="24621" y="155"/>
                  </a:cubicBezTo>
                  <a:cubicBezTo>
                    <a:pt x="24552" y="155"/>
                    <a:pt x="24484" y="159"/>
                    <a:pt x="24419" y="168"/>
                  </a:cubicBezTo>
                  <a:cubicBezTo>
                    <a:pt x="23092" y="74"/>
                    <a:pt x="21772" y="32"/>
                    <a:pt x="20451" y="32"/>
                  </a:cubicBezTo>
                  <a:cubicBezTo>
                    <a:pt x="19092" y="32"/>
                    <a:pt x="17734" y="77"/>
                    <a:pt x="16369" y="156"/>
                  </a:cubicBezTo>
                  <a:lnTo>
                    <a:pt x="16369" y="156"/>
                  </a:lnTo>
                  <a:cubicBezTo>
                    <a:pt x="16370" y="154"/>
                    <a:pt x="16365" y="151"/>
                    <a:pt x="16348" y="147"/>
                  </a:cubicBezTo>
                  <a:lnTo>
                    <a:pt x="16348" y="147"/>
                  </a:lnTo>
                  <a:cubicBezTo>
                    <a:pt x="10954" y="689"/>
                    <a:pt x="4533" y="2013"/>
                    <a:pt x="1534" y="6914"/>
                  </a:cubicBezTo>
                  <a:cubicBezTo>
                    <a:pt x="0" y="9562"/>
                    <a:pt x="56" y="13074"/>
                    <a:pt x="1701" y="15639"/>
                  </a:cubicBezTo>
                  <a:cubicBezTo>
                    <a:pt x="2258" y="16559"/>
                    <a:pt x="3039" y="17423"/>
                    <a:pt x="3931" y="18008"/>
                  </a:cubicBezTo>
                  <a:cubicBezTo>
                    <a:pt x="4990" y="18705"/>
                    <a:pt x="5102" y="18426"/>
                    <a:pt x="5408" y="19792"/>
                  </a:cubicBezTo>
                  <a:cubicBezTo>
                    <a:pt x="5520" y="20461"/>
                    <a:pt x="5910" y="21075"/>
                    <a:pt x="6384" y="21632"/>
                  </a:cubicBezTo>
                  <a:cubicBezTo>
                    <a:pt x="7841" y="23413"/>
                    <a:pt x="9949" y="24013"/>
                    <a:pt x="12237" y="24013"/>
                  </a:cubicBezTo>
                  <a:cubicBezTo>
                    <a:pt x="15465" y="24013"/>
                    <a:pt x="19049" y="22817"/>
                    <a:pt x="21659" y="22050"/>
                  </a:cubicBezTo>
                  <a:lnTo>
                    <a:pt x="21715" y="22050"/>
                  </a:lnTo>
                  <a:cubicBezTo>
                    <a:pt x="22719" y="21744"/>
                    <a:pt x="23722" y="21409"/>
                    <a:pt x="24698" y="20991"/>
                  </a:cubicBezTo>
                  <a:lnTo>
                    <a:pt x="24642" y="20991"/>
                  </a:lnTo>
                  <a:cubicBezTo>
                    <a:pt x="24837" y="20880"/>
                    <a:pt x="25200" y="20768"/>
                    <a:pt x="25367" y="20656"/>
                  </a:cubicBezTo>
                  <a:lnTo>
                    <a:pt x="25395" y="20656"/>
                  </a:lnTo>
                  <a:cubicBezTo>
                    <a:pt x="25534" y="20601"/>
                    <a:pt x="25785" y="20517"/>
                    <a:pt x="25841" y="20461"/>
                  </a:cubicBezTo>
                  <a:lnTo>
                    <a:pt x="25897" y="20461"/>
                  </a:lnTo>
                  <a:cubicBezTo>
                    <a:pt x="26092" y="20378"/>
                    <a:pt x="26315" y="20238"/>
                    <a:pt x="26398" y="20183"/>
                  </a:cubicBezTo>
                  <a:cubicBezTo>
                    <a:pt x="26510" y="20071"/>
                    <a:pt x="26928" y="19960"/>
                    <a:pt x="27067" y="19876"/>
                  </a:cubicBezTo>
                  <a:cubicBezTo>
                    <a:pt x="27151" y="19820"/>
                    <a:pt x="27290" y="19792"/>
                    <a:pt x="27235" y="19792"/>
                  </a:cubicBezTo>
                  <a:lnTo>
                    <a:pt x="27290" y="19792"/>
                  </a:lnTo>
                  <a:cubicBezTo>
                    <a:pt x="29883" y="18566"/>
                    <a:pt x="32614" y="17451"/>
                    <a:pt x="34956" y="15695"/>
                  </a:cubicBezTo>
                  <a:cubicBezTo>
                    <a:pt x="35514" y="16001"/>
                    <a:pt x="36099" y="16336"/>
                    <a:pt x="36656" y="16670"/>
                  </a:cubicBezTo>
                  <a:cubicBezTo>
                    <a:pt x="36742" y="16715"/>
                    <a:pt x="36826" y="16735"/>
                    <a:pt x="36907" y="16735"/>
                  </a:cubicBezTo>
                  <a:cubicBezTo>
                    <a:pt x="37381" y="16735"/>
                    <a:pt x="37722" y="16052"/>
                    <a:pt x="37270" y="15695"/>
                  </a:cubicBezTo>
                  <a:cubicBezTo>
                    <a:pt x="36935" y="15416"/>
                    <a:pt x="36406" y="15054"/>
                    <a:pt x="36015" y="14803"/>
                  </a:cubicBezTo>
                  <a:cubicBezTo>
                    <a:pt x="37353" y="13632"/>
                    <a:pt x="38859" y="12127"/>
                    <a:pt x="38859" y="10231"/>
                  </a:cubicBezTo>
                  <a:cubicBezTo>
                    <a:pt x="38775" y="8559"/>
                    <a:pt x="37353" y="7388"/>
                    <a:pt x="36071" y="6552"/>
                  </a:cubicBezTo>
                  <a:lnTo>
                    <a:pt x="36071" y="6552"/>
                  </a:lnTo>
                  <a:cubicBezTo>
                    <a:pt x="36071" y="6552"/>
                    <a:pt x="36077" y="6552"/>
                    <a:pt x="36087" y="6555"/>
                  </a:cubicBezTo>
                  <a:lnTo>
                    <a:pt x="36087" y="6555"/>
                  </a:lnTo>
                  <a:cubicBezTo>
                    <a:pt x="35657" y="6287"/>
                    <a:pt x="35277" y="6071"/>
                    <a:pt x="34845" y="5855"/>
                  </a:cubicBezTo>
                  <a:cubicBezTo>
                    <a:pt x="37286" y="3658"/>
                    <a:pt x="34895" y="2209"/>
                    <a:pt x="32728" y="1508"/>
                  </a:cubicBezTo>
                  <a:lnTo>
                    <a:pt x="32728" y="1508"/>
                  </a:lnTo>
                  <a:cubicBezTo>
                    <a:pt x="32784" y="1522"/>
                    <a:pt x="32838" y="1537"/>
                    <a:pt x="32892" y="1553"/>
                  </a:cubicBezTo>
                  <a:lnTo>
                    <a:pt x="32892" y="1553"/>
                  </a:lnTo>
                  <a:cubicBezTo>
                    <a:pt x="32822" y="1528"/>
                    <a:pt x="32752" y="1505"/>
                    <a:pt x="32681" y="1481"/>
                  </a:cubicBezTo>
                  <a:lnTo>
                    <a:pt x="32681" y="1481"/>
                  </a:lnTo>
                  <a:cubicBezTo>
                    <a:pt x="32700" y="1483"/>
                    <a:pt x="32721" y="1485"/>
                    <a:pt x="32742" y="1489"/>
                  </a:cubicBezTo>
                  <a:lnTo>
                    <a:pt x="32742" y="1489"/>
                  </a:lnTo>
                  <a:cubicBezTo>
                    <a:pt x="32679" y="1473"/>
                    <a:pt x="32619" y="1457"/>
                    <a:pt x="32559" y="1441"/>
                  </a:cubicBezTo>
                  <a:lnTo>
                    <a:pt x="32559" y="1441"/>
                  </a:lnTo>
                  <a:cubicBezTo>
                    <a:pt x="32600" y="1455"/>
                    <a:pt x="32640" y="1468"/>
                    <a:pt x="32681" y="1481"/>
                  </a:cubicBezTo>
                  <a:lnTo>
                    <a:pt x="32681" y="1481"/>
                  </a:lnTo>
                  <a:cubicBezTo>
                    <a:pt x="32665" y="1480"/>
                    <a:pt x="32650" y="1479"/>
                    <a:pt x="32636" y="1479"/>
                  </a:cubicBezTo>
                  <a:lnTo>
                    <a:pt x="32636" y="1479"/>
                  </a:lnTo>
                  <a:cubicBezTo>
                    <a:pt x="32360" y="1392"/>
                    <a:pt x="32089" y="1318"/>
                    <a:pt x="31834" y="1255"/>
                  </a:cubicBezTo>
                  <a:lnTo>
                    <a:pt x="31834" y="1255"/>
                  </a:lnTo>
                  <a:cubicBezTo>
                    <a:pt x="32103" y="1317"/>
                    <a:pt x="32325" y="1379"/>
                    <a:pt x="32559" y="1441"/>
                  </a:cubicBezTo>
                  <a:lnTo>
                    <a:pt x="32559" y="1441"/>
                  </a:lnTo>
                  <a:cubicBezTo>
                    <a:pt x="29842" y="563"/>
                    <a:pt x="26890" y="327"/>
                    <a:pt x="24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4"/>
          <p:cNvSpPr txBox="1">
            <a:spLocks noGrp="1"/>
          </p:cNvSpPr>
          <p:nvPr>
            <p:ph type="title"/>
          </p:nvPr>
        </p:nvSpPr>
        <p:spPr>
          <a:xfrm>
            <a:off x="346178" y="441475"/>
            <a:ext cx="77175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6" name="Google Shape;776;p44"/>
          <p:cNvSpPr txBox="1">
            <a:spLocks noGrp="1"/>
          </p:cNvSpPr>
          <p:nvPr>
            <p:ph type="subTitle" idx="1"/>
          </p:nvPr>
        </p:nvSpPr>
        <p:spPr>
          <a:xfrm>
            <a:off x="1547236" y="1797348"/>
            <a:ext cx="2865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7" name="Google Shape;777;p44"/>
          <p:cNvSpPr txBox="1">
            <a:spLocks noGrp="1"/>
          </p:cNvSpPr>
          <p:nvPr>
            <p:ph type="subTitle" idx="2"/>
          </p:nvPr>
        </p:nvSpPr>
        <p:spPr>
          <a:xfrm>
            <a:off x="4365937" y="1797348"/>
            <a:ext cx="3670479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Mental State Examiner</a:t>
            </a:r>
            <a:endParaRPr dirty="0"/>
          </a:p>
        </p:txBody>
      </p:sp>
      <p:sp>
        <p:nvSpPr>
          <p:cNvPr id="778" name="Google Shape;778;p44"/>
          <p:cNvSpPr txBox="1">
            <a:spLocks noGrp="1"/>
          </p:cNvSpPr>
          <p:nvPr>
            <p:ph type="subTitle" idx="3"/>
          </p:nvPr>
        </p:nvSpPr>
        <p:spPr>
          <a:xfrm>
            <a:off x="1547236" y="3256578"/>
            <a:ext cx="2865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Aspects of MSE</a:t>
            </a:r>
            <a:endParaRPr dirty="0"/>
          </a:p>
        </p:txBody>
      </p:sp>
      <p:sp>
        <p:nvSpPr>
          <p:cNvPr id="779" name="Google Shape;779;p44"/>
          <p:cNvSpPr txBox="1">
            <a:spLocks noGrp="1"/>
          </p:cNvSpPr>
          <p:nvPr>
            <p:ph type="subTitle" idx="4"/>
          </p:nvPr>
        </p:nvSpPr>
        <p:spPr>
          <a:xfrm>
            <a:off x="4731738" y="3256578"/>
            <a:ext cx="28650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784" name="Google Shape;784;p44"/>
          <p:cNvSpPr txBox="1">
            <a:spLocks noGrp="1"/>
          </p:cNvSpPr>
          <p:nvPr>
            <p:ph type="title" idx="9"/>
          </p:nvPr>
        </p:nvSpPr>
        <p:spPr>
          <a:xfrm>
            <a:off x="2394257" y="1407038"/>
            <a:ext cx="11706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5" name="Google Shape;785;p44"/>
          <p:cNvSpPr txBox="1">
            <a:spLocks noGrp="1"/>
          </p:cNvSpPr>
          <p:nvPr>
            <p:ph type="title" idx="13"/>
          </p:nvPr>
        </p:nvSpPr>
        <p:spPr>
          <a:xfrm>
            <a:off x="5578800" y="1407038"/>
            <a:ext cx="11709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6" name="Google Shape;786;p44"/>
          <p:cNvSpPr txBox="1">
            <a:spLocks noGrp="1"/>
          </p:cNvSpPr>
          <p:nvPr>
            <p:ph type="title" idx="14"/>
          </p:nvPr>
        </p:nvSpPr>
        <p:spPr>
          <a:xfrm>
            <a:off x="2394236" y="2894168"/>
            <a:ext cx="1170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7" name="Google Shape;787;p44"/>
          <p:cNvSpPr txBox="1">
            <a:spLocks noGrp="1"/>
          </p:cNvSpPr>
          <p:nvPr>
            <p:ph type="title" idx="15"/>
          </p:nvPr>
        </p:nvSpPr>
        <p:spPr>
          <a:xfrm>
            <a:off x="5578819" y="2894168"/>
            <a:ext cx="11709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8" name="Google Shape;788;p44"/>
          <p:cNvSpPr/>
          <p:nvPr/>
        </p:nvSpPr>
        <p:spPr>
          <a:xfrm rot="-10414259" flipH="1">
            <a:off x="7035754" y="-870805"/>
            <a:ext cx="3602667" cy="3950435"/>
          </a:xfrm>
          <a:custGeom>
            <a:avLst/>
            <a:gdLst/>
            <a:ahLst/>
            <a:cxnLst/>
            <a:rect l="l" t="t" r="r" b="b"/>
            <a:pathLst>
              <a:path w="161845" h="177468" extrusionOk="0">
                <a:moveTo>
                  <a:pt x="108403" y="0"/>
                </a:moveTo>
                <a:cubicBezTo>
                  <a:pt x="96323" y="0"/>
                  <a:pt x="84130" y="7656"/>
                  <a:pt x="77550" y="17461"/>
                </a:cubicBezTo>
                <a:cubicBezTo>
                  <a:pt x="65870" y="34883"/>
                  <a:pt x="78804" y="48960"/>
                  <a:pt x="68379" y="65825"/>
                </a:cubicBezTo>
                <a:cubicBezTo>
                  <a:pt x="58511" y="81798"/>
                  <a:pt x="42901" y="75721"/>
                  <a:pt x="26705" y="90885"/>
                </a:cubicBezTo>
                <a:cubicBezTo>
                  <a:pt x="8140" y="108279"/>
                  <a:pt x="0" y="143012"/>
                  <a:pt x="12628" y="161326"/>
                </a:cubicBezTo>
                <a:cubicBezTo>
                  <a:pt x="20268" y="172418"/>
                  <a:pt x="35465" y="177468"/>
                  <a:pt x="52826" y="177468"/>
                </a:cubicBezTo>
                <a:cubicBezTo>
                  <a:pt x="74164" y="177468"/>
                  <a:pt x="98770" y="169838"/>
                  <a:pt x="116631" y="156420"/>
                </a:cubicBezTo>
                <a:cubicBezTo>
                  <a:pt x="155796" y="127011"/>
                  <a:pt x="161845" y="70341"/>
                  <a:pt x="146095" y="34688"/>
                </a:cubicBezTo>
                <a:cubicBezTo>
                  <a:pt x="142778" y="27190"/>
                  <a:pt x="131767" y="2297"/>
                  <a:pt x="111307" y="151"/>
                </a:cubicBezTo>
                <a:cubicBezTo>
                  <a:pt x="110341" y="49"/>
                  <a:pt x="109373" y="0"/>
                  <a:pt x="108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4"/>
          <p:cNvSpPr/>
          <p:nvPr/>
        </p:nvSpPr>
        <p:spPr>
          <a:xfrm>
            <a:off x="7962075" y="1521025"/>
            <a:ext cx="274600" cy="274600"/>
          </a:xfrm>
          <a:custGeom>
            <a:avLst/>
            <a:gdLst/>
            <a:ahLst/>
            <a:cxnLst/>
            <a:rect l="l" t="t" r="r" b="b"/>
            <a:pathLst>
              <a:path w="10984" h="10984" extrusionOk="0">
                <a:moveTo>
                  <a:pt x="4015" y="0"/>
                </a:moveTo>
                <a:lnTo>
                  <a:pt x="4015" y="4014"/>
                </a:lnTo>
                <a:lnTo>
                  <a:pt x="1" y="4014"/>
                </a:lnTo>
                <a:lnTo>
                  <a:pt x="1" y="6997"/>
                </a:lnTo>
                <a:lnTo>
                  <a:pt x="4015" y="6997"/>
                </a:lnTo>
                <a:lnTo>
                  <a:pt x="4015" y="10983"/>
                </a:lnTo>
                <a:lnTo>
                  <a:pt x="6970" y="10983"/>
                </a:lnTo>
                <a:lnTo>
                  <a:pt x="6970" y="6997"/>
                </a:lnTo>
                <a:lnTo>
                  <a:pt x="10984" y="6997"/>
                </a:lnTo>
                <a:lnTo>
                  <a:pt x="10984" y="4014"/>
                </a:lnTo>
                <a:lnTo>
                  <a:pt x="6970" y="4014"/>
                </a:lnTo>
                <a:lnTo>
                  <a:pt x="69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4"/>
          <p:cNvSpPr/>
          <p:nvPr/>
        </p:nvSpPr>
        <p:spPr>
          <a:xfrm rot="7688178">
            <a:off x="7266382" y="183468"/>
            <a:ext cx="1265654" cy="971071"/>
          </a:xfrm>
          <a:custGeom>
            <a:avLst/>
            <a:gdLst/>
            <a:ahLst/>
            <a:cxnLst/>
            <a:rect l="l" t="t" r="r" b="b"/>
            <a:pathLst>
              <a:path w="50629" h="38845" extrusionOk="0">
                <a:moveTo>
                  <a:pt x="20063" y="1038"/>
                </a:moveTo>
                <a:lnTo>
                  <a:pt x="20063" y="1038"/>
                </a:lnTo>
                <a:cubicBezTo>
                  <a:pt x="20067" y="1039"/>
                  <a:pt x="20072" y="1039"/>
                  <a:pt x="20077" y="1039"/>
                </a:cubicBezTo>
                <a:cubicBezTo>
                  <a:pt x="20073" y="1039"/>
                  <a:pt x="20068" y="1038"/>
                  <a:pt x="20063" y="1038"/>
                </a:cubicBezTo>
                <a:close/>
                <a:moveTo>
                  <a:pt x="29304" y="1903"/>
                </a:moveTo>
                <a:cubicBezTo>
                  <a:pt x="29350" y="1903"/>
                  <a:pt x="29377" y="1903"/>
                  <a:pt x="29385" y="1919"/>
                </a:cubicBezTo>
                <a:lnTo>
                  <a:pt x="29385" y="1919"/>
                </a:lnTo>
                <a:cubicBezTo>
                  <a:pt x="29364" y="1911"/>
                  <a:pt x="29334" y="1903"/>
                  <a:pt x="29304" y="1903"/>
                </a:cubicBezTo>
                <a:close/>
                <a:moveTo>
                  <a:pt x="29248" y="1903"/>
                </a:moveTo>
                <a:cubicBezTo>
                  <a:pt x="29276" y="1903"/>
                  <a:pt x="29304" y="1903"/>
                  <a:pt x="29304" y="1931"/>
                </a:cubicBezTo>
                <a:cubicBezTo>
                  <a:pt x="29296" y="1931"/>
                  <a:pt x="29305" y="1939"/>
                  <a:pt x="29322" y="1949"/>
                </a:cubicBezTo>
                <a:lnTo>
                  <a:pt x="29322" y="1949"/>
                </a:lnTo>
                <a:cubicBezTo>
                  <a:pt x="29307" y="1943"/>
                  <a:pt x="29291" y="1937"/>
                  <a:pt x="29276" y="1931"/>
                </a:cubicBezTo>
                <a:cubicBezTo>
                  <a:pt x="29248" y="1931"/>
                  <a:pt x="29248" y="1903"/>
                  <a:pt x="29248" y="1903"/>
                </a:cubicBezTo>
                <a:close/>
                <a:moveTo>
                  <a:pt x="30579" y="3398"/>
                </a:moveTo>
                <a:lnTo>
                  <a:pt x="30579" y="3398"/>
                </a:lnTo>
                <a:cubicBezTo>
                  <a:pt x="30587" y="3404"/>
                  <a:pt x="30598" y="3408"/>
                  <a:pt x="30614" y="3408"/>
                </a:cubicBezTo>
                <a:cubicBezTo>
                  <a:pt x="30602" y="3405"/>
                  <a:pt x="30591" y="3401"/>
                  <a:pt x="30579" y="3398"/>
                </a:cubicBezTo>
                <a:close/>
                <a:moveTo>
                  <a:pt x="31353" y="3505"/>
                </a:moveTo>
                <a:lnTo>
                  <a:pt x="31353" y="3505"/>
                </a:lnTo>
                <a:cubicBezTo>
                  <a:pt x="31404" y="3548"/>
                  <a:pt x="31451" y="3548"/>
                  <a:pt x="31451" y="3548"/>
                </a:cubicBezTo>
                <a:cubicBezTo>
                  <a:pt x="31417" y="3531"/>
                  <a:pt x="31383" y="3517"/>
                  <a:pt x="31353" y="3505"/>
                </a:cubicBezTo>
                <a:close/>
                <a:moveTo>
                  <a:pt x="25349" y="5011"/>
                </a:moveTo>
                <a:cubicBezTo>
                  <a:pt x="25357" y="5025"/>
                  <a:pt x="25379" y="5025"/>
                  <a:pt x="25402" y="5025"/>
                </a:cubicBezTo>
                <a:cubicBezTo>
                  <a:pt x="25384" y="5020"/>
                  <a:pt x="25366" y="5016"/>
                  <a:pt x="25349" y="5011"/>
                </a:cubicBezTo>
                <a:close/>
                <a:moveTo>
                  <a:pt x="35647" y="5413"/>
                </a:moveTo>
                <a:cubicBezTo>
                  <a:pt x="35650" y="5415"/>
                  <a:pt x="35655" y="5415"/>
                  <a:pt x="35660" y="5415"/>
                </a:cubicBezTo>
                <a:cubicBezTo>
                  <a:pt x="35655" y="5415"/>
                  <a:pt x="35651" y="5414"/>
                  <a:pt x="35647" y="5413"/>
                </a:cubicBezTo>
                <a:close/>
                <a:moveTo>
                  <a:pt x="17026" y="9747"/>
                </a:moveTo>
                <a:cubicBezTo>
                  <a:pt x="17007" y="9752"/>
                  <a:pt x="16989" y="9757"/>
                  <a:pt x="16970" y="9762"/>
                </a:cubicBezTo>
                <a:lnTo>
                  <a:pt x="16970" y="9762"/>
                </a:lnTo>
                <a:cubicBezTo>
                  <a:pt x="16988" y="9758"/>
                  <a:pt x="17007" y="9753"/>
                  <a:pt x="17026" y="9747"/>
                </a:cubicBezTo>
                <a:close/>
                <a:moveTo>
                  <a:pt x="16970" y="9762"/>
                </a:moveTo>
                <a:cubicBezTo>
                  <a:pt x="16799" y="9803"/>
                  <a:pt x="16642" y="9801"/>
                  <a:pt x="16454" y="9903"/>
                </a:cubicBezTo>
                <a:cubicBezTo>
                  <a:pt x="16622" y="9859"/>
                  <a:pt x="16795" y="9809"/>
                  <a:pt x="16970" y="9762"/>
                </a:cubicBezTo>
                <a:close/>
                <a:moveTo>
                  <a:pt x="3519" y="12133"/>
                </a:moveTo>
                <a:cubicBezTo>
                  <a:pt x="3519" y="12133"/>
                  <a:pt x="3519" y="12133"/>
                  <a:pt x="3519" y="12133"/>
                </a:cubicBezTo>
                <a:lnTo>
                  <a:pt x="3519" y="12133"/>
                </a:lnTo>
                <a:cubicBezTo>
                  <a:pt x="3517" y="12139"/>
                  <a:pt x="3515" y="12142"/>
                  <a:pt x="3515" y="12142"/>
                </a:cubicBezTo>
                <a:cubicBezTo>
                  <a:pt x="3515" y="12142"/>
                  <a:pt x="3516" y="12140"/>
                  <a:pt x="3519" y="12133"/>
                </a:cubicBezTo>
                <a:close/>
                <a:moveTo>
                  <a:pt x="3519" y="12189"/>
                </a:moveTo>
                <a:lnTo>
                  <a:pt x="3519" y="12189"/>
                </a:lnTo>
                <a:cubicBezTo>
                  <a:pt x="3519" y="12191"/>
                  <a:pt x="3519" y="12194"/>
                  <a:pt x="3519" y="12196"/>
                </a:cubicBezTo>
                <a:lnTo>
                  <a:pt x="3519" y="12196"/>
                </a:lnTo>
                <a:cubicBezTo>
                  <a:pt x="3519" y="12194"/>
                  <a:pt x="3519" y="12192"/>
                  <a:pt x="3519" y="12189"/>
                </a:cubicBezTo>
                <a:close/>
                <a:moveTo>
                  <a:pt x="3296" y="13165"/>
                </a:moveTo>
                <a:cubicBezTo>
                  <a:pt x="3296" y="13168"/>
                  <a:pt x="3295" y="13171"/>
                  <a:pt x="3294" y="13175"/>
                </a:cubicBezTo>
                <a:lnTo>
                  <a:pt x="3294" y="13175"/>
                </a:lnTo>
                <a:cubicBezTo>
                  <a:pt x="3295" y="13172"/>
                  <a:pt x="3296" y="13169"/>
                  <a:pt x="3296" y="13165"/>
                </a:cubicBezTo>
                <a:close/>
                <a:moveTo>
                  <a:pt x="49171" y="15519"/>
                </a:moveTo>
                <a:cubicBezTo>
                  <a:pt x="49174" y="15524"/>
                  <a:pt x="49176" y="15529"/>
                  <a:pt x="49179" y="15534"/>
                </a:cubicBezTo>
                <a:cubicBezTo>
                  <a:pt x="49176" y="15529"/>
                  <a:pt x="49174" y="15524"/>
                  <a:pt x="49171" y="15519"/>
                </a:cubicBezTo>
                <a:close/>
                <a:moveTo>
                  <a:pt x="13523" y="20900"/>
                </a:moveTo>
                <a:cubicBezTo>
                  <a:pt x="13518" y="20900"/>
                  <a:pt x="13513" y="20900"/>
                  <a:pt x="13508" y="20900"/>
                </a:cubicBezTo>
                <a:lnTo>
                  <a:pt x="13508" y="20900"/>
                </a:lnTo>
                <a:cubicBezTo>
                  <a:pt x="13519" y="20904"/>
                  <a:pt x="13530" y="20908"/>
                  <a:pt x="13541" y="20912"/>
                </a:cubicBezTo>
                <a:lnTo>
                  <a:pt x="13541" y="20912"/>
                </a:lnTo>
                <a:cubicBezTo>
                  <a:pt x="13545" y="20913"/>
                  <a:pt x="13550" y="20914"/>
                  <a:pt x="13555" y="20914"/>
                </a:cubicBezTo>
                <a:cubicBezTo>
                  <a:pt x="13543" y="20908"/>
                  <a:pt x="13532" y="20904"/>
                  <a:pt x="13523" y="20900"/>
                </a:cubicBezTo>
                <a:close/>
                <a:moveTo>
                  <a:pt x="14321" y="21106"/>
                </a:moveTo>
                <a:cubicBezTo>
                  <a:pt x="14327" y="21108"/>
                  <a:pt x="14332" y="21109"/>
                  <a:pt x="14335" y="21109"/>
                </a:cubicBezTo>
                <a:cubicBezTo>
                  <a:pt x="14330" y="21108"/>
                  <a:pt x="14326" y="21107"/>
                  <a:pt x="14321" y="21106"/>
                </a:cubicBezTo>
                <a:close/>
                <a:moveTo>
                  <a:pt x="19975" y="984"/>
                </a:moveTo>
                <a:cubicBezTo>
                  <a:pt x="20892" y="1039"/>
                  <a:pt x="21781" y="1095"/>
                  <a:pt x="22670" y="1206"/>
                </a:cubicBezTo>
                <a:cubicBezTo>
                  <a:pt x="24147" y="1374"/>
                  <a:pt x="25541" y="1736"/>
                  <a:pt x="26935" y="2154"/>
                </a:cubicBezTo>
                <a:cubicBezTo>
                  <a:pt x="28094" y="2513"/>
                  <a:pt x="29417" y="3035"/>
                  <a:pt x="30579" y="3398"/>
                </a:cubicBezTo>
                <a:lnTo>
                  <a:pt x="30579" y="3398"/>
                </a:lnTo>
                <a:cubicBezTo>
                  <a:pt x="30558" y="3381"/>
                  <a:pt x="30558" y="3353"/>
                  <a:pt x="30558" y="3353"/>
                </a:cubicBezTo>
                <a:cubicBezTo>
                  <a:pt x="30614" y="3353"/>
                  <a:pt x="30642" y="3353"/>
                  <a:pt x="30642" y="3408"/>
                </a:cubicBezTo>
                <a:cubicBezTo>
                  <a:pt x="31813" y="3827"/>
                  <a:pt x="33151" y="4468"/>
                  <a:pt x="34322" y="4997"/>
                </a:cubicBezTo>
                <a:cubicBezTo>
                  <a:pt x="33430" y="4468"/>
                  <a:pt x="32370" y="4105"/>
                  <a:pt x="31451" y="3604"/>
                </a:cubicBezTo>
                <a:cubicBezTo>
                  <a:pt x="31367" y="3604"/>
                  <a:pt x="31228" y="3548"/>
                  <a:pt x="31172" y="3492"/>
                </a:cubicBezTo>
                <a:cubicBezTo>
                  <a:pt x="31172" y="3464"/>
                  <a:pt x="31088" y="3436"/>
                  <a:pt x="31088" y="3436"/>
                </a:cubicBezTo>
                <a:cubicBezTo>
                  <a:pt x="31116" y="3436"/>
                  <a:pt x="31172" y="3436"/>
                  <a:pt x="31172" y="3464"/>
                </a:cubicBezTo>
                <a:cubicBezTo>
                  <a:pt x="31218" y="3474"/>
                  <a:pt x="31243" y="3477"/>
                  <a:pt x="31254" y="3477"/>
                </a:cubicBezTo>
                <a:cubicBezTo>
                  <a:pt x="31277" y="3477"/>
                  <a:pt x="31246" y="3464"/>
                  <a:pt x="31228" y="3464"/>
                </a:cubicBezTo>
                <a:cubicBezTo>
                  <a:pt x="31200" y="3464"/>
                  <a:pt x="31200" y="3436"/>
                  <a:pt x="31200" y="3436"/>
                </a:cubicBezTo>
                <a:cubicBezTo>
                  <a:pt x="31228" y="3436"/>
                  <a:pt x="31255" y="3436"/>
                  <a:pt x="31255" y="3464"/>
                </a:cubicBezTo>
                <a:cubicBezTo>
                  <a:pt x="31236" y="3464"/>
                  <a:pt x="31284" y="3478"/>
                  <a:pt x="31353" y="3505"/>
                </a:cubicBezTo>
                <a:lnTo>
                  <a:pt x="31353" y="3505"/>
                </a:lnTo>
                <a:cubicBezTo>
                  <a:pt x="31348" y="3501"/>
                  <a:pt x="31344" y="3497"/>
                  <a:pt x="31339" y="3492"/>
                </a:cubicBezTo>
                <a:cubicBezTo>
                  <a:pt x="31367" y="3492"/>
                  <a:pt x="31478" y="3548"/>
                  <a:pt x="31451" y="3548"/>
                </a:cubicBezTo>
                <a:cubicBezTo>
                  <a:pt x="31367" y="3548"/>
                  <a:pt x="31506" y="3604"/>
                  <a:pt x="31534" y="3604"/>
                </a:cubicBezTo>
                <a:cubicBezTo>
                  <a:pt x="31580" y="3627"/>
                  <a:pt x="31835" y="3764"/>
                  <a:pt x="31923" y="3764"/>
                </a:cubicBezTo>
                <a:cubicBezTo>
                  <a:pt x="31941" y="3764"/>
                  <a:pt x="31952" y="3758"/>
                  <a:pt x="31952" y="3743"/>
                </a:cubicBezTo>
                <a:cubicBezTo>
                  <a:pt x="31924" y="3715"/>
                  <a:pt x="31897" y="3715"/>
                  <a:pt x="31813" y="3715"/>
                </a:cubicBezTo>
                <a:cubicBezTo>
                  <a:pt x="31804" y="3706"/>
                  <a:pt x="31807" y="3703"/>
                  <a:pt x="31815" y="3703"/>
                </a:cubicBezTo>
                <a:cubicBezTo>
                  <a:pt x="31831" y="3703"/>
                  <a:pt x="31869" y="3715"/>
                  <a:pt x="31869" y="3715"/>
                </a:cubicBezTo>
                <a:lnTo>
                  <a:pt x="31924" y="3715"/>
                </a:lnTo>
                <a:cubicBezTo>
                  <a:pt x="32733" y="4022"/>
                  <a:pt x="33485" y="4412"/>
                  <a:pt x="34266" y="4746"/>
                </a:cubicBezTo>
                <a:cubicBezTo>
                  <a:pt x="34377" y="4830"/>
                  <a:pt x="34517" y="4886"/>
                  <a:pt x="34600" y="4886"/>
                </a:cubicBezTo>
                <a:lnTo>
                  <a:pt x="34684" y="4969"/>
                </a:lnTo>
                <a:cubicBezTo>
                  <a:pt x="35014" y="4997"/>
                  <a:pt x="35344" y="5350"/>
                  <a:pt x="35647" y="5413"/>
                </a:cubicBezTo>
                <a:lnTo>
                  <a:pt x="35647" y="5413"/>
                </a:lnTo>
                <a:cubicBezTo>
                  <a:pt x="35632" y="5406"/>
                  <a:pt x="35632" y="5388"/>
                  <a:pt x="35632" y="5388"/>
                </a:cubicBezTo>
                <a:cubicBezTo>
                  <a:pt x="35660" y="5388"/>
                  <a:pt x="35688" y="5415"/>
                  <a:pt x="35688" y="5415"/>
                </a:cubicBezTo>
                <a:cubicBezTo>
                  <a:pt x="35911" y="5527"/>
                  <a:pt x="36384" y="5806"/>
                  <a:pt x="36663" y="5945"/>
                </a:cubicBezTo>
                <a:cubicBezTo>
                  <a:pt x="36684" y="5966"/>
                  <a:pt x="36770" y="6020"/>
                  <a:pt x="36798" y="6020"/>
                </a:cubicBezTo>
                <a:cubicBezTo>
                  <a:pt x="36806" y="6020"/>
                  <a:pt x="36809" y="6014"/>
                  <a:pt x="36803" y="6001"/>
                </a:cubicBezTo>
                <a:cubicBezTo>
                  <a:pt x="36775" y="6001"/>
                  <a:pt x="36775" y="5973"/>
                  <a:pt x="36775" y="5973"/>
                </a:cubicBezTo>
                <a:cubicBezTo>
                  <a:pt x="36803" y="5973"/>
                  <a:pt x="36803" y="6001"/>
                  <a:pt x="36830" y="6001"/>
                </a:cubicBezTo>
                <a:cubicBezTo>
                  <a:pt x="36803" y="6001"/>
                  <a:pt x="37081" y="6112"/>
                  <a:pt x="37053" y="6140"/>
                </a:cubicBezTo>
                <a:cubicBezTo>
                  <a:pt x="38224" y="6809"/>
                  <a:pt x="39618" y="7618"/>
                  <a:pt x="40566" y="8454"/>
                </a:cubicBezTo>
                <a:cubicBezTo>
                  <a:pt x="43623" y="10988"/>
                  <a:pt x="48557" y="13821"/>
                  <a:pt x="49294" y="18055"/>
                </a:cubicBezTo>
                <a:lnTo>
                  <a:pt x="49294" y="18055"/>
                </a:lnTo>
                <a:cubicBezTo>
                  <a:pt x="49281" y="18252"/>
                  <a:pt x="49235" y="18434"/>
                  <a:pt x="49235" y="18600"/>
                </a:cubicBezTo>
                <a:cubicBezTo>
                  <a:pt x="49207" y="18628"/>
                  <a:pt x="49179" y="18768"/>
                  <a:pt x="49179" y="18768"/>
                </a:cubicBezTo>
                <a:cubicBezTo>
                  <a:pt x="49068" y="19046"/>
                  <a:pt x="48900" y="19214"/>
                  <a:pt x="48733" y="19465"/>
                </a:cubicBezTo>
                <a:cubicBezTo>
                  <a:pt x="48733" y="19437"/>
                  <a:pt x="48761" y="19437"/>
                  <a:pt x="48761" y="19381"/>
                </a:cubicBezTo>
                <a:lnTo>
                  <a:pt x="48761" y="19381"/>
                </a:lnTo>
                <a:cubicBezTo>
                  <a:pt x="48231" y="19911"/>
                  <a:pt x="47507" y="20412"/>
                  <a:pt x="46810" y="20691"/>
                </a:cubicBezTo>
                <a:cubicBezTo>
                  <a:pt x="46838" y="20635"/>
                  <a:pt x="46921" y="20608"/>
                  <a:pt x="47005" y="20552"/>
                </a:cubicBezTo>
                <a:lnTo>
                  <a:pt x="47005" y="20552"/>
                </a:lnTo>
                <a:cubicBezTo>
                  <a:pt x="46861" y="20624"/>
                  <a:pt x="46719" y="20693"/>
                  <a:pt x="46578" y="20758"/>
                </a:cubicBezTo>
                <a:lnTo>
                  <a:pt x="46578" y="20758"/>
                </a:lnTo>
                <a:cubicBezTo>
                  <a:pt x="45833" y="19531"/>
                  <a:pt x="44961" y="18372"/>
                  <a:pt x="44050" y="17290"/>
                </a:cubicBezTo>
                <a:lnTo>
                  <a:pt x="44022" y="17262"/>
                </a:lnTo>
                <a:cubicBezTo>
                  <a:pt x="43186" y="16259"/>
                  <a:pt x="41848" y="14893"/>
                  <a:pt x="40733" y="13890"/>
                </a:cubicBezTo>
                <a:cubicBezTo>
                  <a:pt x="39479" y="12802"/>
                  <a:pt x="38168" y="11576"/>
                  <a:pt x="36747" y="10656"/>
                </a:cubicBezTo>
                <a:lnTo>
                  <a:pt x="36691" y="10656"/>
                </a:lnTo>
                <a:cubicBezTo>
                  <a:pt x="31542" y="6862"/>
                  <a:pt x="24720" y="2659"/>
                  <a:pt x="18324" y="2659"/>
                </a:cubicBezTo>
                <a:cubicBezTo>
                  <a:pt x="14851" y="2659"/>
                  <a:pt x="11505" y="3898"/>
                  <a:pt x="8621" y="7116"/>
                </a:cubicBezTo>
                <a:cubicBezTo>
                  <a:pt x="7115" y="8928"/>
                  <a:pt x="5666" y="11241"/>
                  <a:pt x="5610" y="13667"/>
                </a:cubicBezTo>
                <a:cubicBezTo>
                  <a:pt x="5546" y="15067"/>
                  <a:pt x="5870" y="16239"/>
                  <a:pt x="6473" y="17225"/>
                </a:cubicBezTo>
                <a:lnTo>
                  <a:pt x="6473" y="17225"/>
                </a:lnTo>
                <a:cubicBezTo>
                  <a:pt x="5959" y="17949"/>
                  <a:pt x="5485" y="18698"/>
                  <a:pt x="5053" y="19465"/>
                </a:cubicBezTo>
                <a:cubicBezTo>
                  <a:pt x="5025" y="19493"/>
                  <a:pt x="4997" y="19604"/>
                  <a:pt x="4969" y="19632"/>
                </a:cubicBezTo>
                <a:cubicBezTo>
                  <a:pt x="4545" y="20387"/>
                  <a:pt x="4146" y="21179"/>
                  <a:pt x="3803" y="21992"/>
                </a:cubicBezTo>
                <a:lnTo>
                  <a:pt x="3803" y="21992"/>
                </a:lnTo>
                <a:cubicBezTo>
                  <a:pt x="3437" y="21276"/>
                  <a:pt x="2986" y="20025"/>
                  <a:pt x="2915" y="19264"/>
                </a:cubicBezTo>
                <a:lnTo>
                  <a:pt x="2915" y="19264"/>
                </a:lnTo>
                <a:cubicBezTo>
                  <a:pt x="2921" y="19300"/>
                  <a:pt x="2927" y="19325"/>
                  <a:pt x="2934" y="19325"/>
                </a:cubicBezTo>
                <a:cubicBezTo>
                  <a:pt x="2906" y="19074"/>
                  <a:pt x="2906" y="18768"/>
                  <a:pt x="2823" y="18489"/>
                </a:cubicBezTo>
                <a:lnTo>
                  <a:pt x="2823" y="18489"/>
                </a:lnTo>
                <a:cubicBezTo>
                  <a:pt x="2795" y="18600"/>
                  <a:pt x="2878" y="18768"/>
                  <a:pt x="2823" y="18907"/>
                </a:cubicBezTo>
                <a:cubicBezTo>
                  <a:pt x="2767" y="18238"/>
                  <a:pt x="2683" y="17569"/>
                  <a:pt x="2739" y="16956"/>
                </a:cubicBezTo>
                <a:cubicBezTo>
                  <a:pt x="2683" y="15677"/>
                  <a:pt x="2960" y="14371"/>
                  <a:pt x="3294" y="13175"/>
                </a:cubicBezTo>
                <a:lnTo>
                  <a:pt x="3294" y="13175"/>
                </a:lnTo>
                <a:cubicBezTo>
                  <a:pt x="3283" y="13193"/>
                  <a:pt x="3241" y="13193"/>
                  <a:pt x="3241" y="13193"/>
                </a:cubicBezTo>
                <a:cubicBezTo>
                  <a:pt x="3241" y="13165"/>
                  <a:pt x="3241" y="13109"/>
                  <a:pt x="3296" y="13109"/>
                </a:cubicBezTo>
                <a:cubicBezTo>
                  <a:pt x="3324" y="12915"/>
                  <a:pt x="3489" y="12502"/>
                  <a:pt x="3519" y="12196"/>
                </a:cubicBezTo>
                <a:lnTo>
                  <a:pt x="3519" y="12196"/>
                </a:lnTo>
                <a:cubicBezTo>
                  <a:pt x="3515" y="12217"/>
                  <a:pt x="3492" y="12217"/>
                  <a:pt x="3492" y="12217"/>
                </a:cubicBezTo>
                <a:cubicBezTo>
                  <a:pt x="3492" y="12189"/>
                  <a:pt x="3492" y="12134"/>
                  <a:pt x="3519" y="12133"/>
                </a:cubicBezTo>
                <a:lnTo>
                  <a:pt x="3519" y="12133"/>
                </a:lnTo>
                <a:cubicBezTo>
                  <a:pt x="3535" y="12101"/>
                  <a:pt x="3587" y="11992"/>
                  <a:pt x="3579" y="11992"/>
                </a:cubicBezTo>
                <a:lnTo>
                  <a:pt x="3579" y="11992"/>
                </a:lnTo>
                <a:cubicBezTo>
                  <a:pt x="3578" y="11992"/>
                  <a:pt x="3577" y="11992"/>
                  <a:pt x="3575" y="11994"/>
                </a:cubicBezTo>
                <a:cubicBezTo>
                  <a:pt x="3575" y="12050"/>
                  <a:pt x="3519" y="12050"/>
                  <a:pt x="3519" y="12050"/>
                </a:cubicBezTo>
                <a:cubicBezTo>
                  <a:pt x="3519" y="11994"/>
                  <a:pt x="3519" y="11966"/>
                  <a:pt x="3575" y="11966"/>
                </a:cubicBezTo>
                <a:cubicBezTo>
                  <a:pt x="3770" y="11102"/>
                  <a:pt x="4300" y="9848"/>
                  <a:pt x="4857" y="9039"/>
                </a:cubicBezTo>
                <a:lnTo>
                  <a:pt x="4857" y="9039"/>
                </a:lnTo>
                <a:cubicBezTo>
                  <a:pt x="4857" y="9040"/>
                  <a:pt x="4776" y="9162"/>
                  <a:pt x="4805" y="9162"/>
                </a:cubicBezTo>
                <a:cubicBezTo>
                  <a:pt x="4810" y="9162"/>
                  <a:pt x="4818" y="9159"/>
                  <a:pt x="4830" y="9151"/>
                </a:cubicBezTo>
                <a:cubicBezTo>
                  <a:pt x="4997" y="8733"/>
                  <a:pt x="5331" y="8342"/>
                  <a:pt x="5526" y="7952"/>
                </a:cubicBezTo>
                <a:lnTo>
                  <a:pt x="5526" y="7952"/>
                </a:lnTo>
                <a:cubicBezTo>
                  <a:pt x="5248" y="8315"/>
                  <a:pt x="5025" y="8733"/>
                  <a:pt x="4774" y="9067"/>
                </a:cubicBezTo>
                <a:cubicBezTo>
                  <a:pt x="5025" y="8454"/>
                  <a:pt x="5526" y="7952"/>
                  <a:pt x="5861" y="7395"/>
                </a:cubicBezTo>
                <a:cubicBezTo>
                  <a:pt x="5972" y="7172"/>
                  <a:pt x="6251" y="6893"/>
                  <a:pt x="6446" y="6670"/>
                </a:cubicBezTo>
                <a:lnTo>
                  <a:pt x="6446" y="6670"/>
                </a:lnTo>
                <a:cubicBezTo>
                  <a:pt x="6418" y="6754"/>
                  <a:pt x="6391" y="6781"/>
                  <a:pt x="6307" y="6893"/>
                </a:cubicBezTo>
                <a:cubicBezTo>
                  <a:pt x="6502" y="6670"/>
                  <a:pt x="6586" y="6558"/>
                  <a:pt x="6669" y="6391"/>
                </a:cubicBezTo>
                <a:cubicBezTo>
                  <a:pt x="9290" y="3046"/>
                  <a:pt x="13415" y="1318"/>
                  <a:pt x="17541" y="1067"/>
                </a:cubicBezTo>
                <a:cubicBezTo>
                  <a:pt x="18043" y="1018"/>
                  <a:pt x="18526" y="989"/>
                  <a:pt x="19013" y="989"/>
                </a:cubicBezTo>
                <a:cubicBezTo>
                  <a:pt x="19359" y="989"/>
                  <a:pt x="19706" y="1004"/>
                  <a:pt x="20063" y="1038"/>
                </a:cubicBezTo>
                <a:lnTo>
                  <a:pt x="20063" y="1038"/>
                </a:lnTo>
                <a:cubicBezTo>
                  <a:pt x="20024" y="1030"/>
                  <a:pt x="20017" y="989"/>
                  <a:pt x="19975" y="984"/>
                </a:cubicBezTo>
                <a:close/>
                <a:moveTo>
                  <a:pt x="42406" y="22001"/>
                </a:moveTo>
                <a:cubicBezTo>
                  <a:pt x="42387" y="22001"/>
                  <a:pt x="42381" y="22014"/>
                  <a:pt x="42370" y="22014"/>
                </a:cubicBezTo>
                <a:cubicBezTo>
                  <a:pt x="42366" y="22014"/>
                  <a:pt x="42360" y="22011"/>
                  <a:pt x="42351" y="22003"/>
                </a:cubicBezTo>
                <a:lnTo>
                  <a:pt x="42351" y="22003"/>
                </a:lnTo>
                <a:cubicBezTo>
                  <a:pt x="42344" y="22005"/>
                  <a:pt x="42311" y="22011"/>
                  <a:pt x="42276" y="22017"/>
                </a:cubicBezTo>
                <a:lnTo>
                  <a:pt x="42276" y="22017"/>
                </a:lnTo>
                <a:cubicBezTo>
                  <a:pt x="42292" y="22012"/>
                  <a:pt x="42308" y="22006"/>
                  <a:pt x="42322" y="22001"/>
                </a:cubicBezTo>
                <a:lnTo>
                  <a:pt x="42350" y="22001"/>
                </a:lnTo>
                <a:cubicBezTo>
                  <a:pt x="42350" y="22002"/>
                  <a:pt x="42351" y="22002"/>
                  <a:pt x="42351" y="22003"/>
                </a:cubicBezTo>
                <a:lnTo>
                  <a:pt x="42351" y="22003"/>
                </a:lnTo>
                <a:cubicBezTo>
                  <a:pt x="42354" y="22002"/>
                  <a:pt x="42354" y="22001"/>
                  <a:pt x="42350" y="22001"/>
                </a:cubicBezTo>
                <a:close/>
                <a:moveTo>
                  <a:pt x="18137" y="22136"/>
                </a:moveTo>
                <a:cubicBezTo>
                  <a:pt x="18139" y="22136"/>
                  <a:pt x="18145" y="22138"/>
                  <a:pt x="18154" y="22141"/>
                </a:cubicBezTo>
                <a:cubicBezTo>
                  <a:pt x="18147" y="22141"/>
                  <a:pt x="18143" y="22141"/>
                  <a:pt x="18141" y="22141"/>
                </a:cubicBezTo>
                <a:lnTo>
                  <a:pt x="18141" y="22141"/>
                </a:lnTo>
                <a:cubicBezTo>
                  <a:pt x="18136" y="22138"/>
                  <a:pt x="18134" y="22136"/>
                  <a:pt x="18137" y="22136"/>
                </a:cubicBezTo>
                <a:close/>
                <a:moveTo>
                  <a:pt x="4262" y="22782"/>
                </a:moveTo>
                <a:lnTo>
                  <a:pt x="4262" y="22782"/>
                </a:lnTo>
                <a:cubicBezTo>
                  <a:pt x="4268" y="22792"/>
                  <a:pt x="4272" y="22802"/>
                  <a:pt x="4272" y="22810"/>
                </a:cubicBezTo>
                <a:cubicBezTo>
                  <a:pt x="4272" y="22810"/>
                  <a:pt x="4267" y="22807"/>
                  <a:pt x="4262" y="22804"/>
                </a:cubicBezTo>
                <a:lnTo>
                  <a:pt x="4262" y="22804"/>
                </a:lnTo>
                <a:cubicBezTo>
                  <a:pt x="4258" y="22797"/>
                  <a:pt x="4254" y="22791"/>
                  <a:pt x="4250" y="22785"/>
                </a:cubicBezTo>
                <a:lnTo>
                  <a:pt x="4250" y="22785"/>
                </a:lnTo>
                <a:cubicBezTo>
                  <a:pt x="4253" y="22784"/>
                  <a:pt x="4256" y="22783"/>
                  <a:pt x="4262" y="22782"/>
                </a:cubicBezTo>
                <a:close/>
                <a:moveTo>
                  <a:pt x="18330" y="3527"/>
                </a:moveTo>
                <a:cubicBezTo>
                  <a:pt x="19429" y="3527"/>
                  <a:pt x="20537" y="3644"/>
                  <a:pt x="21622" y="3862"/>
                </a:cubicBezTo>
                <a:lnTo>
                  <a:pt x="21622" y="3862"/>
                </a:lnTo>
                <a:cubicBezTo>
                  <a:pt x="21656" y="3879"/>
                  <a:pt x="21741" y="3894"/>
                  <a:pt x="21792" y="3894"/>
                </a:cubicBezTo>
                <a:cubicBezTo>
                  <a:pt x="21804" y="3894"/>
                  <a:pt x="21813" y="3893"/>
                  <a:pt x="21820" y="3892"/>
                </a:cubicBezTo>
                <a:lnTo>
                  <a:pt x="21820" y="3892"/>
                </a:lnTo>
                <a:cubicBezTo>
                  <a:pt x="21828" y="3896"/>
                  <a:pt x="21834" y="3902"/>
                  <a:pt x="21834" y="3910"/>
                </a:cubicBezTo>
                <a:cubicBezTo>
                  <a:pt x="22391" y="4050"/>
                  <a:pt x="23088" y="4245"/>
                  <a:pt x="23645" y="4440"/>
                </a:cubicBezTo>
                <a:cubicBezTo>
                  <a:pt x="24241" y="4602"/>
                  <a:pt x="24758" y="4844"/>
                  <a:pt x="25349" y="5011"/>
                </a:cubicBezTo>
                <a:lnTo>
                  <a:pt x="25349" y="5011"/>
                </a:lnTo>
                <a:cubicBezTo>
                  <a:pt x="25347" y="5007"/>
                  <a:pt x="25346" y="5003"/>
                  <a:pt x="25346" y="4997"/>
                </a:cubicBezTo>
                <a:lnTo>
                  <a:pt x="25346" y="4997"/>
                </a:lnTo>
                <a:cubicBezTo>
                  <a:pt x="26294" y="5443"/>
                  <a:pt x="27464" y="5945"/>
                  <a:pt x="28440" y="6419"/>
                </a:cubicBezTo>
                <a:cubicBezTo>
                  <a:pt x="28719" y="6642"/>
                  <a:pt x="29025" y="6754"/>
                  <a:pt x="29388" y="6949"/>
                </a:cubicBezTo>
                <a:cubicBezTo>
                  <a:pt x="31674" y="8147"/>
                  <a:pt x="33848" y="9680"/>
                  <a:pt x="35938" y="11214"/>
                </a:cubicBezTo>
                <a:cubicBezTo>
                  <a:pt x="36384" y="11576"/>
                  <a:pt x="36886" y="11938"/>
                  <a:pt x="37332" y="12329"/>
                </a:cubicBezTo>
                <a:lnTo>
                  <a:pt x="37360" y="12329"/>
                </a:lnTo>
                <a:cubicBezTo>
                  <a:pt x="39618" y="14196"/>
                  <a:pt x="41904" y="16175"/>
                  <a:pt x="43716" y="18489"/>
                </a:cubicBezTo>
                <a:cubicBezTo>
                  <a:pt x="43744" y="18517"/>
                  <a:pt x="43771" y="18545"/>
                  <a:pt x="43799" y="18628"/>
                </a:cubicBezTo>
                <a:cubicBezTo>
                  <a:pt x="44423" y="19423"/>
                  <a:pt x="45057" y="20266"/>
                  <a:pt x="45637" y="21152"/>
                </a:cubicBezTo>
                <a:lnTo>
                  <a:pt x="45637" y="21152"/>
                </a:lnTo>
                <a:cubicBezTo>
                  <a:pt x="45286" y="21280"/>
                  <a:pt x="44930" y="21386"/>
                  <a:pt x="44552" y="21472"/>
                </a:cubicBezTo>
                <a:cubicBezTo>
                  <a:pt x="43771" y="21723"/>
                  <a:pt x="43019" y="21890"/>
                  <a:pt x="42210" y="22001"/>
                </a:cubicBezTo>
                <a:cubicBezTo>
                  <a:pt x="42193" y="22014"/>
                  <a:pt x="42182" y="22024"/>
                  <a:pt x="42176" y="22031"/>
                </a:cubicBezTo>
                <a:lnTo>
                  <a:pt x="42176" y="22031"/>
                </a:lnTo>
                <a:cubicBezTo>
                  <a:pt x="41648" y="22141"/>
                  <a:pt x="41121" y="22225"/>
                  <a:pt x="40594" y="22308"/>
                </a:cubicBezTo>
                <a:cubicBezTo>
                  <a:pt x="38990" y="22571"/>
                  <a:pt x="37288" y="22685"/>
                  <a:pt x="35603" y="22837"/>
                </a:cubicBezTo>
                <a:lnTo>
                  <a:pt x="35603" y="22837"/>
                </a:lnTo>
                <a:cubicBezTo>
                  <a:pt x="35493" y="22660"/>
                  <a:pt x="35382" y="22484"/>
                  <a:pt x="35269" y="22308"/>
                </a:cubicBezTo>
                <a:cubicBezTo>
                  <a:pt x="31918" y="16653"/>
                  <a:pt x="26565" y="9210"/>
                  <a:pt x="19650" y="9210"/>
                </a:cubicBezTo>
                <a:cubicBezTo>
                  <a:pt x="18282" y="9210"/>
                  <a:pt x="16853" y="9501"/>
                  <a:pt x="15366" y="10154"/>
                </a:cubicBezTo>
                <a:cubicBezTo>
                  <a:pt x="16063" y="9903"/>
                  <a:pt x="16677" y="9708"/>
                  <a:pt x="17318" y="9597"/>
                </a:cubicBezTo>
                <a:lnTo>
                  <a:pt x="17318" y="9597"/>
                </a:lnTo>
                <a:cubicBezTo>
                  <a:pt x="17211" y="9677"/>
                  <a:pt x="17116" y="9720"/>
                  <a:pt x="17026" y="9747"/>
                </a:cubicBezTo>
                <a:lnTo>
                  <a:pt x="17026" y="9747"/>
                </a:lnTo>
                <a:cubicBezTo>
                  <a:pt x="17384" y="9651"/>
                  <a:pt x="17745" y="9569"/>
                  <a:pt x="18070" y="9569"/>
                </a:cubicBezTo>
                <a:cubicBezTo>
                  <a:pt x="14948" y="10099"/>
                  <a:pt x="12161" y="11799"/>
                  <a:pt x="9875" y="13890"/>
                </a:cubicBezTo>
                <a:cubicBezTo>
                  <a:pt x="9875" y="13887"/>
                  <a:pt x="9874" y="13886"/>
                  <a:pt x="9872" y="13886"/>
                </a:cubicBezTo>
                <a:cubicBezTo>
                  <a:pt x="9850" y="13886"/>
                  <a:pt x="9723" y="14008"/>
                  <a:pt x="9596" y="14085"/>
                </a:cubicBezTo>
                <a:cubicBezTo>
                  <a:pt x="10739" y="13025"/>
                  <a:pt x="11854" y="12106"/>
                  <a:pt x="13192" y="11269"/>
                </a:cubicBezTo>
                <a:cubicBezTo>
                  <a:pt x="13215" y="11246"/>
                  <a:pt x="13222" y="11236"/>
                  <a:pt x="13214" y="11236"/>
                </a:cubicBezTo>
                <a:cubicBezTo>
                  <a:pt x="13162" y="11236"/>
                  <a:pt x="12401" y="11772"/>
                  <a:pt x="12253" y="11772"/>
                </a:cubicBezTo>
                <a:cubicBezTo>
                  <a:pt x="12250" y="11772"/>
                  <a:pt x="12247" y="11772"/>
                  <a:pt x="12244" y="11771"/>
                </a:cubicBezTo>
                <a:cubicBezTo>
                  <a:pt x="12718" y="11409"/>
                  <a:pt x="13192" y="11158"/>
                  <a:pt x="13666" y="10879"/>
                </a:cubicBezTo>
                <a:cubicBezTo>
                  <a:pt x="13664" y="10877"/>
                  <a:pt x="13659" y="10875"/>
                  <a:pt x="13653" y="10875"/>
                </a:cubicBezTo>
                <a:cubicBezTo>
                  <a:pt x="13595" y="10875"/>
                  <a:pt x="13382" y="10993"/>
                  <a:pt x="13332" y="11018"/>
                </a:cubicBezTo>
                <a:cubicBezTo>
                  <a:pt x="10873" y="12316"/>
                  <a:pt x="8777" y="14218"/>
                  <a:pt x="7073" y="16417"/>
                </a:cubicBezTo>
                <a:lnTo>
                  <a:pt x="7073" y="16417"/>
                </a:lnTo>
                <a:cubicBezTo>
                  <a:pt x="6638" y="15548"/>
                  <a:pt x="6450" y="14560"/>
                  <a:pt x="6502" y="13583"/>
                </a:cubicBezTo>
                <a:cubicBezTo>
                  <a:pt x="6558" y="13388"/>
                  <a:pt x="6558" y="13109"/>
                  <a:pt x="6641" y="12914"/>
                </a:cubicBezTo>
                <a:cubicBezTo>
                  <a:pt x="6641" y="12691"/>
                  <a:pt x="6725" y="12496"/>
                  <a:pt x="6781" y="12245"/>
                </a:cubicBezTo>
                <a:cubicBezTo>
                  <a:pt x="7561" y="9541"/>
                  <a:pt x="9485" y="7116"/>
                  <a:pt x="11743" y="5527"/>
                </a:cubicBezTo>
                <a:cubicBezTo>
                  <a:pt x="12663" y="4858"/>
                  <a:pt x="13666" y="4328"/>
                  <a:pt x="14753" y="4022"/>
                </a:cubicBezTo>
                <a:cubicBezTo>
                  <a:pt x="14781" y="3994"/>
                  <a:pt x="14920" y="3994"/>
                  <a:pt x="14948" y="3966"/>
                </a:cubicBezTo>
                <a:cubicBezTo>
                  <a:pt x="15562" y="3771"/>
                  <a:pt x="16203" y="3687"/>
                  <a:pt x="16816" y="3604"/>
                </a:cubicBezTo>
                <a:cubicBezTo>
                  <a:pt x="17316" y="3552"/>
                  <a:pt x="17822" y="3527"/>
                  <a:pt x="18330" y="3527"/>
                </a:cubicBezTo>
                <a:close/>
                <a:moveTo>
                  <a:pt x="34322" y="22977"/>
                </a:moveTo>
                <a:lnTo>
                  <a:pt x="34322" y="22977"/>
                </a:lnTo>
                <a:cubicBezTo>
                  <a:pt x="34318" y="22981"/>
                  <a:pt x="34311" y="22984"/>
                  <a:pt x="34302" y="22986"/>
                </a:cubicBezTo>
                <a:lnTo>
                  <a:pt x="34302" y="22986"/>
                </a:lnTo>
                <a:cubicBezTo>
                  <a:pt x="34313" y="22985"/>
                  <a:pt x="34325" y="22983"/>
                  <a:pt x="34336" y="22982"/>
                </a:cubicBezTo>
                <a:lnTo>
                  <a:pt x="34336" y="22982"/>
                </a:lnTo>
                <a:cubicBezTo>
                  <a:pt x="34332" y="22980"/>
                  <a:pt x="34327" y="22979"/>
                  <a:pt x="34322" y="22977"/>
                </a:cubicBezTo>
                <a:close/>
                <a:moveTo>
                  <a:pt x="34302" y="22986"/>
                </a:moveTo>
                <a:cubicBezTo>
                  <a:pt x="34288" y="22987"/>
                  <a:pt x="34275" y="22989"/>
                  <a:pt x="34261" y="22990"/>
                </a:cubicBezTo>
                <a:lnTo>
                  <a:pt x="34261" y="22990"/>
                </a:lnTo>
                <a:cubicBezTo>
                  <a:pt x="34277" y="22990"/>
                  <a:pt x="34291" y="22988"/>
                  <a:pt x="34302" y="22986"/>
                </a:cubicBezTo>
                <a:close/>
                <a:moveTo>
                  <a:pt x="30057" y="22977"/>
                </a:moveTo>
                <a:lnTo>
                  <a:pt x="30057" y="22977"/>
                </a:lnTo>
                <a:cubicBezTo>
                  <a:pt x="30071" y="22991"/>
                  <a:pt x="30119" y="22991"/>
                  <a:pt x="30168" y="22991"/>
                </a:cubicBezTo>
                <a:cubicBezTo>
                  <a:pt x="30170" y="22991"/>
                  <a:pt x="30172" y="22991"/>
                  <a:pt x="30174" y="22991"/>
                </a:cubicBezTo>
                <a:lnTo>
                  <a:pt x="30174" y="22991"/>
                </a:lnTo>
                <a:cubicBezTo>
                  <a:pt x="30134" y="22987"/>
                  <a:pt x="30095" y="22982"/>
                  <a:pt x="30057" y="22977"/>
                </a:cubicBezTo>
                <a:close/>
                <a:moveTo>
                  <a:pt x="30174" y="22991"/>
                </a:moveTo>
                <a:cubicBezTo>
                  <a:pt x="30207" y="22994"/>
                  <a:pt x="30240" y="22998"/>
                  <a:pt x="30274" y="23001"/>
                </a:cubicBezTo>
                <a:lnTo>
                  <a:pt x="30274" y="23001"/>
                </a:lnTo>
                <a:cubicBezTo>
                  <a:pt x="30256" y="22991"/>
                  <a:pt x="30215" y="22991"/>
                  <a:pt x="30174" y="22991"/>
                </a:cubicBezTo>
                <a:close/>
                <a:moveTo>
                  <a:pt x="34261" y="22990"/>
                </a:moveTo>
                <a:cubicBezTo>
                  <a:pt x="34245" y="22991"/>
                  <a:pt x="34228" y="22991"/>
                  <a:pt x="34210" y="22991"/>
                </a:cubicBezTo>
                <a:cubicBezTo>
                  <a:pt x="34161" y="22991"/>
                  <a:pt x="34113" y="22991"/>
                  <a:pt x="34099" y="23005"/>
                </a:cubicBezTo>
                <a:cubicBezTo>
                  <a:pt x="33960" y="22999"/>
                  <a:pt x="33818" y="22995"/>
                  <a:pt x="33672" y="22994"/>
                </a:cubicBezTo>
                <a:lnTo>
                  <a:pt x="33672" y="22994"/>
                </a:lnTo>
                <a:cubicBezTo>
                  <a:pt x="33748" y="23008"/>
                  <a:pt x="33828" y="23013"/>
                  <a:pt x="33910" y="23013"/>
                </a:cubicBezTo>
                <a:cubicBezTo>
                  <a:pt x="34023" y="23013"/>
                  <a:pt x="34142" y="23003"/>
                  <a:pt x="34261" y="22990"/>
                </a:cubicBezTo>
                <a:close/>
                <a:moveTo>
                  <a:pt x="36775" y="22921"/>
                </a:moveTo>
                <a:cubicBezTo>
                  <a:pt x="36524" y="22949"/>
                  <a:pt x="36830" y="22949"/>
                  <a:pt x="36803" y="22949"/>
                </a:cubicBezTo>
                <a:cubicBezTo>
                  <a:pt x="36533" y="22974"/>
                  <a:pt x="36111" y="22998"/>
                  <a:pt x="35729" y="23042"/>
                </a:cubicBezTo>
                <a:lnTo>
                  <a:pt x="35729" y="23042"/>
                </a:lnTo>
                <a:cubicBezTo>
                  <a:pt x="35722" y="23031"/>
                  <a:pt x="35716" y="23020"/>
                  <a:pt x="35709" y="23008"/>
                </a:cubicBezTo>
                <a:lnTo>
                  <a:pt x="35709" y="23008"/>
                </a:lnTo>
                <a:cubicBezTo>
                  <a:pt x="36070" y="22985"/>
                  <a:pt x="36430" y="22956"/>
                  <a:pt x="36775" y="22921"/>
                </a:cubicBezTo>
                <a:close/>
                <a:moveTo>
                  <a:pt x="19539" y="9865"/>
                </a:moveTo>
                <a:cubicBezTo>
                  <a:pt x="20672" y="9865"/>
                  <a:pt x="21792" y="10108"/>
                  <a:pt x="22837" y="10517"/>
                </a:cubicBezTo>
                <a:cubicBezTo>
                  <a:pt x="24677" y="11214"/>
                  <a:pt x="26238" y="12468"/>
                  <a:pt x="27632" y="13778"/>
                </a:cubicBezTo>
                <a:cubicBezTo>
                  <a:pt x="30325" y="16528"/>
                  <a:pt x="32601" y="19639"/>
                  <a:pt x="34553" y="22949"/>
                </a:cubicBezTo>
                <a:lnTo>
                  <a:pt x="34553" y="22949"/>
                </a:lnTo>
                <a:cubicBezTo>
                  <a:pt x="34550" y="22949"/>
                  <a:pt x="34547" y="22949"/>
                  <a:pt x="34545" y="22949"/>
                </a:cubicBezTo>
                <a:lnTo>
                  <a:pt x="34553" y="22949"/>
                </a:lnTo>
                <a:cubicBezTo>
                  <a:pt x="34555" y="22952"/>
                  <a:pt x="34557" y="22955"/>
                  <a:pt x="34558" y="22958"/>
                </a:cubicBezTo>
                <a:lnTo>
                  <a:pt x="34558" y="22958"/>
                </a:lnTo>
                <a:cubicBezTo>
                  <a:pt x="34485" y="22965"/>
                  <a:pt x="34410" y="22974"/>
                  <a:pt x="34336" y="22982"/>
                </a:cubicBezTo>
                <a:lnTo>
                  <a:pt x="34336" y="22982"/>
                </a:lnTo>
                <a:cubicBezTo>
                  <a:pt x="34394" y="23005"/>
                  <a:pt x="34313" y="23008"/>
                  <a:pt x="34182" y="23061"/>
                </a:cubicBezTo>
                <a:cubicBezTo>
                  <a:pt x="34325" y="23061"/>
                  <a:pt x="34470" y="23059"/>
                  <a:pt x="34616" y="23056"/>
                </a:cubicBezTo>
                <a:lnTo>
                  <a:pt x="34616" y="23056"/>
                </a:lnTo>
                <a:cubicBezTo>
                  <a:pt x="34629" y="23077"/>
                  <a:pt x="34641" y="23099"/>
                  <a:pt x="34654" y="23120"/>
                </a:cubicBezTo>
                <a:lnTo>
                  <a:pt x="34654" y="23120"/>
                </a:lnTo>
                <a:cubicBezTo>
                  <a:pt x="34271" y="23136"/>
                  <a:pt x="33888" y="23150"/>
                  <a:pt x="33506" y="23161"/>
                </a:cubicBezTo>
                <a:lnTo>
                  <a:pt x="33506" y="23161"/>
                </a:lnTo>
                <a:cubicBezTo>
                  <a:pt x="33467" y="23105"/>
                  <a:pt x="33428" y="23049"/>
                  <a:pt x="33388" y="22993"/>
                </a:cubicBezTo>
                <a:lnTo>
                  <a:pt x="33388" y="22993"/>
                </a:lnTo>
                <a:cubicBezTo>
                  <a:pt x="33418" y="22993"/>
                  <a:pt x="33447" y="22993"/>
                  <a:pt x="33477" y="22993"/>
                </a:cubicBezTo>
                <a:cubicBezTo>
                  <a:pt x="33542" y="22993"/>
                  <a:pt x="33608" y="22993"/>
                  <a:pt x="33672" y="22994"/>
                </a:cubicBezTo>
                <a:lnTo>
                  <a:pt x="33672" y="22994"/>
                </a:lnTo>
                <a:cubicBezTo>
                  <a:pt x="33647" y="22989"/>
                  <a:pt x="33622" y="22984"/>
                  <a:pt x="33597" y="22977"/>
                </a:cubicBezTo>
                <a:cubicBezTo>
                  <a:pt x="33820" y="22949"/>
                  <a:pt x="34127" y="22977"/>
                  <a:pt x="34322" y="22921"/>
                </a:cubicBezTo>
                <a:lnTo>
                  <a:pt x="34322" y="22921"/>
                </a:lnTo>
                <a:cubicBezTo>
                  <a:pt x="34003" y="22935"/>
                  <a:pt x="33680" y="22942"/>
                  <a:pt x="33354" y="22945"/>
                </a:cubicBezTo>
                <a:lnTo>
                  <a:pt x="33354" y="22945"/>
                </a:lnTo>
                <a:cubicBezTo>
                  <a:pt x="33202" y="22729"/>
                  <a:pt x="33050" y="22517"/>
                  <a:pt x="32900" y="22308"/>
                </a:cubicBezTo>
                <a:cubicBezTo>
                  <a:pt x="31120" y="19684"/>
                  <a:pt x="29002" y="17559"/>
                  <a:pt x="27370" y="17559"/>
                </a:cubicBezTo>
                <a:cubicBezTo>
                  <a:pt x="26036" y="17559"/>
                  <a:pt x="25026" y="18976"/>
                  <a:pt x="24788" y="22698"/>
                </a:cubicBezTo>
                <a:cubicBezTo>
                  <a:pt x="24787" y="22778"/>
                  <a:pt x="24786" y="22858"/>
                  <a:pt x="24785" y="22938"/>
                </a:cubicBezTo>
                <a:lnTo>
                  <a:pt x="24785" y="22938"/>
                </a:lnTo>
                <a:cubicBezTo>
                  <a:pt x="24304" y="22873"/>
                  <a:pt x="23825" y="22808"/>
                  <a:pt x="23380" y="22808"/>
                </a:cubicBezTo>
                <a:cubicBezTo>
                  <a:pt x="23338" y="22808"/>
                  <a:pt x="23296" y="22808"/>
                  <a:pt x="23255" y="22810"/>
                </a:cubicBezTo>
                <a:cubicBezTo>
                  <a:pt x="23590" y="22838"/>
                  <a:pt x="23952" y="22838"/>
                  <a:pt x="24259" y="22921"/>
                </a:cubicBezTo>
                <a:cubicBezTo>
                  <a:pt x="22475" y="22838"/>
                  <a:pt x="20719" y="22642"/>
                  <a:pt x="18934" y="22364"/>
                </a:cubicBezTo>
                <a:cubicBezTo>
                  <a:pt x="18684" y="22308"/>
                  <a:pt x="18767" y="22224"/>
                  <a:pt x="18433" y="22224"/>
                </a:cubicBezTo>
                <a:lnTo>
                  <a:pt x="18405" y="22224"/>
                </a:lnTo>
                <a:cubicBezTo>
                  <a:pt x="18323" y="22224"/>
                  <a:pt x="18182" y="22165"/>
                  <a:pt x="18145" y="22143"/>
                </a:cubicBezTo>
                <a:lnTo>
                  <a:pt x="18145" y="22143"/>
                </a:lnTo>
                <a:cubicBezTo>
                  <a:pt x="18180" y="22151"/>
                  <a:pt x="18382" y="22169"/>
                  <a:pt x="18405" y="22169"/>
                </a:cubicBezTo>
                <a:cubicBezTo>
                  <a:pt x="18349" y="22141"/>
                  <a:pt x="18210" y="22141"/>
                  <a:pt x="18154" y="22113"/>
                </a:cubicBezTo>
                <a:cubicBezTo>
                  <a:pt x="16561" y="21838"/>
                  <a:pt x="15077" y="21482"/>
                  <a:pt x="13541" y="20912"/>
                </a:cubicBezTo>
                <a:lnTo>
                  <a:pt x="13541" y="20912"/>
                </a:lnTo>
                <a:cubicBezTo>
                  <a:pt x="13444" y="20900"/>
                  <a:pt x="13458" y="20900"/>
                  <a:pt x="13492" y="20900"/>
                </a:cubicBezTo>
                <a:cubicBezTo>
                  <a:pt x="13497" y="20900"/>
                  <a:pt x="13502" y="20900"/>
                  <a:pt x="13508" y="20900"/>
                </a:cubicBezTo>
                <a:lnTo>
                  <a:pt x="13508" y="20900"/>
                </a:lnTo>
                <a:cubicBezTo>
                  <a:pt x="13496" y="20896"/>
                  <a:pt x="13483" y="20891"/>
                  <a:pt x="13471" y="20886"/>
                </a:cubicBezTo>
                <a:lnTo>
                  <a:pt x="13471" y="20886"/>
                </a:lnTo>
                <a:cubicBezTo>
                  <a:pt x="13471" y="20886"/>
                  <a:pt x="13488" y="20886"/>
                  <a:pt x="13523" y="20900"/>
                </a:cubicBezTo>
                <a:lnTo>
                  <a:pt x="13523" y="20900"/>
                </a:lnTo>
                <a:cubicBezTo>
                  <a:pt x="13551" y="20899"/>
                  <a:pt x="13575" y="20896"/>
                  <a:pt x="13555" y="20886"/>
                </a:cubicBezTo>
                <a:lnTo>
                  <a:pt x="13555" y="20886"/>
                </a:lnTo>
                <a:cubicBezTo>
                  <a:pt x="13828" y="20968"/>
                  <a:pt x="14075" y="21050"/>
                  <a:pt x="14321" y="21106"/>
                </a:cubicBezTo>
                <a:lnTo>
                  <a:pt x="14321" y="21106"/>
                </a:lnTo>
                <a:cubicBezTo>
                  <a:pt x="14276" y="21091"/>
                  <a:pt x="14161" y="21026"/>
                  <a:pt x="14112" y="21026"/>
                </a:cubicBezTo>
                <a:cubicBezTo>
                  <a:pt x="12969" y="20691"/>
                  <a:pt x="11826" y="20301"/>
                  <a:pt x="10767" y="19771"/>
                </a:cubicBezTo>
                <a:cubicBezTo>
                  <a:pt x="10600" y="19743"/>
                  <a:pt x="9764" y="19242"/>
                  <a:pt x="9457" y="19019"/>
                </a:cubicBezTo>
                <a:lnTo>
                  <a:pt x="9457" y="19019"/>
                </a:lnTo>
                <a:cubicBezTo>
                  <a:pt x="10042" y="19242"/>
                  <a:pt x="10488" y="19520"/>
                  <a:pt x="11046" y="19743"/>
                </a:cubicBezTo>
                <a:cubicBezTo>
                  <a:pt x="9987" y="19186"/>
                  <a:pt x="8955" y="18684"/>
                  <a:pt x="8119" y="17820"/>
                </a:cubicBezTo>
                <a:cubicBezTo>
                  <a:pt x="7892" y="17609"/>
                  <a:pt x="7688" y="17379"/>
                  <a:pt x="7509" y="17134"/>
                </a:cubicBezTo>
                <a:lnTo>
                  <a:pt x="7509" y="17134"/>
                </a:lnTo>
                <a:cubicBezTo>
                  <a:pt x="8339" y="16053"/>
                  <a:pt x="9252" y="15048"/>
                  <a:pt x="10210" y="14140"/>
                </a:cubicBezTo>
                <a:cubicBezTo>
                  <a:pt x="12300" y="12217"/>
                  <a:pt x="14865" y="10656"/>
                  <a:pt x="17680" y="10043"/>
                </a:cubicBezTo>
                <a:cubicBezTo>
                  <a:pt x="17847" y="9987"/>
                  <a:pt x="18126" y="9987"/>
                  <a:pt x="18293" y="9959"/>
                </a:cubicBezTo>
                <a:cubicBezTo>
                  <a:pt x="18413" y="9959"/>
                  <a:pt x="18532" y="9898"/>
                  <a:pt x="18687" y="9898"/>
                </a:cubicBezTo>
                <a:cubicBezTo>
                  <a:pt x="18713" y="9898"/>
                  <a:pt x="18739" y="9899"/>
                  <a:pt x="18767" y="9903"/>
                </a:cubicBezTo>
                <a:cubicBezTo>
                  <a:pt x="19025" y="9878"/>
                  <a:pt x="19282" y="9865"/>
                  <a:pt x="19539" y="9865"/>
                </a:cubicBezTo>
                <a:close/>
                <a:moveTo>
                  <a:pt x="27353" y="18963"/>
                </a:moveTo>
                <a:cubicBezTo>
                  <a:pt x="28900" y="19439"/>
                  <a:pt x="30362" y="21283"/>
                  <a:pt x="31579" y="22950"/>
                </a:cubicBezTo>
                <a:lnTo>
                  <a:pt x="31579" y="22950"/>
                </a:lnTo>
                <a:cubicBezTo>
                  <a:pt x="31157" y="22953"/>
                  <a:pt x="30741" y="22959"/>
                  <a:pt x="30335" y="22977"/>
                </a:cubicBezTo>
                <a:lnTo>
                  <a:pt x="30286" y="23002"/>
                </a:lnTo>
                <a:lnTo>
                  <a:pt x="30286" y="23002"/>
                </a:lnTo>
                <a:cubicBezTo>
                  <a:pt x="30282" y="23001"/>
                  <a:pt x="30278" y="23001"/>
                  <a:pt x="30274" y="23001"/>
                </a:cubicBezTo>
                <a:lnTo>
                  <a:pt x="30274" y="23001"/>
                </a:lnTo>
                <a:cubicBezTo>
                  <a:pt x="30276" y="23002"/>
                  <a:pt x="30278" y="23003"/>
                  <a:pt x="30280" y="23005"/>
                </a:cubicBezTo>
                <a:lnTo>
                  <a:pt x="30286" y="23002"/>
                </a:lnTo>
                <a:lnTo>
                  <a:pt x="30286" y="23002"/>
                </a:lnTo>
                <a:cubicBezTo>
                  <a:pt x="30561" y="23026"/>
                  <a:pt x="30867" y="23034"/>
                  <a:pt x="31192" y="23034"/>
                </a:cubicBezTo>
                <a:cubicBezTo>
                  <a:pt x="31337" y="23034"/>
                  <a:pt x="31485" y="23032"/>
                  <a:pt x="31636" y="23030"/>
                </a:cubicBezTo>
                <a:lnTo>
                  <a:pt x="31636" y="23030"/>
                </a:lnTo>
                <a:cubicBezTo>
                  <a:pt x="31677" y="23085"/>
                  <a:pt x="31717" y="23140"/>
                  <a:pt x="31757" y="23195"/>
                </a:cubicBezTo>
                <a:lnTo>
                  <a:pt x="31757" y="23195"/>
                </a:lnTo>
                <a:cubicBezTo>
                  <a:pt x="31460" y="23198"/>
                  <a:pt x="31162" y="23200"/>
                  <a:pt x="30865" y="23200"/>
                </a:cubicBezTo>
                <a:cubicBezTo>
                  <a:pt x="29576" y="23200"/>
                  <a:pt x="28287" y="23172"/>
                  <a:pt x="26990" y="23116"/>
                </a:cubicBezTo>
                <a:cubicBezTo>
                  <a:pt x="27074" y="23088"/>
                  <a:pt x="26377" y="23088"/>
                  <a:pt x="26294" y="23061"/>
                </a:cubicBezTo>
                <a:cubicBezTo>
                  <a:pt x="26251" y="23062"/>
                  <a:pt x="26208" y="23062"/>
                  <a:pt x="26165" y="23062"/>
                </a:cubicBezTo>
                <a:cubicBezTo>
                  <a:pt x="26152" y="23062"/>
                  <a:pt x="26139" y="23062"/>
                  <a:pt x="26125" y="23062"/>
                </a:cubicBezTo>
                <a:lnTo>
                  <a:pt x="26125" y="23062"/>
                </a:lnTo>
                <a:cubicBezTo>
                  <a:pt x="26367" y="21728"/>
                  <a:pt x="26249" y="19825"/>
                  <a:pt x="27353" y="18963"/>
                </a:cubicBezTo>
                <a:close/>
                <a:moveTo>
                  <a:pt x="29539" y="23367"/>
                </a:moveTo>
                <a:cubicBezTo>
                  <a:pt x="29543" y="23367"/>
                  <a:pt x="29548" y="23367"/>
                  <a:pt x="29555" y="23367"/>
                </a:cubicBezTo>
                <a:cubicBezTo>
                  <a:pt x="29550" y="23367"/>
                  <a:pt x="29544" y="23367"/>
                  <a:pt x="29539" y="23367"/>
                </a:cubicBezTo>
                <a:close/>
                <a:moveTo>
                  <a:pt x="26346" y="23122"/>
                </a:moveTo>
                <a:cubicBezTo>
                  <a:pt x="26831" y="23122"/>
                  <a:pt x="27292" y="23168"/>
                  <a:pt x="27855" y="23228"/>
                </a:cubicBezTo>
                <a:cubicBezTo>
                  <a:pt x="27409" y="23228"/>
                  <a:pt x="27074" y="23200"/>
                  <a:pt x="26656" y="23200"/>
                </a:cubicBezTo>
                <a:cubicBezTo>
                  <a:pt x="26593" y="23162"/>
                  <a:pt x="26519" y="23147"/>
                  <a:pt x="26446" y="23147"/>
                </a:cubicBezTo>
                <a:cubicBezTo>
                  <a:pt x="26357" y="23147"/>
                  <a:pt x="26271" y="23169"/>
                  <a:pt x="26210" y="23200"/>
                </a:cubicBezTo>
                <a:cubicBezTo>
                  <a:pt x="27347" y="23283"/>
                  <a:pt x="28429" y="23339"/>
                  <a:pt x="29539" y="23367"/>
                </a:cubicBezTo>
                <a:lnTo>
                  <a:pt x="29539" y="23367"/>
                </a:lnTo>
                <a:cubicBezTo>
                  <a:pt x="29525" y="23365"/>
                  <a:pt x="29520" y="23360"/>
                  <a:pt x="29499" y="23339"/>
                </a:cubicBezTo>
                <a:lnTo>
                  <a:pt x="30558" y="23339"/>
                </a:lnTo>
                <a:cubicBezTo>
                  <a:pt x="30573" y="23325"/>
                  <a:pt x="30593" y="23320"/>
                  <a:pt x="30616" y="23320"/>
                </a:cubicBezTo>
                <a:cubicBezTo>
                  <a:pt x="30667" y="23320"/>
                  <a:pt x="30728" y="23345"/>
                  <a:pt x="30762" y="23345"/>
                </a:cubicBezTo>
                <a:cubicBezTo>
                  <a:pt x="30771" y="23345"/>
                  <a:pt x="30777" y="23343"/>
                  <a:pt x="30782" y="23339"/>
                </a:cubicBezTo>
                <a:cubicBezTo>
                  <a:pt x="31128" y="23317"/>
                  <a:pt x="31484" y="23313"/>
                  <a:pt x="31841" y="23312"/>
                </a:cubicBezTo>
                <a:lnTo>
                  <a:pt x="31841" y="23312"/>
                </a:lnTo>
                <a:cubicBezTo>
                  <a:pt x="31866" y="23347"/>
                  <a:pt x="31892" y="23382"/>
                  <a:pt x="31917" y="23417"/>
                </a:cubicBezTo>
                <a:lnTo>
                  <a:pt x="31917" y="23417"/>
                </a:lnTo>
                <a:cubicBezTo>
                  <a:pt x="29993" y="23410"/>
                  <a:pt x="28039" y="23434"/>
                  <a:pt x="26101" y="23189"/>
                </a:cubicBezTo>
                <a:lnTo>
                  <a:pt x="26101" y="23189"/>
                </a:lnTo>
                <a:cubicBezTo>
                  <a:pt x="26105" y="23168"/>
                  <a:pt x="26109" y="23147"/>
                  <a:pt x="26113" y="23125"/>
                </a:cubicBezTo>
                <a:lnTo>
                  <a:pt x="26113" y="23125"/>
                </a:lnTo>
                <a:cubicBezTo>
                  <a:pt x="26192" y="23123"/>
                  <a:pt x="26269" y="23122"/>
                  <a:pt x="26346" y="23122"/>
                </a:cubicBezTo>
                <a:close/>
                <a:moveTo>
                  <a:pt x="48727" y="25764"/>
                </a:moveTo>
                <a:cubicBezTo>
                  <a:pt x="48729" y="25773"/>
                  <a:pt x="48731" y="25783"/>
                  <a:pt x="48733" y="25792"/>
                </a:cubicBezTo>
                <a:cubicBezTo>
                  <a:pt x="48733" y="25781"/>
                  <a:pt x="48731" y="25772"/>
                  <a:pt x="48727" y="25764"/>
                </a:cubicBezTo>
                <a:close/>
                <a:moveTo>
                  <a:pt x="7533" y="26266"/>
                </a:moveTo>
                <a:cubicBezTo>
                  <a:pt x="7546" y="26275"/>
                  <a:pt x="7559" y="26285"/>
                  <a:pt x="7572" y="26294"/>
                </a:cubicBezTo>
                <a:lnTo>
                  <a:pt x="7617" y="26294"/>
                </a:lnTo>
                <a:cubicBezTo>
                  <a:pt x="7561" y="26294"/>
                  <a:pt x="7561" y="26266"/>
                  <a:pt x="7533" y="26266"/>
                </a:cubicBezTo>
                <a:close/>
                <a:moveTo>
                  <a:pt x="33607" y="23304"/>
                </a:moveTo>
                <a:cubicBezTo>
                  <a:pt x="34018" y="23349"/>
                  <a:pt x="34419" y="23380"/>
                  <a:pt x="34814" y="23396"/>
                </a:cubicBezTo>
                <a:lnTo>
                  <a:pt x="34814" y="23396"/>
                </a:lnTo>
                <a:cubicBezTo>
                  <a:pt x="35855" y="25196"/>
                  <a:pt x="36802" y="27052"/>
                  <a:pt x="37671" y="28939"/>
                </a:cubicBezTo>
                <a:lnTo>
                  <a:pt x="37671" y="28939"/>
                </a:lnTo>
                <a:cubicBezTo>
                  <a:pt x="37641" y="28941"/>
                  <a:pt x="37611" y="28942"/>
                  <a:pt x="37583" y="28942"/>
                </a:cubicBezTo>
                <a:lnTo>
                  <a:pt x="37673" y="28942"/>
                </a:lnTo>
                <a:cubicBezTo>
                  <a:pt x="37676" y="28948"/>
                  <a:pt x="37679" y="28955"/>
                  <a:pt x="37682" y="28961"/>
                </a:cubicBezTo>
                <a:lnTo>
                  <a:pt x="37682" y="28961"/>
                </a:lnTo>
                <a:cubicBezTo>
                  <a:pt x="37507" y="28999"/>
                  <a:pt x="37389" y="29051"/>
                  <a:pt x="37265" y="29082"/>
                </a:cubicBezTo>
                <a:lnTo>
                  <a:pt x="37265" y="29082"/>
                </a:lnTo>
                <a:cubicBezTo>
                  <a:pt x="36610" y="27953"/>
                  <a:pt x="35927" y="26839"/>
                  <a:pt x="35214" y="25737"/>
                </a:cubicBezTo>
                <a:cubicBezTo>
                  <a:pt x="34724" y="24934"/>
                  <a:pt x="34166" y="24104"/>
                  <a:pt x="33607" y="23304"/>
                </a:cubicBezTo>
                <a:close/>
                <a:moveTo>
                  <a:pt x="18238" y="30197"/>
                </a:moveTo>
                <a:cubicBezTo>
                  <a:pt x="18238" y="30224"/>
                  <a:pt x="18293" y="30224"/>
                  <a:pt x="18293" y="30224"/>
                </a:cubicBezTo>
                <a:cubicBezTo>
                  <a:pt x="18265" y="30224"/>
                  <a:pt x="18238" y="30224"/>
                  <a:pt x="18238" y="30197"/>
                </a:cubicBezTo>
                <a:close/>
                <a:moveTo>
                  <a:pt x="26087" y="23349"/>
                </a:moveTo>
                <a:cubicBezTo>
                  <a:pt x="27532" y="23446"/>
                  <a:pt x="28976" y="23500"/>
                  <a:pt x="30419" y="23500"/>
                </a:cubicBezTo>
                <a:cubicBezTo>
                  <a:pt x="30934" y="23500"/>
                  <a:pt x="31448" y="23493"/>
                  <a:pt x="31962" y="23479"/>
                </a:cubicBezTo>
                <a:lnTo>
                  <a:pt x="31962" y="23479"/>
                </a:lnTo>
                <a:cubicBezTo>
                  <a:pt x="32309" y="23960"/>
                  <a:pt x="32632" y="24410"/>
                  <a:pt x="32928" y="24789"/>
                </a:cubicBezTo>
                <a:lnTo>
                  <a:pt x="32984" y="24789"/>
                </a:lnTo>
                <a:cubicBezTo>
                  <a:pt x="33977" y="26253"/>
                  <a:pt x="34935" y="27736"/>
                  <a:pt x="35846" y="29245"/>
                </a:cubicBezTo>
                <a:lnTo>
                  <a:pt x="35846" y="29245"/>
                </a:lnTo>
                <a:cubicBezTo>
                  <a:pt x="35497" y="29272"/>
                  <a:pt x="35144" y="29286"/>
                  <a:pt x="34796" y="29360"/>
                </a:cubicBezTo>
                <a:cubicBezTo>
                  <a:pt x="34796" y="29341"/>
                  <a:pt x="34773" y="29334"/>
                  <a:pt x="34738" y="29334"/>
                </a:cubicBezTo>
                <a:cubicBezTo>
                  <a:pt x="34619" y="29334"/>
                  <a:pt x="34352" y="29416"/>
                  <a:pt x="34266" y="29416"/>
                </a:cubicBezTo>
                <a:cubicBezTo>
                  <a:pt x="34322" y="29388"/>
                  <a:pt x="34405" y="29360"/>
                  <a:pt x="34433" y="29360"/>
                </a:cubicBezTo>
                <a:cubicBezTo>
                  <a:pt x="34256" y="29360"/>
                  <a:pt x="33940" y="29452"/>
                  <a:pt x="33696" y="29490"/>
                </a:cubicBezTo>
                <a:lnTo>
                  <a:pt x="33696" y="29490"/>
                </a:lnTo>
                <a:cubicBezTo>
                  <a:pt x="33737" y="29478"/>
                  <a:pt x="33774" y="29453"/>
                  <a:pt x="33848" y="29416"/>
                </a:cubicBezTo>
                <a:lnTo>
                  <a:pt x="33848" y="29416"/>
                </a:lnTo>
                <a:cubicBezTo>
                  <a:pt x="33708" y="29472"/>
                  <a:pt x="33597" y="29472"/>
                  <a:pt x="33485" y="29500"/>
                </a:cubicBezTo>
                <a:cubicBezTo>
                  <a:pt x="33402" y="29500"/>
                  <a:pt x="33207" y="29528"/>
                  <a:pt x="33123" y="29555"/>
                </a:cubicBezTo>
                <a:cubicBezTo>
                  <a:pt x="33059" y="29555"/>
                  <a:pt x="32963" y="29588"/>
                  <a:pt x="32896" y="29603"/>
                </a:cubicBezTo>
                <a:lnTo>
                  <a:pt x="32896" y="29603"/>
                </a:lnTo>
                <a:cubicBezTo>
                  <a:pt x="32888" y="29591"/>
                  <a:pt x="32880" y="29586"/>
                  <a:pt x="32873" y="29586"/>
                </a:cubicBezTo>
                <a:cubicBezTo>
                  <a:pt x="32857" y="29586"/>
                  <a:pt x="32844" y="29611"/>
                  <a:pt x="32844" y="29611"/>
                </a:cubicBezTo>
                <a:cubicBezTo>
                  <a:pt x="32857" y="29611"/>
                  <a:pt x="32875" y="29608"/>
                  <a:pt x="32896" y="29603"/>
                </a:cubicBezTo>
                <a:lnTo>
                  <a:pt x="32896" y="29603"/>
                </a:lnTo>
                <a:cubicBezTo>
                  <a:pt x="32897" y="29606"/>
                  <a:pt x="32899" y="29608"/>
                  <a:pt x="32900" y="29611"/>
                </a:cubicBezTo>
                <a:lnTo>
                  <a:pt x="32872" y="29611"/>
                </a:lnTo>
                <a:cubicBezTo>
                  <a:pt x="32008" y="29751"/>
                  <a:pt x="31060" y="29834"/>
                  <a:pt x="30196" y="30029"/>
                </a:cubicBezTo>
                <a:cubicBezTo>
                  <a:pt x="29694" y="30057"/>
                  <a:pt x="29165" y="30169"/>
                  <a:pt x="28719" y="30197"/>
                </a:cubicBezTo>
                <a:cubicBezTo>
                  <a:pt x="27817" y="30309"/>
                  <a:pt x="26915" y="30367"/>
                  <a:pt x="26013" y="30430"/>
                </a:cubicBezTo>
                <a:lnTo>
                  <a:pt x="26013" y="30430"/>
                </a:lnTo>
                <a:cubicBezTo>
                  <a:pt x="26019" y="29829"/>
                  <a:pt x="26043" y="29225"/>
                  <a:pt x="26043" y="28636"/>
                </a:cubicBezTo>
                <a:cubicBezTo>
                  <a:pt x="26016" y="26873"/>
                  <a:pt x="25962" y="25111"/>
                  <a:pt x="26087" y="23349"/>
                </a:cubicBezTo>
                <a:close/>
                <a:moveTo>
                  <a:pt x="6948" y="17896"/>
                </a:moveTo>
                <a:cubicBezTo>
                  <a:pt x="9864" y="21493"/>
                  <a:pt x="16833" y="22263"/>
                  <a:pt x="20942" y="22838"/>
                </a:cubicBezTo>
                <a:cubicBezTo>
                  <a:pt x="22219" y="23002"/>
                  <a:pt x="23499" y="23142"/>
                  <a:pt x="24781" y="23250"/>
                </a:cubicBezTo>
                <a:lnTo>
                  <a:pt x="24781" y="23250"/>
                </a:lnTo>
                <a:cubicBezTo>
                  <a:pt x="24762" y="24893"/>
                  <a:pt x="24775" y="26592"/>
                  <a:pt x="24900" y="28245"/>
                </a:cubicBezTo>
                <a:cubicBezTo>
                  <a:pt x="24945" y="28967"/>
                  <a:pt x="25027" y="29744"/>
                  <a:pt x="25145" y="30487"/>
                </a:cubicBezTo>
                <a:lnTo>
                  <a:pt x="25145" y="30487"/>
                </a:lnTo>
                <a:cubicBezTo>
                  <a:pt x="24932" y="30496"/>
                  <a:pt x="24723" y="30499"/>
                  <a:pt x="24517" y="30499"/>
                </a:cubicBezTo>
                <a:cubicBezTo>
                  <a:pt x="23894" y="30499"/>
                  <a:pt x="23287" y="30467"/>
                  <a:pt x="22614" y="30447"/>
                </a:cubicBezTo>
                <a:lnTo>
                  <a:pt x="22614" y="30447"/>
                </a:lnTo>
                <a:cubicBezTo>
                  <a:pt x="22614" y="30475"/>
                  <a:pt x="22698" y="30475"/>
                  <a:pt x="22698" y="30475"/>
                </a:cubicBezTo>
                <a:lnTo>
                  <a:pt x="22614" y="30475"/>
                </a:lnTo>
                <a:cubicBezTo>
                  <a:pt x="22599" y="30453"/>
                  <a:pt x="22550" y="30447"/>
                  <a:pt x="22485" y="30447"/>
                </a:cubicBezTo>
                <a:cubicBezTo>
                  <a:pt x="22400" y="30447"/>
                  <a:pt x="22288" y="30457"/>
                  <a:pt x="22190" y="30457"/>
                </a:cubicBezTo>
                <a:cubicBezTo>
                  <a:pt x="22084" y="30457"/>
                  <a:pt x="21994" y="30445"/>
                  <a:pt x="21973" y="30392"/>
                </a:cubicBezTo>
                <a:cubicBezTo>
                  <a:pt x="21926" y="30410"/>
                  <a:pt x="21874" y="30417"/>
                  <a:pt x="21819" y="30417"/>
                </a:cubicBezTo>
                <a:cubicBezTo>
                  <a:pt x="21710" y="30417"/>
                  <a:pt x="21592" y="30392"/>
                  <a:pt x="21499" y="30392"/>
                </a:cubicBezTo>
                <a:cubicBezTo>
                  <a:pt x="21611" y="30447"/>
                  <a:pt x="21722" y="30447"/>
                  <a:pt x="21834" y="30475"/>
                </a:cubicBezTo>
                <a:lnTo>
                  <a:pt x="21750" y="30475"/>
                </a:lnTo>
                <a:cubicBezTo>
                  <a:pt x="21510" y="30451"/>
                  <a:pt x="21146" y="30386"/>
                  <a:pt x="20801" y="30386"/>
                </a:cubicBezTo>
                <a:cubicBezTo>
                  <a:pt x="20745" y="30386"/>
                  <a:pt x="20689" y="30388"/>
                  <a:pt x="20635" y="30392"/>
                </a:cubicBezTo>
                <a:cubicBezTo>
                  <a:pt x="20620" y="30384"/>
                  <a:pt x="20603" y="30381"/>
                  <a:pt x="20587" y="30381"/>
                </a:cubicBezTo>
                <a:cubicBezTo>
                  <a:pt x="20542" y="30381"/>
                  <a:pt x="20503" y="30407"/>
                  <a:pt x="20523" y="30447"/>
                </a:cubicBezTo>
                <a:cubicBezTo>
                  <a:pt x="20589" y="30464"/>
                  <a:pt x="20611" y="30471"/>
                  <a:pt x="20608" y="30471"/>
                </a:cubicBezTo>
                <a:cubicBezTo>
                  <a:pt x="20600" y="30471"/>
                  <a:pt x="20443" y="30431"/>
                  <a:pt x="20384" y="30392"/>
                </a:cubicBezTo>
                <a:cubicBezTo>
                  <a:pt x="20367" y="30408"/>
                  <a:pt x="20334" y="30413"/>
                  <a:pt x="20298" y="30413"/>
                </a:cubicBezTo>
                <a:cubicBezTo>
                  <a:pt x="20260" y="30413"/>
                  <a:pt x="20220" y="30408"/>
                  <a:pt x="20197" y="30408"/>
                </a:cubicBezTo>
                <a:cubicBezTo>
                  <a:pt x="20167" y="30408"/>
                  <a:pt x="20163" y="30415"/>
                  <a:pt x="20217" y="30447"/>
                </a:cubicBezTo>
                <a:cubicBezTo>
                  <a:pt x="19771" y="30364"/>
                  <a:pt x="19046" y="30308"/>
                  <a:pt x="18544" y="30224"/>
                </a:cubicBezTo>
                <a:lnTo>
                  <a:pt x="18544" y="30224"/>
                </a:lnTo>
                <a:cubicBezTo>
                  <a:pt x="18572" y="30252"/>
                  <a:pt x="18795" y="30252"/>
                  <a:pt x="18851" y="30308"/>
                </a:cubicBezTo>
                <a:cubicBezTo>
                  <a:pt x="18836" y="30311"/>
                  <a:pt x="18820" y="30312"/>
                  <a:pt x="18805" y="30312"/>
                </a:cubicBezTo>
                <a:cubicBezTo>
                  <a:pt x="18668" y="30312"/>
                  <a:pt x="18532" y="30221"/>
                  <a:pt x="18395" y="30221"/>
                </a:cubicBezTo>
                <a:cubicBezTo>
                  <a:pt x="18380" y="30221"/>
                  <a:pt x="18364" y="30222"/>
                  <a:pt x="18349" y="30224"/>
                </a:cubicBezTo>
                <a:cubicBezTo>
                  <a:pt x="18349" y="30197"/>
                  <a:pt x="18265" y="30197"/>
                  <a:pt x="18238" y="30197"/>
                </a:cubicBezTo>
                <a:cubicBezTo>
                  <a:pt x="18256" y="30197"/>
                  <a:pt x="18200" y="30184"/>
                  <a:pt x="18153" y="30184"/>
                </a:cubicBezTo>
                <a:cubicBezTo>
                  <a:pt x="18129" y="30184"/>
                  <a:pt x="18108" y="30187"/>
                  <a:pt x="18098" y="30197"/>
                </a:cubicBezTo>
                <a:cubicBezTo>
                  <a:pt x="18070" y="30169"/>
                  <a:pt x="17987" y="30169"/>
                  <a:pt x="17959" y="30113"/>
                </a:cubicBezTo>
                <a:cubicBezTo>
                  <a:pt x="15924" y="29946"/>
                  <a:pt x="13917" y="29332"/>
                  <a:pt x="11994" y="28691"/>
                </a:cubicBezTo>
                <a:cubicBezTo>
                  <a:pt x="11938" y="28663"/>
                  <a:pt x="11938" y="28636"/>
                  <a:pt x="11826" y="28636"/>
                </a:cubicBezTo>
                <a:cubicBezTo>
                  <a:pt x="11854" y="28636"/>
                  <a:pt x="11854" y="28663"/>
                  <a:pt x="11854" y="28663"/>
                </a:cubicBezTo>
                <a:cubicBezTo>
                  <a:pt x="11826" y="28663"/>
                  <a:pt x="11798" y="28663"/>
                  <a:pt x="11798" y="28636"/>
                </a:cubicBezTo>
                <a:cubicBezTo>
                  <a:pt x="11575" y="28580"/>
                  <a:pt x="11297" y="28385"/>
                  <a:pt x="11046" y="28301"/>
                </a:cubicBezTo>
                <a:cubicBezTo>
                  <a:pt x="10767" y="28106"/>
                  <a:pt x="10293" y="27994"/>
                  <a:pt x="10042" y="27799"/>
                </a:cubicBezTo>
                <a:cubicBezTo>
                  <a:pt x="9192" y="27388"/>
                  <a:pt x="8368" y="26868"/>
                  <a:pt x="7572" y="26294"/>
                </a:cubicBezTo>
                <a:lnTo>
                  <a:pt x="7561" y="26294"/>
                </a:lnTo>
                <a:cubicBezTo>
                  <a:pt x="6304" y="25385"/>
                  <a:pt x="5150" y="24270"/>
                  <a:pt x="4320" y="22901"/>
                </a:cubicBezTo>
                <a:lnTo>
                  <a:pt x="4320" y="22901"/>
                </a:lnTo>
                <a:cubicBezTo>
                  <a:pt x="4940" y="21132"/>
                  <a:pt x="5853" y="19446"/>
                  <a:pt x="6948" y="17896"/>
                </a:cubicBezTo>
                <a:close/>
                <a:moveTo>
                  <a:pt x="37788" y="29192"/>
                </a:moveTo>
                <a:lnTo>
                  <a:pt x="37788" y="29192"/>
                </a:lnTo>
                <a:cubicBezTo>
                  <a:pt x="38356" y="30436"/>
                  <a:pt x="38890" y="31694"/>
                  <a:pt x="39395" y="32956"/>
                </a:cubicBezTo>
                <a:cubicBezTo>
                  <a:pt x="39408" y="32991"/>
                  <a:pt x="39420" y="33026"/>
                  <a:pt x="39433" y="33061"/>
                </a:cubicBezTo>
                <a:lnTo>
                  <a:pt x="39433" y="33061"/>
                </a:lnTo>
                <a:cubicBezTo>
                  <a:pt x="39430" y="33054"/>
                  <a:pt x="39426" y="33047"/>
                  <a:pt x="39423" y="33040"/>
                </a:cubicBezTo>
                <a:cubicBezTo>
                  <a:pt x="38778" y="31779"/>
                  <a:pt x="38105" y="30539"/>
                  <a:pt x="37401" y="29316"/>
                </a:cubicBezTo>
                <a:lnTo>
                  <a:pt x="37401" y="29316"/>
                </a:lnTo>
                <a:cubicBezTo>
                  <a:pt x="37530" y="29275"/>
                  <a:pt x="37659" y="29234"/>
                  <a:pt x="37788" y="29192"/>
                </a:cubicBezTo>
                <a:close/>
                <a:moveTo>
                  <a:pt x="46133" y="21945"/>
                </a:moveTo>
                <a:lnTo>
                  <a:pt x="46133" y="21945"/>
                </a:lnTo>
                <a:cubicBezTo>
                  <a:pt x="47372" y="24024"/>
                  <a:pt x="48227" y="26320"/>
                  <a:pt x="47925" y="28775"/>
                </a:cubicBezTo>
                <a:cubicBezTo>
                  <a:pt x="47367" y="31479"/>
                  <a:pt x="44608" y="33040"/>
                  <a:pt x="42238" y="33988"/>
                </a:cubicBezTo>
                <a:cubicBezTo>
                  <a:pt x="41873" y="34137"/>
                  <a:pt x="41505" y="34281"/>
                  <a:pt x="41134" y="34419"/>
                </a:cubicBezTo>
                <a:lnTo>
                  <a:pt x="41134" y="34419"/>
                </a:lnTo>
                <a:cubicBezTo>
                  <a:pt x="40740" y="33489"/>
                  <a:pt x="40341" y="32567"/>
                  <a:pt x="39980" y="31646"/>
                </a:cubicBezTo>
                <a:cubicBezTo>
                  <a:pt x="39702" y="30949"/>
                  <a:pt x="39339" y="30197"/>
                  <a:pt x="39116" y="29528"/>
                </a:cubicBezTo>
                <a:cubicBezTo>
                  <a:pt x="39017" y="29300"/>
                  <a:pt x="38915" y="29073"/>
                  <a:pt x="38812" y="28846"/>
                </a:cubicBezTo>
                <a:lnTo>
                  <a:pt x="38812" y="28846"/>
                </a:lnTo>
                <a:cubicBezTo>
                  <a:pt x="38932" y="28804"/>
                  <a:pt x="39052" y="28762"/>
                  <a:pt x="39172" y="28719"/>
                </a:cubicBezTo>
                <a:cubicBezTo>
                  <a:pt x="39162" y="28718"/>
                  <a:pt x="39151" y="28717"/>
                  <a:pt x="39138" y="28717"/>
                </a:cubicBezTo>
                <a:cubicBezTo>
                  <a:pt x="39053" y="28717"/>
                  <a:pt x="38926" y="28752"/>
                  <a:pt x="38788" y="28794"/>
                </a:cubicBezTo>
                <a:lnTo>
                  <a:pt x="38788" y="28794"/>
                </a:lnTo>
                <a:cubicBezTo>
                  <a:pt x="38785" y="28787"/>
                  <a:pt x="38782" y="28780"/>
                  <a:pt x="38779" y="28773"/>
                </a:cubicBezTo>
                <a:lnTo>
                  <a:pt x="38779" y="28773"/>
                </a:lnTo>
                <a:cubicBezTo>
                  <a:pt x="39205" y="28674"/>
                  <a:pt x="40213" y="28357"/>
                  <a:pt x="39813" y="28357"/>
                </a:cubicBezTo>
                <a:cubicBezTo>
                  <a:pt x="39551" y="28384"/>
                  <a:pt x="39144" y="28528"/>
                  <a:pt x="38730" y="28667"/>
                </a:cubicBezTo>
                <a:lnTo>
                  <a:pt x="38730" y="28667"/>
                </a:lnTo>
                <a:cubicBezTo>
                  <a:pt x="37906" y="26871"/>
                  <a:pt x="36979" y="25109"/>
                  <a:pt x="35948" y="23401"/>
                </a:cubicBezTo>
                <a:lnTo>
                  <a:pt x="35948" y="23401"/>
                </a:lnTo>
                <a:cubicBezTo>
                  <a:pt x="36432" y="23385"/>
                  <a:pt x="36910" y="23346"/>
                  <a:pt x="37388" y="23284"/>
                </a:cubicBezTo>
                <a:cubicBezTo>
                  <a:pt x="37527" y="23284"/>
                  <a:pt x="37611" y="23284"/>
                  <a:pt x="37667" y="23339"/>
                </a:cubicBezTo>
                <a:cubicBezTo>
                  <a:pt x="37639" y="23339"/>
                  <a:pt x="37583" y="23339"/>
                  <a:pt x="37527" y="23367"/>
                </a:cubicBezTo>
                <a:cubicBezTo>
                  <a:pt x="37722" y="23367"/>
                  <a:pt x="37945" y="23367"/>
                  <a:pt x="38168" y="23284"/>
                </a:cubicBezTo>
                <a:cubicBezTo>
                  <a:pt x="38921" y="23256"/>
                  <a:pt x="39702" y="23116"/>
                  <a:pt x="40454" y="23088"/>
                </a:cubicBezTo>
                <a:lnTo>
                  <a:pt x="40510" y="23061"/>
                </a:lnTo>
                <a:cubicBezTo>
                  <a:pt x="40518" y="23065"/>
                  <a:pt x="40531" y="23066"/>
                  <a:pt x="40547" y="23066"/>
                </a:cubicBezTo>
                <a:cubicBezTo>
                  <a:pt x="40609" y="23066"/>
                  <a:pt x="40718" y="23041"/>
                  <a:pt x="40796" y="23041"/>
                </a:cubicBezTo>
                <a:cubicBezTo>
                  <a:pt x="40830" y="23041"/>
                  <a:pt x="40858" y="23046"/>
                  <a:pt x="40872" y="23061"/>
                </a:cubicBezTo>
                <a:cubicBezTo>
                  <a:pt x="39897" y="23228"/>
                  <a:pt x="38921" y="23339"/>
                  <a:pt x="38001" y="23451"/>
                </a:cubicBezTo>
                <a:cubicBezTo>
                  <a:pt x="39841" y="23367"/>
                  <a:pt x="41569" y="22949"/>
                  <a:pt x="43381" y="22698"/>
                </a:cubicBezTo>
                <a:cubicBezTo>
                  <a:pt x="44271" y="22481"/>
                  <a:pt x="45225" y="22260"/>
                  <a:pt x="46133" y="21945"/>
                </a:cubicBezTo>
                <a:close/>
                <a:moveTo>
                  <a:pt x="3914" y="24229"/>
                </a:moveTo>
                <a:lnTo>
                  <a:pt x="3914" y="24229"/>
                </a:lnTo>
                <a:cubicBezTo>
                  <a:pt x="5035" y="25793"/>
                  <a:pt x="6596" y="27176"/>
                  <a:pt x="8648" y="28273"/>
                </a:cubicBezTo>
                <a:cubicBezTo>
                  <a:pt x="13107" y="30617"/>
                  <a:pt x="18165" y="31594"/>
                  <a:pt x="23273" y="31594"/>
                </a:cubicBezTo>
                <a:cubicBezTo>
                  <a:pt x="23978" y="31594"/>
                  <a:pt x="24683" y="31575"/>
                  <a:pt x="25388" y="31539"/>
                </a:cubicBezTo>
                <a:lnTo>
                  <a:pt x="25388" y="31539"/>
                </a:lnTo>
                <a:cubicBezTo>
                  <a:pt x="25425" y="31728"/>
                  <a:pt x="25459" y="31918"/>
                  <a:pt x="25513" y="32120"/>
                </a:cubicBezTo>
                <a:lnTo>
                  <a:pt x="25513" y="31981"/>
                </a:lnTo>
                <a:cubicBezTo>
                  <a:pt x="25680" y="32036"/>
                  <a:pt x="25736" y="32733"/>
                  <a:pt x="25792" y="33040"/>
                </a:cubicBezTo>
                <a:cubicBezTo>
                  <a:pt x="25875" y="32901"/>
                  <a:pt x="25820" y="32733"/>
                  <a:pt x="25820" y="32566"/>
                </a:cubicBezTo>
                <a:lnTo>
                  <a:pt x="25820" y="32566"/>
                </a:lnTo>
                <a:cubicBezTo>
                  <a:pt x="25875" y="32622"/>
                  <a:pt x="25875" y="32677"/>
                  <a:pt x="25875" y="32705"/>
                </a:cubicBezTo>
                <a:cubicBezTo>
                  <a:pt x="25896" y="32544"/>
                  <a:pt x="25930" y="32427"/>
                  <a:pt x="25969" y="32427"/>
                </a:cubicBezTo>
                <a:cubicBezTo>
                  <a:pt x="25984" y="32427"/>
                  <a:pt x="25999" y="32444"/>
                  <a:pt x="26015" y="32482"/>
                </a:cubicBezTo>
                <a:cubicBezTo>
                  <a:pt x="26015" y="32441"/>
                  <a:pt x="26029" y="32434"/>
                  <a:pt x="26043" y="32434"/>
                </a:cubicBezTo>
                <a:cubicBezTo>
                  <a:pt x="26050" y="32434"/>
                  <a:pt x="26057" y="32435"/>
                  <a:pt x="26062" y="32435"/>
                </a:cubicBezTo>
                <a:cubicBezTo>
                  <a:pt x="26067" y="32435"/>
                  <a:pt x="26071" y="32434"/>
                  <a:pt x="26071" y="32427"/>
                </a:cubicBezTo>
                <a:cubicBezTo>
                  <a:pt x="26154" y="32594"/>
                  <a:pt x="26098" y="32761"/>
                  <a:pt x="26210" y="32901"/>
                </a:cubicBezTo>
                <a:cubicBezTo>
                  <a:pt x="26107" y="32450"/>
                  <a:pt x="26054" y="31980"/>
                  <a:pt x="26030" y="31502"/>
                </a:cubicBezTo>
                <a:lnTo>
                  <a:pt x="26030" y="31502"/>
                </a:lnTo>
                <a:cubicBezTo>
                  <a:pt x="29470" y="31274"/>
                  <a:pt x="32890" y="30635"/>
                  <a:pt x="36121" y="29703"/>
                </a:cubicBezTo>
                <a:lnTo>
                  <a:pt x="36121" y="29703"/>
                </a:lnTo>
                <a:cubicBezTo>
                  <a:pt x="37176" y="31476"/>
                  <a:pt x="38165" y="33284"/>
                  <a:pt x="39069" y="35138"/>
                </a:cubicBezTo>
                <a:lnTo>
                  <a:pt x="39069" y="35138"/>
                </a:lnTo>
                <a:cubicBezTo>
                  <a:pt x="39020" y="35154"/>
                  <a:pt x="38970" y="35170"/>
                  <a:pt x="38921" y="35186"/>
                </a:cubicBezTo>
                <a:cubicBezTo>
                  <a:pt x="38726" y="35214"/>
                  <a:pt x="38447" y="35326"/>
                  <a:pt x="38280" y="35354"/>
                </a:cubicBezTo>
                <a:cubicBezTo>
                  <a:pt x="37639" y="35521"/>
                  <a:pt x="37081" y="35632"/>
                  <a:pt x="36468" y="35800"/>
                </a:cubicBezTo>
                <a:lnTo>
                  <a:pt x="36468" y="35772"/>
                </a:lnTo>
                <a:cubicBezTo>
                  <a:pt x="36357" y="35800"/>
                  <a:pt x="36245" y="35800"/>
                  <a:pt x="36245" y="35827"/>
                </a:cubicBezTo>
                <a:lnTo>
                  <a:pt x="36329" y="35827"/>
                </a:lnTo>
                <a:cubicBezTo>
                  <a:pt x="36292" y="35827"/>
                  <a:pt x="36279" y="35852"/>
                  <a:pt x="36267" y="35852"/>
                </a:cubicBezTo>
                <a:cubicBezTo>
                  <a:pt x="36261" y="35852"/>
                  <a:pt x="36254" y="35846"/>
                  <a:pt x="36245" y="35827"/>
                </a:cubicBezTo>
                <a:cubicBezTo>
                  <a:pt x="32028" y="36596"/>
                  <a:pt x="27644" y="36960"/>
                  <a:pt x="23271" y="36960"/>
                </a:cubicBezTo>
                <a:cubicBezTo>
                  <a:pt x="21457" y="36960"/>
                  <a:pt x="19645" y="36898"/>
                  <a:pt x="17847" y="36775"/>
                </a:cubicBezTo>
                <a:cubicBezTo>
                  <a:pt x="17798" y="36780"/>
                  <a:pt x="17744" y="36782"/>
                  <a:pt x="17687" y="36782"/>
                </a:cubicBezTo>
                <a:cubicBezTo>
                  <a:pt x="17423" y="36782"/>
                  <a:pt x="17091" y="36732"/>
                  <a:pt x="16816" y="36664"/>
                </a:cubicBezTo>
                <a:lnTo>
                  <a:pt x="16760" y="36664"/>
                </a:lnTo>
                <a:cubicBezTo>
                  <a:pt x="13889" y="36246"/>
                  <a:pt x="10990" y="35688"/>
                  <a:pt x="8314" y="34434"/>
                </a:cubicBezTo>
                <a:lnTo>
                  <a:pt x="8314" y="34434"/>
                </a:lnTo>
                <a:lnTo>
                  <a:pt x="8370" y="34517"/>
                </a:lnTo>
                <a:cubicBezTo>
                  <a:pt x="7673" y="34155"/>
                  <a:pt x="7004" y="33820"/>
                  <a:pt x="6391" y="33374"/>
                </a:cubicBezTo>
                <a:cubicBezTo>
                  <a:pt x="5610" y="32956"/>
                  <a:pt x="5025" y="32259"/>
                  <a:pt x="4495" y="31590"/>
                </a:cubicBezTo>
                <a:cubicBezTo>
                  <a:pt x="4328" y="31284"/>
                  <a:pt x="4077" y="30866"/>
                  <a:pt x="3938" y="30531"/>
                </a:cubicBezTo>
                <a:cubicBezTo>
                  <a:pt x="3603" y="29751"/>
                  <a:pt x="3492" y="28859"/>
                  <a:pt x="3436" y="27994"/>
                </a:cubicBezTo>
                <a:lnTo>
                  <a:pt x="3436" y="28078"/>
                </a:lnTo>
                <a:cubicBezTo>
                  <a:pt x="3415" y="26775"/>
                  <a:pt x="3587" y="25486"/>
                  <a:pt x="3914" y="24229"/>
                </a:cubicBezTo>
                <a:close/>
                <a:moveTo>
                  <a:pt x="41229" y="37811"/>
                </a:moveTo>
                <a:lnTo>
                  <a:pt x="41229" y="37811"/>
                </a:lnTo>
                <a:cubicBezTo>
                  <a:pt x="41231" y="37819"/>
                  <a:pt x="41233" y="37827"/>
                  <a:pt x="41235" y="37834"/>
                </a:cubicBezTo>
                <a:cubicBezTo>
                  <a:pt x="41233" y="37836"/>
                  <a:pt x="41232" y="37837"/>
                  <a:pt x="41231" y="37837"/>
                </a:cubicBezTo>
                <a:cubicBezTo>
                  <a:pt x="41227" y="37837"/>
                  <a:pt x="41227" y="37827"/>
                  <a:pt x="41229" y="37811"/>
                </a:cubicBezTo>
                <a:close/>
                <a:moveTo>
                  <a:pt x="19177" y="0"/>
                </a:moveTo>
                <a:cubicBezTo>
                  <a:pt x="15172" y="0"/>
                  <a:pt x="11178" y="991"/>
                  <a:pt x="8091" y="3631"/>
                </a:cubicBezTo>
                <a:cubicBezTo>
                  <a:pt x="7701" y="3966"/>
                  <a:pt x="7255" y="4412"/>
                  <a:pt x="6948" y="4746"/>
                </a:cubicBezTo>
                <a:cubicBezTo>
                  <a:pt x="1907" y="9995"/>
                  <a:pt x="0" y="17620"/>
                  <a:pt x="3306" y="23292"/>
                </a:cubicBezTo>
                <a:lnTo>
                  <a:pt x="3306" y="23292"/>
                </a:lnTo>
                <a:cubicBezTo>
                  <a:pt x="2903" y="24093"/>
                  <a:pt x="2792" y="25054"/>
                  <a:pt x="2627" y="25987"/>
                </a:cubicBezTo>
                <a:cubicBezTo>
                  <a:pt x="704" y="35465"/>
                  <a:pt x="11464" y="37305"/>
                  <a:pt x="18544" y="37918"/>
                </a:cubicBezTo>
                <a:cubicBezTo>
                  <a:pt x="18535" y="37909"/>
                  <a:pt x="18535" y="37906"/>
                  <a:pt x="18539" y="37906"/>
                </a:cubicBezTo>
                <a:cubicBezTo>
                  <a:pt x="18547" y="37906"/>
                  <a:pt x="18572" y="37918"/>
                  <a:pt x="18572" y="37918"/>
                </a:cubicBezTo>
                <a:cubicBezTo>
                  <a:pt x="19640" y="38039"/>
                  <a:pt x="21131" y="38119"/>
                  <a:pt x="22419" y="38119"/>
                </a:cubicBezTo>
                <a:cubicBezTo>
                  <a:pt x="22610" y="38119"/>
                  <a:pt x="22796" y="38117"/>
                  <a:pt x="22976" y="38113"/>
                </a:cubicBezTo>
                <a:lnTo>
                  <a:pt x="22893" y="38113"/>
                </a:lnTo>
                <a:cubicBezTo>
                  <a:pt x="23227" y="38113"/>
                  <a:pt x="23729" y="38113"/>
                  <a:pt x="24008" y="38030"/>
                </a:cubicBezTo>
                <a:cubicBezTo>
                  <a:pt x="24065" y="38023"/>
                  <a:pt x="24129" y="38021"/>
                  <a:pt x="24195" y="38021"/>
                </a:cubicBezTo>
                <a:cubicBezTo>
                  <a:pt x="24314" y="38021"/>
                  <a:pt x="24441" y="38028"/>
                  <a:pt x="24551" y="38028"/>
                </a:cubicBezTo>
                <a:cubicBezTo>
                  <a:pt x="24651" y="38028"/>
                  <a:pt x="24737" y="38022"/>
                  <a:pt x="24788" y="38002"/>
                </a:cubicBezTo>
                <a:lnTo>
                  <a:pt x="24760" y="38002"/>
                </a:lnTo>
                <a:cubicBezTo>
                  <a:pt x="24928" y="37974"/>
                  <a:pt x="25346" y="38002"/>
                  <a:pt x="25374" y="37918"/>
                </a:cubicBezTo>
                <a:lnTo>
                  <a:pt x="25597" y="37918"/>
                </a:lnTo>
                <a:cubicBezTo>
                  <a:pt x="25694" y="37876"/>
                  <a:pt x="25882" y="37876"/>
                  <a:pt x="26078" y="37876"/>
                </a:cubicBezTo>
                <a:cubicBezTo>
                  <a:pt x="26273" y="37876"/>
                  <a:pt x="26475" y="37876"/>
                  <a:pt x="26600" y="37834"/>
                </a:cubicBezTo>
                <a:cubicBezTo>
                  <a:pt x="26628" y="37834"/>
                  <a:pt x="26990" y="37834"/>
                  <a:pt x="26879" y="37779"/>
                </a:cubicBezTo>
                <a:lnTo>
                  <a:pt x="26907" y="37779"/>
                </a:lnTo>
                <a:cubicBezTo>
                  <a:pt x="27604" y="37695"/>
                  <a:pt x="28858" y="37639"/>
                  <a:pt x="29778" y="37611"/>
                </a:cubicBezTo>
                <a:cubicBezTo>
                  <a:pt x="30893" y="37500"/>
                  <a:pt x="32008" y="37500"/>
                  <a:pt x="33151" y="37333"/>
                </a:cubicBezTo>
                <a:cubicBezTo>
                  <a:pt x="34994" y="37108"/>
                  <a:pt x="37276" y="36731"/>
                  <a:pt x="39524" y="36089"/>
                </a:cubicBezTo>
                <a:lnTo>
                  <a:pt x="39524" y="36089"/>
                </a:lnTo>
                <a:cubicBezTo>
                  <a:pt x="39669" y="36400"/>
                  <a:pt x="39812" y="36712"/>
                  <a:pt x="39952" y="37026"/>
                </a:cubicBezTo>
                <a:cubicBezTo>
                  <a:pt x="40008" y="37221"/>
                  <a:pt x="40398" y="37890"/>
                  <a:pt x="40426" y="38113"/>
                </a:cubicBezTo>
                <a:cubicBezTo>
                  <a:pt x="40636" y="38621"/>
                  <a:pt x="41034" y="38845"/>
                  <a:pt x="41417" y="38845"/>
                </a:cubicBezTo>
                <a:cubicBezTo>
                  <a:pt x="42001" y="38845"/>
                  <a:pt x="42552" y="38325"/>
                  <a:pt x="42350" y="37500"/>
                </a:cubicBezTo>
                <a:cubicBezTo>
                  <a:pt x="42107" y="36800"/>
                  <a:pt x="41836" y="36110"/>
                  <a:pt x="41555" y="35426"/>
                </a:cubicBezTo>
                <a:lnTo>
                  <a:pt x="41555" y="35426"/>
                </a:lnTo>
                <a:cubicBezTo>
                  <a:pt x="46033" y="33759"/>
                  <a:pt x="49764" y="30841"/>
                  <a:pt x="48679" y="25717"/>
                </a:cubicBezTo>
                <a:lnTo>
                  <a:pt x="48679" y="25717"/>
                </a:lnTo>
                <a:cubicBezTo>
                  <a:pt x="48686" y="25732"/>
                  <a:pt x="48714" y="25739"/>
                  <a:pt x="48727" y="25764"/>
                </a:cubicBezTo>
                <a:lnTo>
                  <a:pt x="48727" y="25764"/>
                </a:lnTo>
                <a:cubicBezTo>
                  <a:pt x="48476" y="24631"/>
                  <a:pt x="48115" y="23554"/>
                  <a:pt x="47535" y="22559"/>
                </a:cubicBezTo>
                <a:lnTo>
                  <a:pt x="47535" y="22531"/>
                </a:lnTo>
                <a:cubicBezTo>
                  <a:pt x="47384" y="22211"/>
                  <a:pt x="47223" y="21895"/>
                  <a:pt x="47053" y="21583"/>
                </a:cubicBezTo>
                <a:lnTo>
                  <a:pt x="47053" y="21583"/>
                </a:lnTo>
                <a:cubicBezTo>
                  <a:pt x="48110" y="21107"/>
                  <a:pt x="49043" y="20446"/>
                  <a:pt x="49653" y="19437"/>
                </a:cubicBezTo>
                <a:cubicBezTo>
                  <a:pt x="50629" y="17290"/>
                  <a:pt x="48956" y="15200"/>
                  <a:pt x="47702" y="13583"/>
                </a:cubicBezTo>
                <a:lnTo>
                  <a:pt x="47702" y="13583"/>
                </a:lnTo>
                <a:cubicBezTo>
                  <a:pt x="48064" y="13917"/>
                  <a:pt x="48343" y="14280"/>
                  <a:pt x="48650" y="14698"/>
                </a:cubicBezTo>
                <a:lnTo>
                  <a:pt x="48399" y="14447"/>
                </a:lnTo>
                <a:lnTo>
                  <a:pt x="48399" y="14447"/>
                </a:lnTo>
                <a:cubicBezTo>
                  <a:pt x="48674" y="14777"/>
                  <a:pt x="48949" y="15135"/>
                  <a:pt x="49171" y="15519"/>
                </a:cubicBezTo>
                <a:lnTo>
                  <a:pt x="49171" y="15519"/>
                </a:lnTo>
                <a:cubicBezTo>
                  <a:pt x="47413" y="12461"/>
                  <a:pt x="44213" y="10290"/>
                  <a:pt x="41514" y="8147"/>
                </a:cubicBezTo>
                <a:cubicBezTo>
                  <a:pt x="40789" y="7590"/>
                  <a:pt x="40008" y="7060"/>
                  <a:pt x="39200" y="6558"/>
                </a:cubicBezTo>
                <a:lnTo>
                  <a:pt x="39200" y="6558"/>
                </a:lnTo>
                <a:cubicBezTo>
                  <a:pt x="39395" y="6754"/>
                  <a:pt x="39618" y="6893"/>
                  <a:pt x="39869" y="7032"/>
                </a:cubicBezTo>
                <a:lnTo>
                  <a:pt x="39869" y="7060"/>
                </a:lnTo>
                <a:cubicBezTo>
                  <a:pt x="40287" y="7395"/>
                  <a:pt x="40733" y="7646"/>
                  <a:pt x="41095" y="8008"/>
                </a:cubicBezTo>
                <a:cubicBezTo>
                  <a:pt x="40566" y="7729"/>
                  <a:pt x="40120" y="7311"/>
                  <a:pt x="39590" y="7032"/>
                </a:cubicBezTo>
                <a:cubicBezTo>
                  <a:pt x="39590" y="7032"/>
                  <a:pt x="39562" y="7032"/>
                  <a:pt x="39562" y="7060"/>
                </a:cubicBezTo>
                <a:cubicBezTo>
                  <a:pt x="39339" y="6949"/>
                  <a:pt x="39200" y="6809"/>
                  <a:pt x="39033" y="6754"/>
                </a:cubicBezTo>
                <a:cubicBezTo>
                  <a:pt x="38921" y="6642"/>
                  <a:pt x="38782" y="6558"/>
                  <a:pt x="38698" y="6531"/>
                </a:cubicBezTo>
                <a:cubicBezTo>
                  <a:pt x="38642" y="6503"/>
                  <a:pt x="38587" y="6475"/>
                  <a:pt x="38559" y="6475"/>
                </a:cubicBezTo>
                <a:cubicBezTo>
                  <a:pt x="35700" y="4651"/>
                  <a:pt x="32602" y="3252"/>
                  <a:pt x="29499" y="2019"/>
                </a:cubicBezTo>
                <a:lnTo>
                  <a:pt x="29499" y="2019"/>
                </a:lnTo>
                <a:cubicBezTo>
                  <a:pt x="29594" y="2018"/>
                  <a:pt x="29514" y="1951"/>
                  <a:pt x="29443" y="1935"/>
                </a:cubicBezTo>
                <a:lnTo>
                  <a:pt x="29443" y="1935"/>
                </a:lnTo>
                <a:lnTo>
                  <a:pt x="29443" y="1931"/>
                </a:lnTo>
                <a:cubicBezTo>
                  <a:pt x="29806" y="2043"/>
                  <a:pt x="30001" y="2098"/>
                  <a:pt x="30363" y="2210"/>
                </a:cubicBezTo>
                <a:cubicBezTo>
                  <a:pt x="29304" y="1792"/>
                  <a:pt x="28273" y="1401"/>
                  <a:pt x="27186" y="1178"/>
                </a:cubicBezTo>
                <a:cubicBezTo>
                  <a:pt x="26628" y="955"/>
                  <a:pt x="25959" y="900"/>
                  <a:pt x="25402" y="705"/>
                </a:cubicBezTo>
                <a:cubicBezTo>
                  <a:pt x="25095" y="677"/>
                  <a:pt x="24677" y="537"/>
                  <a:pt x="24342" y="509"/>
                </a:cubicBezTo>
                <a:cubicBezTo>
                  <a:pt x="22668" y="188"/>
                  <a:pt x="20921" y="0"/>
                  <a:pt x="19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4"/>
          <p:cNvSpPr/>
          <p:nvPr/>
        </p:nvSpPr>
        <p:spPr>
          <a:xfrm>
            <a:off x="6213903" y="796375"/>
            <a:ext cx="232100" cy="170100"/>
          </a:xfrm>
          <a:custGeom>
            <a:avLst/>
            <a:gdLst/>
            <a:ahLst/>
            <a:cxnLst/>
            <a:rect l="l" t="t" r="r" b="b"/>
            <a:pathLst>
              <a:path w="9284" h="6804" extrusionOk="0">
                <a:moveTo>
                  <a:pt x="2488" y="0"/>
                </a:moveTo>
                <a:cubicBezTo>
                  <a:pt x="1841" y="0"/>
                  <a:pt x="1208" y="285"/>
                  <a:pt x="781" y="838"/>
                </a:cubicBezTo>
                <a:cubicBezTo>
                  <a:pt x="1" y="1814"/>
                  <a:pt x="140" y="3207"/>
                  <a:pt x="1116" y="3988"/>
                </a:cubicBezTo>
                <a:lnTo>
                  <a:pt x="4656" y="6803"/>
                </a:lnTo>
                <a:lnTo>
                  <a:pt x="8168" y="3988"/>
                </a:lnTo>
                <a:cubicBezTo>
                  <a:pt x="9144" y="3207"/>
                  <a:pt x="9283" y="1814"/>
                  <a:pt x="8503" y="838"/>
                </a:cubicBezTo>
                <a:cubicBezTo>
                  <a:pt x="8076" y="285"/>
                  <a:pt x="7443" y="0"/>
                  <a:pt x="6796" y="0"/>
                </a:cubicBezTo>
                <a:cubicBezTo>
                  <a:pt x="6303" y="0"/>
                  <a:pt x="5803" y="166"/>
                  <a:pt x="5381" y="504"/>
                </a:cubicBezTo>
                <a:lnTo>
                  <a:pt x="4656" y="1089"/>
                </a:lnTo>
                <a:lnTo>
                  <a:pt x="3903" y="504"/>
                </a:lnTo>
                <a:cubicBezTo>
                  <a:pt x="3481" y="166"/>
                  <a:pt x="2981" y="0"/>
                  <a:pt x="2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46"/>
          <p:cNvGrpSpPr/>
          <p:nvPr/>
        </p:nvGrpSpPr>
        <p:grpSpPr>
          <a:xfrm rot="-5400000">
            <a:off x="3258902" y="3670031"/>
            <a:ext cx="1652319" cy="1744615"/>
            <a:chOff x="1795134" y="3822687"/>
            <a:chExt cx="1051830" cy="1110583"/>
          </a:xfrm>
        </p:grpSpPr>
        <p:sp>
          <p:nvSpPr>
            <p:cNvPr id="852" name="Google Shape;852;p46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6"/>
          <p:cNvSpPr txBox="1">
            <a:spLocks noGrp="1"/>
          </p:cNvSpPr>
          <p:nvPr>
            <p:ph type="title"/>
          </p:nvPr>
        </p:nvSpPr>
        <p:spPr>
          <a:xfrm>
            <a:off x="864582" y="1227154"/>
            <a:ext cx="4194797" cy="68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"/>
          </p:nvPr>
        </p:nvSpPr>
        <p:spPr>
          <a:xfrm>
            <a:off x="471871" y="2274892"/>
            <a:ext cx="3184500" cy="169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In today’s world which is full of rush, everybody is under some sort of mental stress. </a:t>
            </a:r>
            <a:r>
              <a:rPr lang="en-IN" sz="1600" dirty="0"/>
              <a:t>T</a:t>
            </a:r>
            <a:r>
              <a:rPr lang="en" sz="1600" dirty="0"/>
              <a:t>o measure the one’s mental status, we are designing a platform. </a:t>
            </a:r>
            <a:r>
              <a:rPr lang="en-IN" sz="1600" dirty="0"/>
              <a:t>L</a:t>
            </a:r>
            <a:r>
              <a:rPr lang="en" sz="1600" dirty="0"/>
              <a:t>et’s know more…</a:t>
            </a:r>
            <a:endParaRPr sz="1600" dirty="0"/>
          </a:p>
        </p:txBody>
      </p:sp>
      <p:sp>
        <p:nvSpPr>
          <p:cNvPr id="856" name="Google Shape;856;p46"/>
          <p:cNvSpPr txBox="1">
            <a:spLocks noGrp="1"/>
          </p:cNvSpPr>
          <p:nvPr>
            <p:ph type="title" idx="2"/>
          </p:nvPr>
        </p:nvSpPr>
        <p:spPr>
          <a:xfrm>
            <a:off x="636147" y="758092"/>
            <a:ext cx="1321444" cy="634008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  <p:grpSp>
        <p:nvGrpSpPr>
          <p:cNvPr id="857" name="Google Shape;857;p46"/>
          <p:cNvGrpSpPr/>
          <p:nvPr/>
        </p:nvGrpSpPr>
        <p:grpSpPr>
          <a:xfrm>
            <a:off x="4355683" y="758092"/>
            <a:ext cx="6432968" cy="4432375"/>
            <a:chOff x="521050" y="1023725"/>
            <a:chExt cx="5693900" cy="3923150"/>
          </a:xfrm>
        </p:grpSpPr>
        <p:sp>
          <p:nvSpPr>
            <p:cNvPr id="858" name="Google Shape;858;p46"/>
            <p:cNvSpPr/>
            <p:nvPr/>
          </p:nvSpPr>
          <p:spPr>
            <a:xfrm>
              <a:off x="2846600" y="3879825"/>
              <a:ext cx="1154750" cy="514600"/>
            </a:xfrm>
            <a:custGeom>
              <a:avLst/>
              <a:gdLst/>
              <a:ahLst/>
              <a:cxnLst/>
              <a:rect l="l" t="t" r="r" b="b"/>
              <a:pathLst>
                <a:path w="46190" h="20584" extrusionOk="0">
                  <a:moveTo>
                    <a:pt x="45578" y="0"/>
                  </a:moveTo>
                  <a:cubicBezTo>
                    <a:pt x="45446" y="0"/>
                    <a:pt x="45313" y="57"/>
                    <a:pt x="45222" y="194"/>
                  </a:cubicBezTo>
                  <a:cubicBezTo>
                    <a:pt x="41741" y="5425"/>
                    <a:pt x="37138" y="9876"/>
                    <a:pt x="31812" y="13185"/>
                  </a:cubicBezTo>
                  <a:cubicBezTo>
                    <a:pt x="26030" y="16761"/>
                    <a:pt x="19411" y="18948"/>
                    <a:pt x="12639" y="19538"/>
                  </a:cubicBezTo>
                  <a:cubicBezTo>
                    <a:pt x="11322" y="19658"/>
                    <a:pt x="10002" y="19717"/>
                    <a:pt x="8684" y="19717"/>
                  </a:cubicBezTo>
                  <a:cubicBezTo>
                    <a:pt x="6025" y="19717"/>
                    <a:pt x="3371" y="19476"/>
                    <a:pt x="751" y="19006"/>
                  </a:cubicBezTo>
                  <a:cubicBezTo>
                    <a:pt x="722" y="19000"/>
                    <a:pt x="693" y="18998"/>
                    <a:pt x="665" y="18998"/>
                  </a:cubicBezTo>
                  <a:cubicBezTo>
                    <a:pt x="177" y="18998"/>
                    <a:pt x="1" y="19752"/>
                    <a:pt x="523" y="19842"/>
                  </a:cubicBezTo>
                  <a:cubicBezTo>
                    <a:pt x="3226" y="20337"/>
                    <a:pt x="5973" y="20584"/>
                    <a:pt x="8721" y="20584"/>
                  </a:cubicBezTo>
                  <a:cubicBezTo>
                    <a:pt x="13165" y="20584"/>
                    <a:pt x="17609" y="19937"/>
                    <a:pt x="21864" y="18644"/>
                  </a:cubicBezTo>
                  <a:cubicBezTo>
                    <a:pt x="28198" y="16723"/>
                    <a:pt x="34038" y="13318"/>
                    <a:pt x="38926" y="8848"/>
                  </a:cubicBezTo>
                  <a:cubicBezTo>
                    <a:pt x="41589" y="6395"/>
                    <a:pt x="43966" y="3637"/>
                    <a:pt x="45964" y="612"/>
                  </a:cubicBezTo>
                  <a:cubicBezTo>
                    <a:pt x="46190" y="306"/>
                    <a:pt x="45885" y="0"/>
                    <a:pt x="45578" y="0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696100" y="4166550"/>
              <a:ext cx="292000" cy="121500"/>
            </a:xfrm>
            <a:custGeom>
              <a:avLst/>
              <a:gdLst/>
              <a:ahLst/>
              <a:cxnLst/>
              <a:rect l="l" t="t" r="r" b="b"/>
              <a:pathLst>
                <a:path w="11680" h="4860" extrusionOk="0">
                  <a:moveTo>
                    <a:pt x="3802" y="1"/>
                  </a:moveTo>
                  <a:cubicBezTo>
                    <a:pt x="2485" y="1"/>
                    <a:pt x="1175" y="287"/>
                    <a:pt x="1" y="898"/>
                  </a:cubicBezTo>
                  <a:cubicBezTo>
                    <a:pt x="457" y="2116"/>
                    <a:pt x="1294" y="3181"/>
                    <a:pt x="2378" y="3904"/>
                  </a:cubicBezTo>
                  <a:cubicBezTo>
                    <a:pt x="3383" y="4528"/>
                    <a:pt x="4535" y="4860"/>
                    <a:pt x="5706" y="4860"/>
                  </a:cubicBezTo>
                  <a:cubicBezTo>
                    <a:pt x="5997" y="4860"/>
                    <a:pt x="6290" y="4839"/>
                    <a:pt x="6582" y="4798"/>
                  </a:cubicBezTo>
                  <a:cubicBezTo>
                    <a:pt x="8332" y="4531"/>
                    <a:pt x="9929" y="3523"/>
                    <a:pt x="11679" y="3295"/>
                  </a:cubicBezTo>
                  <a:cubicBezTo>
                    <a:pt x="10063" y="1887"/>
                    <a:pt x="8179" y="784"/>
                    <a:pt x="6106" y="290"/>
                  </a:cubicBezTo>
                  <a:cubicBezTo>
                    <a:pt x="5353" y="100"/>
                    <a:pt x="4576" y="1"/>
                    <a:pt x="3802" y="1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470225" y="3907475"/>
              <a:ext cx="217825" cy="400425"/>
            </a:xfrm>
            <a:custGeom>
              <a:avLst/>
              <a:gdLst/>
              <a:ahLst/>
              <a:cxnLst/>
              <a:rect l="l" t="t" r="r" b="b"/>
              <a:pathLst>
                <a:path w="8713" h="16017" extrusionOk="0">
                  <a:moveTo>
                    <a:pt x="8712" y="1"/>
                  </a:moveTo>
                  <a:lnTo>
                    <a:pt x="8712" y="1"/>
                  </a:lnTo>
                  <a:cubicBezTo>
                    <a:pt x="3500" y="3482"/>
                    <a:pt x="153" y="9606"/>
                    <a:pt x="1" y="15845"/>
                  </a:cubicBezTo>
                  <a:lnTo>
                    <a:pt x="77" y="16016"/>
                  </a:lnTo>
                  <a:cubicBezTo>
                    <a:pt x="2854" y="14761"/>
                    <a:pt x="4927" y="12193"/>
                    <a:pt x="6182" y="9378"/>
                  </a:cubicBezTo>
                  <a:cubicBezTo>
                    <a:pt x="7533" y="6411"/>
                    <a:pt x="8084" y="3177"/>
                    <a:pt x="8712" y="1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457875" y="4306600"/>
              <a:ext cx="355700" cy="159700"/>
            </a:xfrm>
            <a:custGeom>
              <a:avLst/>
              <a:gdLst/>
              <a:ahLst/>
              <a:cxnLst/>
              <a:rect l="l" t="t" r="r" b="b"/>
              <a:pathLst>
                <a:path w="14228" h="6388" extrusionOk="0">
                  <a:moveTo>
                    <a:pt x="2842" y="0"/>
                  </a:moveTo>
                  <a:cubicBezTo>
                    <a:pt x="1913" y="0"/>
                    <a:pt x="985" y="87"/>
                    <a:pt x="76" y="261"/>
                  </a:cubicBezTo>
                  <a:lnTo>
                    <a:pt x="0" y="299"/>
                  </a:lnTo>
                  <a:cubicBezTo>
                    <a:pt x="1236" y="2771"/>
                    <a:pt x="3462" y="4731"/>
                    <a:pt x="6049" y="5720"/>
                  </a:cubicBezTo>
                  <a:cubicBezTo>
                    <a:pt x="7250" y="6167"/>
                    <a:pt x="8536" y="6388"/>
                    <a:pt x="9826" y="6388"/>
                  </a:cubicBezTo>
                  <a:cubicBezTo>
                    <a:pt x="11333" y="6388"/>
                    <a:pt x="12844" y="6086"/>
                    <a:pt x="14228" y="5491"/>
                  </a:cubicBezTo>
                  <a:cubicBezTo>
                    <a:pt x="12611" y="3418"/>
                    <a:pt x="10366" y="1820"/>
                    <a:pt x="7894" y="888"/>
                  </a:cubicBezTo>
                  <a:cubicBezTo>
                    <a:pt x="6277" y="296"/>
                    <a:pt x="4557" y="0"/>
                    <a:pt x="2842" y="0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110250" y="4076300"/>
              <a:ext cx="350025" cy="309575"/>
            </a:xfrm>
            <a:custGeom>
              <a:avLst/>
              <a:gdLst/>
              <a:ahLst/>
              <a:cxnLst/>
              <a:rect l="l" t="t" r="r" b="b"/>
              <a:pathLst>
                <a:path w="14001" h="12383" extrusionOk="0">
                  <a:moveTo>
                    <a:pt x="14000" y="0"/>
                  </a:moveTo>
                  <a:cubicBezTo>
                    <a:pt x="10177" y="381"/>
                    <a:pt x="6639" y="2302"/>
                    <a:pt x="3805" y="4889"/>
                  </a:cubicBezTo>
                  <a:cubicBezTo>
                    <a:pt x="2740" y="5859"/>
                    <a:pt x="1732" y="6943"/>
                    <a:pt x="1047" y="8198"/>
                  </a:cubicBezTo>
                  <a:cubicBezTo>
                    <a:pt x="362" y="9454"/>
                    <a:pt x="1" y="10937"/>
                    <a:pt x="267" y="12364"/>
                  </a:cubicBezTo>
                  <a:lnTo>
                    <a:pt x="286" y="12383"/>
                  </a:lnTo>
                  <a:cubicBezTo>
                    <a:pt x="3729" y="10842"/>
                    <a:pt x="7248" y="9187"/>
                    <a:pt x="9854" y="6429"/>
                  </a:cubicBezTo>
                  <a:cubicBezTo>
                    <a:pt x="11604" y="4565"/>
                    <a:pt x="12821" y="2283"/>
                    <a:pt x="14000" y="0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798325" y="3651175"/>
              <a:ext cx="147425" cy="455575"/>
            </a:xfrm>
            <a:custGeom>
              <a:avLst/>
              <a:gdLst/>
              <a:ahLst/>
              <a:cxnLst/>
              <a:rect l="l" t="t" r="r" b="b"/>
              <a:pathLst>
                <a:path w="5897" h="18223" extrusionOk="0">
                  <a:moveTo>
                    <a:pt x="2416" y="1"/>
                  </a:moveTo>
                  <a:cubicBezTo>
                    <a:pt x="723" y="2778"/>
                    <a:pt x="0" y="6125"/>
                    <a:pt x="285" y="9359"/>
                  </a:cubicBezTo>
                  <a:cubicBezTo>
                    <a:pt x="571" y="12593"/>
                    <a:pt x="1940" y="15731"/>
                    <a:pt x="4109" y="18166"/>
                  </a:cubicBezTo>
                  <a:lnTo>
                    <a:pt x="4223" y="18223"/>
                  </a:lnTo>
                  <a:cubicBezTo>
                    <a:pt x="5364" y="16530"/>
                    <a:pt x="5897" y="14457"/>
                    <a:pt x="5897" y="12383"/>
                  </a:cubicBezTo>
                  <a:cubicBezTo>
                    <a:pt x="5897" y="10291"/>
                    <a:pt x="5402" y="8218"/>
                    <a:pt x="4584" y="6278"/>
                  </a:cubicBezTo>
                  <a:cubicBezTo>
                    <a:pt x="3728" y="4223"/>
                    <a:pt x="2549" y="2226"/>
                    <a:pt x="2416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1036500" y="3334950"/>
              <a:ext cx="135550" cy="454150"/>
            </a:xfrm>
            <a:custGeom>
              <a:avLst/>
              <a:gdLst/>
              <a:ahLst/>
              <a:cxnLst/>
              <a:rect l="l" t="t" r="r" b="b"/>
              <a:pathLst>
                <a:path w="5422" h="18166" extrusionOk="0">
                  <a:moveTo>
                    <a:pt x="1751" y="1"/>
                  </a:moveTo>
                  <a:cubicBezTo>
                    <a:pt x="971" y="3139"/>
                    <a:pt x="96" y="6316"/>
                    <a:pt x="39" y="9587"/>
                  </a:cubicBezTo>
                  <a:cubicBezTo>
                    <a:pt x="1" y="12650"/>
                    <a:pt x="781" y="15864"/>
                    <a:pt x="2759" y="18166"/>
                  </a:cubicBezTo>
                  <a:lnTo>
                    <a:pt x="2873" y="18052"/>
                  </a:lnTo>
                  <a:cubicBezTo>
                    <a:pt x="5422" y="12307"/>
                    <a:pt x="4984" y="5346"/>
                    <a:pt x="1751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214825" y="3584125"/>
              <a:ext cx="207825" cy="426100"/>
            </a:xfrm>
            <a:custGeom>
              <a:avLst/>
              <a:gdLst/>
              <a:ahLst/>
              <a:cxnLst/>
              <a:rect l="l" t="t" r="r" b="b"/>
              <a:pathLst>
                <a:path w="8313" h="17044" extrusionOk="0">
                  <a:moveTo>
                    <a:pt x="1" y="1"/>
                  </a:moveTo>
                  <a:lnTo>
                    <a:pt x="1" y="1"/>
                  </a:lnTo>
                  <a:cubicBezTo>
                    <a:pt x="115" y="2569"/>
                    <a:pt x="229" y="5155"/>
                    <a:pt x="1028" y="7609"/>
                  </a:cubicBezTo>
                  <a:cubicBezTo>
                    <a:pt x="2188" y="11185"/>
                    <a:pt x="4680" y="14171"/>
                    <a:pt x="7153" y="17043"/>
                  </a:cubicBezTo>
                  <a:lnTo>
                    <a:pt x="7172" y="17024"/>
                  </a:lnTo>
                  <a:cubicBezTo>
                    <a:pt x="8009" y="15845"/>
                    <a:pt x="8313" y="14362"/>
                    <a:pt x="8256" y="12897"/>
                  </a:cubicBezTo>
                  <a:cubicBezTo>
                    <a:pt x="8161" y="11470"/>
                    <a:pt x="7723" y="10082"/>
                    <a:pt x="7153" y="8750"/>
                  </a:cubicBezTo>
                  <a:cubicBezTo>
                    <a:pt x="5688" y="5232"/>
                    <a:pt x="3310" y="1960"/>
                    <a:pt x="1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1130200" y="4034925"/>
              <a:ext cx="194025" cy="425150"/>
            </a:xfrm>
            <a:custGeom>
              <a:avLst/>
              <a:gdLst/>
              <a:ahLst/>
              <a:cxnLst/>
              <a:rect l="l" t="t" r="r" b="b"/>
              <a:pathLst>
                <a:path w="7761" h="17006" extrusionOk="0">
                  <a:moveTo>
                    <a:pt x="0" y="1"/>
                  </a:moveTo>
                  <a:cubicBezTo>
                    <a:pt x="932" y="2036"/>
                    <a:pt x="799" y="4356"/>
                    <a:pt x="1008" y="6563"/>
                  </a:cubicBezTo>
                  <a:cubicBezTo>
                    <a:pt x="1198" y="8655"/>
                    <a:pt x="1712" y="10728"/>
                    <a:pt x="2701" y="12573"/>
                  </a:cubicBezTo>
                  <a:cubicBezTo>
                    <a:pt x="3671" y="14418"/>
                    <a:pt x="5098" y="15997"/>
                    <a:pt x="6886" y="17005"/>
                  </a:cubicBezTo>
                  <a:lnTo>
                    <a:pt x="6943" y="16891"/>
                  </a:lnTo>
                  <a:cubicBezTo>
                    <a:pt x="7761" y="13734"/>
                    <a:pt x="7494" y="10329"/>
                    <a:pt x="6258" y="7305"/>
                  </a:cubicBezTo>
                  <a:cubicBezTo>
                    <a:pt x="5022" y="4280"/>
                    <a:pt x="2815" y="1693"/>
                    <a:pt x="0" y="1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521050" y="4054275"/>
              <a:ext cx="3114200" cy="847550"/>
            </a:xfrm>
            <a:custGeom>
              <a:avLst/>
              <a:gdLst/>
              <a:ahLst/>
              <a:cxnLst/>
              <a:rect l="l" t="t" r="r" b="b"/>
              <a:pathLst>
                <a:path w="124568" h="33902" extrusionOk="0">
                  <a:moveTo>
                    <a:pt x="104711" y="0"/>
                  </a:moveTo>
                  <a:cubicBezTo>
                    <a:pt x="86826" y="0"/>
                    <a:pt x="59707" y="8794"/>
                    <a:pt x="59707" y="8794"/>
                  </a:cubicBezTo>
                  <a:cubicBezTo>
                    <a:pt x="59707" y="8794"/>
                    <a:pt x="38938" y="3082"/>
                    <a:pt x="23715" y="3082"/>
                  </a:cubicBezTo>
                  <a:cubicBezTo>
                    <a:pt x="18243" y="3082"/>
                    <a:pt x="13488" y="3820"/>
                    <a:pt x="10671" y="5827"/>
                  </a:cubicBezTo>
                  <a:cubicBezTo>
                    <a:pt x="0" y="13397"/>
                    <a:pt x="3329" y="25361"/>
                    <a:pt x="24842" y="33901"/>
                  </a:cubicBezTo>
                  <a:lnTo>
                    <a:pt x="108286" y="33901"/>
                  </a:lnTo>
                  <a:cubicBezTo>
                    <a:pt x="108286" y="33901"/>
                    <a:pt x="124568" y="21462"/>
                    <a:pt x="119737" y="6169"/>
                  </a:cubicBezTo>
                  <a:cubicBezTo>
                    <a:pt x="118292" y="1601"/>
                    <a:pt x="112342" y="0"/>
                    <a:pt x="104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1604275" y="1731450"/>
              <a:ext cx="820300" cy="822675"/>
            </a:xfrm>
            <a:custGeom>
              <a:avLst/>
              <a:gdLst/>
              <a:ahLst/>
              <a:cxnLst/>
              <a:rect l="l" t="t" r="r" b="b"/>
              <a:pathLst>
                <a:path w="32812" h="32907" extrusionOk="0">
                  <a:moveTo>
                    <a:pt x="21609" y="0"/>
                  </a:moveTo>
                  <a:cubicBezTo>
                    <a:pt x="17614" y="9511"/>
                    <a:pt x="4052" y="10329"/>
                    <a:pt x="4052" y="10329"/>
                  </a:cubicBezTo>
                  <a:cubicBezTo>
                    <a:pt x="3738" y="9996"/>
                    <a:pt x="3287" y="9844"/>
                    <a:pt x="2823" y="9844"/>
                  </a:cubicBezTo>
                  <a:cubicBezTo>
                    <a:pt x="2359" y="9844"/>
                    <a:pt x="1884" y="9996"/>
                    <a:pt x="1523" y="10272"/>
                  </a:cubicBezTo>
                  <a:cubicBezTo>
                    <a:pt x="1199" y="10481"/>
                    <a:pt x="971" y="10766"/>
                    <a:pt x="781" y="11109"/>
                  </a:cubicBezTo>
                  <a:cubicBezTo>
                    <a:pt x="495" y="11565"/>
                    <a:pt x="324" y="12098"/>
                    <a:pt x="229" y="12649"/>
                  </a:cubicBezTo>
                  <a:cubicBezTo>
                    <a:pt x="1" y="14190"/>
                    <a:pt x="324" y="15807"/>
                    <a:pt x="1180" y="17119"/>
                  </a:cubicBezTo>
                  <a:cubicBezTo>
                    <a:pt x="1903" y="18222"/>
                    <a:pt x="2949" y="19078"/>
                    <a:pt x="4128" y="19554"/>
                  </a:cubicBezTo>
                  <a:cubicBezTo>
                    <a:pt x="4756" y="22787"/>
                    <a:pt x="6126" y="27390"/>
                    <a:pt x="9321" y="30262"/>
                  </a:cubicBezTo>
                  <a:cubicBezTo>
                    <a:pt x="11071" y="31860"/>
                    <a:pt x="13373" y="32906"/>
                    <a:pt x="16397" y="32906"/>
                  </a:cubicBezTo>
                  <a:cubicBezTo>
                    <a:pt x="19421" y="32906"/>
                    <a:pt x="21723" y="31841"/>
                    <a:pt x="23492" y="30243"/>
                  </a:cubicBezTo>
                  <a:cubicBezTo>
                    <a:pt x="26649" y="27371"/>
                    <a:pt x="28019" y="22787"/>
                    <a:pt x="28646" y="19554"/>
                  </a:cubicBezTo>
                  <a:cubicBezTo>
                    <a:pt x="29864" y="19078"/>
                    <a:pt x="30910" y="18222"/>
                    <a:pt x="31613" y="17119"/>
                  </a:cubicBezTo>
                  <a:cubicBezTo>
                    <a:pt x="32469" y="15807"/>
                    <a:pt x="32812" y="14190"/>
                    <a:pt x="32584" y="12649"/>
                  </a:cubicBezTo>
                  <a:cubicBezTo>
                    <a:pt x="32526" y="12136"/>
                    <a:pt x="32355" y="11584"/>
                    <a:pt x="32070" y="11109"/>
                  </a:cubicBezTo>
                  <a:cubicBezTo>
                    <a:pt x="31880" y="10804"/>
                    <a:pt x="31633" y="10519"/>
                    <a:pt x="31328" y="10272"/>
                  </a:cubicBezTo>
                  <a:cubicBezTo>
                    <a:pt x="31097" y="10100"/>
                    <a:pt x="30762" y="10040"/>
                    <a:pt x="30411" y="10040"/>
                  </a:cubicBezTo>
                  <a:cubicBezTo>
                    <a:pt x="29635" y="10040"/>
                    <a:pt x="28779" y="10329"/>
                    <a:pt x="28779" y="10329"/>
                  </a:cubicBezTo>
                  <a:cubicBezTo>
                    <a:pt x="27144" y="2682"/>
                    <a:pt x="21609" y="0"/>
                    <a:pt x="21609" y="0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1586700" y="1534575"/>
              <a:ext cx="845025" cy="474600"/>
            </a:xfrm>
            <a:custGeom>
              <a:avLst/>
              <a:gdLst/>
              <a:ahLst/>
              <a:cxnLst/>
              <a:rect l="l" t="t" r="r" b="b"/>
              <a:pathLst>
                <a:path w="33801" h="18984" extrusionOk="0">
                  <a:moveTo>
                    <a:pt x="17081" y="1"/>
                  </a:moveTo>
                  <a:cubicBezTo>
                    <a:pt x="14722" y="1"/>
                    <a:pt x="12725" y="343"/>
                    <a:pt x="11013" y="933"/>
                  </a:cubicBezTo>
                  <a:cubicBezTo>
                    <a:pt x="0" y="4756"/>
                    <a:pt x="1427" y="18984"/>
                    <a:pt x="1427" y="18984"/>
                  </a:cubicBezTo>
                  <a:cubicBezTo>
                    <a:pt x="1617" y="18679"/>
                    <a:pt x="1864" y="18394"/>
                    <a:pt x="2168" y="18147"/>
                  </a:cubicBezTo>
                  <a:cubicBezTo>
                    <a:pt x="2542" y="17869"/>
                    <a:pt x="3022" y="17711"/>
                    <a:pt x="3489" y="17711"/>
                  </a:cubicBezTo>
                  <a:cubicBezTo>
                    <a:pt x="3949" y="17711"/>
                    <a:pt x="4396" y="17864"/>
                    <a:pt x="4717" y="18204"/>
                  </a:cubicBezTo>
                  <a:cubicBezTo>
                    <a:pt x="4717" y="18204"/>
                    <a:pt x="18298" y="17386"/>
                    <a:pt x="22254" y="7875"/>
                  </a:cubicBezTo>
                  <a:cubicBezTo>
                    <a:pt x="22254" y="7875"/>
                    <a:pt x="27809" y="10557"/>
                    <a:pt x="29444" y="18204"/>
                  </a:cubicBezTo>
                  <a:cubicBezTo>
                    <a:pt x="29444" y="18204"/>
                    <a:pt x="30300" y="17915"/>
                    <a:pt x="31076" y="17915"/>
                  </a:cubicBezTo>
                  <a:cubicBezTo>
                    <a:pt x="31427" y="17915"/>
                    <a:pt x="31762" y="17975"/>
                    <a:pt x="31993" y="18147"/>
                  </a:cubicBezTo>
                  <a:cubicBezTo>
                    <a:pt x="32297" y="18356"/>
                    <a:pt x="32526" y="18641"/>
                    <a:pt x="32716" y="18984"/>
                  </a:cubicBezTo>
                  <a:cubicBezTo>
                    <a:pt x="32716" y="18984"/>
                    <a:pt x="33800" y="8218"/>
                    <a:pt x="26819" y="2911"/>
                  </a:cubicBezTo>
                  <a:cubicBezTo>
                    <a:pt x="24537" y="1142"/>
                    <a:pt x="21399" y="1"/>
                    <a:pt x="17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540575" y="2477600"/>
              <a:ext cx="977200" cy="455575"/>
            </a:xfrm>
            <a:custGeom>
              <a:avLst/>
              <a:gdLst/>
              <a:ahLst/>
              <a:cxnLst/>
              <a:rect l="l" t="t" r="r" b="b"/>
              <a:pathLst>
                <a:path w="39088" h="18223" extrusionOk="0">
                  <a:moveTo>
                    <a:pt x="25983" y="0"/>
                  </a:moveTo>
                  <a:cubicBezTo>
                    <a:pt x="24233" y="1598"/>
                    <a:pt x="21912" y="2663"/>
                    <a:pt x="18907" y="2663"/>
                  </a:cubicBezTo>
                  <a:cubicBezTo>
                    <a:pt x="15882" y="2663"/>
                    <a:pt x="13581" y="1617"/>
                    <a:pt x="11812" y="38"/>
                  </a:cubicBezTo>
                  <a:cubicBezTo>
                    <a:pt x="11774" y="1028"/>
                    <a:pt x="11489" y="3006"/>
                    <a:pt x="10157" y="4527"/>
                  </a:cubicBezTo>
                  <a:cubicBezTo>
                    <a:pt x="9206" y="5612"/>
                    <a:pt x="7684" y="6468"/>
                    <a:pt x="5307" y="6563"/>
                  </a:cubicBezTo>
                  <a:cubicBezTo>
                    <a:pt x="4508" y="6601"/>
                    <a:pt x="3652" y="6605"/>
                    <a:pt x="2760" y="6605"/>
                  </a:cubicBezTo>
                  <a:cubicBezTo>
                    <a:pt x="2463" y="6605"/>
                    <a:pt x="2162" y="6605"/>
                    <a:pt x="1858" y="6605"/>
                  </a:cubicBezTo>
                  <a:cubicBezTo>
                    <a:pt x="1249" y="6605"/>
                    <a:pt x="628" y="6607"/>
                    <a:pt x="0" y="6620"/>
                  </a:cubicBezTo>
                  <a:cubicBezTo>
                    <a:pt x="0" y="6620"/>
                    <a:pt x="4223" y="15179"/>
                    <a:pt x="22521" y="17462"/>
                  </a:cubicBezTo>
                  <a:cubicBezTo>
                    <a:pt x="26857" y="18013"/>
                    <a:pt x="30985" y="18203"/>
                    <a:pt x="34713" y="18222"/>
                  </a:cubicBezTo>
                  <a:lnTo>
                    <a:pt x="39088" y="6639"/>
                  </a:lnTo>
                  <a:cubicBezTo>
                    <a:pt x="37937" y="6601"/>
                    <a:pt x="36791" y="6601"/>
                    <a:pt x="35686" y="6601"/>
                  </a:cubicBezTo>
                  <a:cubicBezTo>
                    <a:pt x="34580" y="6601"/>
                    <a:pt x="33515" y="6601"/>
                    <a:pt x="32526" y="6563"/>
                  </a:cubicBezTo>
                  <a:cubicBezTo>
                    <a:pt x="26819" y="6353"/>
                    <a:pt x="26059" y="1750"/>
                    <a:pt x="25983" y="0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558650" y="2645925"/>
              <a:ext cx="336700" cy="284400"/>
            </a:xfrm>
            <a:custGeom>
              <a:avLst/>
              <a:gdLst/>
              <a:ahLst/>
              <a:cxnLst/>
              <a:rect l="l" t="t" r="r" b="b"/>
              <a:pathLst>
                <a:path w="13468" h="11376" extrusionOk="0">
                  <a:moveTo>
                    <a:pt x="362" y="1"/>
                  </a:moveTo>
                  <a:lnTo>
                    <a:pt x="1" y="11375"/>
                  </a:lnTo>
                  <a:cubicBezTo>
                    <a:pt x="5700" y="11132"/>
                    <a:pt x="10129" y="10619"/>
                    <a:pt x="12766" y="10619"/>
                  </a:cubicBezTo>
                  <a:cubicBezTo>
                    <a:pt x="13016" y="10619"/>
                    <a:pt x="13250" y="10624"/>
                    <a:pt x="13467" y="10633"/>
                  </a:cubicBezTo>
                  <a:lnTo>
                    <a:pt x="13163" y="9473"/>
                  </a:lnTo>
                  <a:lnTo>
                    <a:pt x="13049" y="8922"/>
                  </a:lnTo>
                  <a:cubicBezTo>
                    <a:pt x="12916" y="8256"/>
                    <a:pt x="12726" y="7590"/>
                    <a:pt x="12459" y="6962"/>
                  </a:cubicBezTo>
                  <a:cubicBezTo>
                    <a:pt x="10348" y="1922"/>
                    <a:pt x="5726" y="476"/>
                    <a:pt x="933" y="58"/>
                  </a:cubicBezTo>
                  <a:cubicBezTo>
                    <a:pt x="742" y="20"/>
                    <a:pt x="552" y="20"/>
                    <a:pt x="362" y="1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1774525" y="1194075"/>
              <a:ext cx="518350" cy="413275"/>
            </a:xfrm>
            <a:custGeom>
              <a:avLst/>
              <a:gdLst/>
              <a:ahLst/>
              <a:cxnLst/>
              <a:rect l="l" t="t" r="r" b="b"/>
              <a:pathLst>
                <a:path w="20734" h="16531" extrusionOk="0">
                  <a:moveTo>
                    <a:pt x="9309" y="0"/>
                  </a:moveTo>
                  <a:cubicBezTo>
                    <a:pt x="8004" y="0"/>
                    <a:pt x="6670" y="180"/>
                    <a:pt x="5440" y="687"/>
                  </a:cubicBezTo>
                  <a:cubicBezTo>
                    <a:pt x="4166" y="1238"/>
                    <a:pt x="3044" y="2208"/>
                    <a:pt x="2473" y="3483"/>
                  </a:cubicBezTo>
                  <a:cubicBezTo>
                    <a:pt x="1902" y="4757"/>
                    <a:pt x="1998" y="6336"/>
                    <a:pt x="2853" y="7420"/>
                  </a:cubicBezTo>
                  <a:cubicBezTo>
                    <a:pt x="1199" y="7876"/>
                    <a:pt x="0" y="9607"/>
                    <a:pt x="191" y="11319"/>
                  </a:cubicBezTo>
                  <a:cubicBezTo>
                    <a:pt x="381" y="12993"/>
                    <a:pt x="1845" y="14420"/>
                    <a:pt x="3500" y="14553"/>
                  </a:cubicBezTo>
                  <a:cubicBezTo>
                    <a:pt x="5212" y="13963"/>
                    <a:pt x="7209" y="13621"/>
                    <a:pt x="9568" y="13621"/>
                  </a:cubicBezTo>
                  <a:cubicBezTo>
                    <a:pt x="13886" y="13621"/>
                    <a:pt x="17024" y="14800"/>
                    <a:pt x="19306" y="16531"/>
                  </a:cubicBezTo>
                  <a:cubicBezTo>
                    <a:pt x="19953" y="16151"/>
                    <a:pt x="20429" y="15485"/>
                    <a:pt x="20581" y="14743"/>
                  </a:cubicBezTo>
                  <a:cubicBezTo>
                    <a:pt x="20733" y="13868"/>
                    <a:pt x="20486" y="12936"/>
                    <a:pt x="19801" y="12327"/>
                  </a:cubicBezTo>
                  <a:cubicBezTo>
                    <a:pt x="19611" y="12099"/>
                    <a:pt x="19364" y="11890"/>
                    <a:pt x="19325" y="11605"/>
                  </a:cubicBezTo>
                  <a:cubicBezTo>
                    <a:pt x="19306" y="11300"/>
                    <a:pt x="19497" y="11053"/>
                    <a:pt x="19668" y="10825"/>
                  </a:cubicBezTo>
                  <a:cubicBezTo>
                    <a:pt x="20524" y="9607"/>
                    <a:pt x="20619" y="7915"/>
                    <a:pt x="19934" y="6621"/>
                  </a:cubicBezTo>
                  <a:cubicBezTo>
                    <a:pt x="19257" y="5323"/>
                    <a:pt x="17816" y="4452"/>
                    <a:pt x="16367" y="4452"/>
                  </a:cubicBezTo>
                  <a:cubicBezTo>
                    <a:pt x="16351" y="4452"/>
                    <a:pt x="16336" y="4453"/>
                    <a:pt x="16320" y="4453"/>
                  </a:cubicBezTo>
                  <a:cubicBezTo>
                    <a:pt x="16111" y="2969"/>
                    <a:pt x="15046" y="1733"/>
                    <a:pt x="13771" y="1010"/>
                  </a:cubicBezTo>
                  <a:cubicBezTo>
                    <a:pt x="12516" y="287"/>
                    <a:pt x="10994" y="21"/>
                    <a:pt x="9511" y="2"/>
                  </a:cubicBezTo>
                  <a:cubicBezTo>
                    <a:pt x="9444" y="1"/>
                    <a:pt x="9377" y="0"/>
                    <a:pt x="93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994662" y="2610575"/>
              <a:ext cx="2010050" cy="1853775"/>
            </a:xfrm>
            <a:custGeom>
              <a:avLst/>
              <a:gdLst/>
              <a:ahLst/>
              <a:cxnLst/>
              <a:rect l="l" t="t" r="r" b="b"/>
              <a:pathLst>
                <a:path w="80402" h="74151" extrusionOk="0">
                  <a:moveTo>
                    <a:pt x="16057" y="0"/>
                  </a:moveTo>
                  <a:cubicBezTo>
                    <a:pt x="13106" y="0"/>
                    <a:pt x="9605" y="1172"/>
                    <a:pt x="7057" y="5675"/>
                  </a:cubicBezTo>
                  <a:cubicBezTo>
                    <a:pt x="1731" y="15072"/>
                    <a:pt x="1959" y="46190"/>
                    <a:pt x="1959" y="46190"/>
                  </a:cubicBezTo>
                  <a:cubicBezTo>
                    <a:pt x="1959" y="46190"/>
                    <a:pt x="894" y="47084"/>
                    <a:pt x="438" y="49499"/>
                  </a:cubicBezTo>
                  <a:cubicBezTo>
                    <a:pt x="0" y="51896"/>
                    <a:pt x="2226" y="52543"/>
                    <a:pt x="2226" y="52543"/>
                  </a:cubicBezTo>
                  <a:cubicBezTo>
                    <a:pt x="2226" y="52543"/>
                    <a:pt x="989" y="53342"/>
                    <a:pt x="1522" y="55491"/>
                  </a:cubicBezTo>
                  <a:cubicBezTo>
                    <a:pt x="2054" y="57621"/>
                    <a:pt x="13315" y="59333"/>
                    <a:pt x="13315" y="59333"/>
                  </a:cubicBezTo>
                  <a:cubicBezTo>
                    <a:pt x="13315" y="59333"/>
                    <a:pt x="20961" y="74150"/>
                    <a:pt x="40743" y="74150"/>
                  </a:cubicBezTo>
                  <a:cubicBezTo>
                    <a:pt x="60525" y="74150"/>
                    <a:pt x="66117" y="61597"/>
                    <a:pt x="66117" y="61597"/>
                  </a:cubicBezTo>
                  <a:cubicBezTo>
                    <a:pt x="66117" y="61597"/>
                    <a:pt x="69693" y="61816"/>
                    <a:pt x="72736" y="61816"/>
                  </a:cubicBezTo>
                  <a:cubicBezTo>
                    <a:pt x="74258" y="61816"/>
                    <a:pt x="75646" y="61761"/>
                    <a:pt x="76388" y="61597"/>
                  </a:cubicBezTo>
                  <a:cubicBezTo>
                    <a:pt x="78594" y="61102"/>
                    <a:pt x="79146" y="58648"/>
                    <a:pt x="79146" y="58648"/>
                  </a:cubicBezTo>
                  <a:cubicBezTo>
                    <a:pt x="80401" y="57298"/>
                    <a:pt x="77986" y="53722"/>
                    <a:pt x="78024" y="53722"/>
                  </a:cubicBezTo>
                  <a:cubicBezTo>
                    <a:pt x="78689" y="50888"/>
                    <a:pt x="77339" y="26731"/>
                    <a:pt x="77339" y="26731"/>
                  </a:cubicBezTo>
                  <a:cubicBezTo>
                    <a:pt x="77339" y="26731"/>
                    <a:pt x="78594" y="23346"/>
                    <a:pt x="78861" y="21558"/>
                  </a:cubicBezTo>
                  <a:cubicBezTo>
                    <a:pt x="79127" y="19770"/>
                    <a:pt x="77206" y="17640"/>
                    <a:pt x="77206" y="17640"/>
                  </a:cubicBezTo>
                  <a:cubicBezTo>
                    <a:pt x="77206" y="17640"/>
                    <a:pt x="79431" y="14463"/>
                    <a:pt x="77872" y="12637"/>
                  </a:cubicBezTo>
                  <a:cubicBezTo>
                    <a:pt x="77605" y="12333"/>
                    <a:pt x="76959" y="12162"/>
                    <a:pt x="76007" y="12124"/>
                  </a:cubicBezTo>
                  <a:cubicBezTo>
                    <a:pt x="75767" y="12111"/>
                    <a:pt x="75505" y="12105"/>
                    <a:pt x="75222" y="12105"/>
                  </a:cubicBezTo>
                  <a:cubicBezTo>
                    <a:pt x="72586" y="12105"/>
                    <a:pt x="68178" y="12623"/>
                    <a:pt x="62560" y="12846"/>
                  </a:cubicBezTo>
                  <a:cubicBezTo>
                    <a:pt x="60920" y="12929"/>
                    <a:pt x="59179" y="12983"/>
                    <a:pt x="57337" y="12983"/>
                  </a:cubicBezTo>
                  <a:cubicBezTo>
                    <a:pt x="57064" y="12983"/>
                    <a:pt x="56789" y="12982"/>
                    <a:pt x="56511" y="12979"/>
                  </a:cubicBezTo>
                  <a:cubicBezTo>
                    <a:pt x="52783" y="12941"/>
                    <a:pt x="48675" y="12751"/>
                    <a:pt x="44319" y="12219"/>
                  </a:cubicBezTo>
                  <a:cubicBezTo>
                    <a:pt x="26040" y="9936"/>
                    <a:pt x="21798" y="1377"/>
                    <a:pt x="21798" y="1377"/>
                  </a:cubicBezTo>
                  <a:cubicBezTo>
                    <a:pt x="21662" y="1299"/>
                    <a:pt x="19164" y="0"/>
                    <a:pt x="160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407925" y="2643550"/>
              <a:ext cx="159800" cy="289625"/>
            </a:xfrm>
            <a:custGeom>
              <a:avLst/>
              <a:gdLst/>
              <a:ahLst/>
              <a:cxnLst/>
              <a:rect l="l" t="t" r="r" b="b"/>
              <a:pathLst>
                <a:path w="6392" h="11585" extrusionOk="0">
                  <a:moveTo>
                    <a:pt x="4375" y="1"/>
                  </a:moveTo>
                  <a:lnTo>
                    <a:pt x="0" y="11584"/>
                  </a:lnTo>
                  <a:cubicBezTo>
                    <a:pt x="2130" y="11584"/>
                    <a:pt x="4147" y="11527"/>
                    <a:pt x="6030" y="11470"/>
                  </a:cubicBezTo>
                  <a:lnTo>
                    <a:pt x="6391" y="96"/>
                  </a:lnTo>
                  <a:cubicBezTo>
                    <a:pt x="5725" y="58"/>
                    <a:pt x="5060" y="1"/>
                    <a:pt x="4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007050" y="2317100"/>
              <a:ext cx="104650" cy="83900"/>
            </a:xfrm>
            <a:custGeom>
              <a:avLst/>
              <a:gdLst/>
              <a:ahLst/>
              <a:cxnLst/>
              <a:rect l="l" t="t" r="r" b="b"/>
              <a:pathLst>
                <a:path w="4186" h="3356" extrusionOk="0">
                  <a:moveTo>
                    <a:pt x="3746" y="1"/>
                  </a:moveTo>
                  <a:cubicBezTo>
                    <a:pt x="3600" y="1"/>
                    <a:pt x="3463" y="91"/>
                    <a:pt x="3405" y="236"/>
                  </a:cubicBezTo>
                  <a:cubicBezTo>
                    <a:pt x="2911" y="1511"/>
                    <a:pt x="1693" y="2443"/>
                    <a:pt x="343" y="2614"/>
                  </a:cubicBezTo>
                  <a:cubicBezTo>
                    <a:pt x="191" y="2633"/>
                    <a:pt x="96" y="2709"/>
                    <a:pt x="58" y="2823"/>
                  </a:cubicBezTo>
                  <a:cubicBezTo>
                    <a:pt x="1" y="2937"/>
                    <a:pt x="1" y="3089"/>
                    <a:pt x="96" y="3203"/>
                  </a:cubicBezTo>
                  <a:cubicBezTo>
                    <a:pt x="153" y="3280"/>
                    <a:pt x="248" y="3356"/>
                    <a:pt x="343" y="3356"/>
                  </a:cubicBezTo>
                  <a:lnTo>
                    <a:pt x="438" y="3356"/>
                  </a:lnTo>
                  <a:cubicBezTo>
                    <a:pt x="2074" y="3127"/>
                    <a:pt x="3500" y="2024"/>
                    <a:pt x="4090" y="503"/>
                  </a:cubicBezTo>
                  <a:cubicBezTo>
                    <a:pt x="4185" y="312"/>
                    <a:pt x="4090" y="84"/>
                    <a:pt x="3881" y="27"/>
                  </a:cubicBezTo>
                  <a:cubicBezTo>
                    <a:pt x="3836" y="9"/>
                    <a:pt x="3791" y="1"/>
                    <a:pt x="3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1783550" y="1970800"/>
              <a:ext cx="129850" cy="50975"/>
            </a:xfrm>
            <a:custGeom>
              <a:avLst/>
              <a:gdLst/>
              <a:ahLst/>
              <a:cxnLst/>
              <a:rect l="l" t="t" r="r" b="b"/>
              <a:pathLst>
                <a:path w="5194" h="2039" extrusionOk="0">
                  <a:moveTo>
                    <a:pt x="2664" y="1"/>
                  </a:moveTo>
                  <a:cubicBezTo>
                    <a:pt x="2071" y="1"/>
                    <a:pt x="1480" y="48"/>
                    <a:pt x="914" y="146"/>
                  </a:cubicBezTo>
                  <a:cubicBezTo>
                    <a:pt x="438" y="222"/>
                    <a:pt x="1" y="698"/>
                    <a:pt x="96" y="1230"/>
                  </a:cubicBezTo>
                  <a:cubicBezTo>
                    <a:pt x="183" y="1682"/>
                    <a:pt x="571" y="2039"/>
                    <a:pt x="1030" y="2039"/>
                  </a:cubicBezTo>
                  <a:cubicBezTo>
                    <a:pt x="1073" y="2039"/>
                    <a:pt x="1117" y="2036"/>
                    <a:pt x="1161" y="2029"/>
                  </a:cubicBezTo>
                  <a:cubicBezTo>
                    <a:pt x="1637" y="1953"/>
                    <a:pt x="2112" y="1915"/>
                    <a:pt x="2588" y="1915"/>
                  </a:cubicBezTo>
                  <a:cubicBezTo>
                    <a:pt x="3101" y="1915"/>
                    <a:pt x="3596" y="1953"/>
                    <a:pt x="4090" y="2029"/>
                  </a:cubicBezTo>
                  <a:cubicBezTo>
                    <a:pt x="4131" y="2036"/>
                    <a:pt x="4173" y="2039"/>
                    <a:pt x="4214" y="2039"/>
                  </a:cubicBezTo>
                  <a:cubicBezTo>
                    <a:pt x="4657" y="2039"/>
                    <a:pt x="5119" y="1682"/>
                    <a:pt x="5136" y="1230"/>
                  </a:cubicBezTo>
                  <a:cubicBezTo>
                    <a:pt x="5193" y="660"/>
                    <a:pt x="4851" y="203"/>
                    <a:pt x="4337" y="127"/>
                  </a:cubicBezTo>
                  <a:cubicBezTo>
                    <a:pt x="3791" y="44"/>
                    <a:pt x="3227" y="1"/>
                    <a:pt x="2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1774525" y="2105650"/>
              <a:ext cx="161575" cy="39425"/>
            </a:xfrm>
            <a:custGeom>
              <a:avLst/>
              <a:gdLst/>
              <a:ahLst/>
              <a:cxnLst/>
              <a:rect l="l" t="t" r="r" b="b"/>
              <a:pathLst>
                <a:path w="6463" h="1577" extrusionOk="0">
                  <a:moveTo>
                    <a:pt x="5732" y="0"/>
                  </a:moveTo>
                  <a:cubicBezTo>
                    <a:pt x="5658" y="0"/>
                    <a:pt x="5578" y="18"/>
                    <a:pt x="5497" y="59"/>
                  </a:cubicBezTo>
                  <a:cubicBezTo>
                    <a:pt x="4745" y="435"/>
                    <a:pt x="3901" y="626"/>
                    <a:pt x="3057" y="626"/>
                  </a:cubicBezTo>
                  <a:cubicBezTo>
                    <a:pt x="2279" y="626"/>
                    <a:pt x="1502" y="463"/>
                    <a:pt x="799" y="135"/>
                  </a:cubicBezTo>
                  <a:cubicBezTo>
                    <a:pt x="712" y="95"/>
                    <a:pt x="621" y="73"/>
                    <a:pt x="532" y="73"/>
                  </a:cubicBezTo>
                  <a:cubicBezTo>
                    <a:pt x="370" y="73"/>
                    <a:pt x="220" y="146"/>
                    <a:pt x="133" y="306"/>
                  </a:cubicBezTo>
                  <a:cubicBezTo>
                    <a:pt x="0" y="515"/>
                    <a:pt x="57" y="839"/>
                    <a:pt x="286" y="972"/>
                  </a:cubicBezTo>
                  <a:cubicBezTo>
                    <a:pt x="1169" y="1372"/>
                    <a:pt x="2121" y="1576"/>
                    <a:pt x="3072" y="1576"/>
                  </a:cubicBezTo>
                  <a:cubicBezTo>
                    <a:pt x="4066" y="1576"/>
                    <a:pt x="5059" y="1353"/>
                    <a:pt x="5973" y="896"/>
                  </a:cubicBezTo>
                  <a:cubicBezTo>
                    <a:pt x="6462" y="651"/>
                    <a:pt x="6182" y="0"/>
                    <a:pt x="5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1692250" y="2099500"/>
              <a:ext cx="18675" cy="128475"/>
            </a:xfrm>
            <a:custGeom>
              <a:avLst/>
              <a:gdLst/>
              <a:ahLst/>
              <a:cxnLst/>
              <a:rect l="l" t="t" r="r" b="b"/>
              <a:pathLst>
                <a:path w="747" h="5139" extrusionOk="0">
                  <a:moveTo>
                    <a:pt x="386" y="0"/>
                  </a:moveTo>
                  <a:cubicBezTo>
                    <a:pt x="267" y="0"/>
                    <a:pt x="143" y="77"/>
                    <a:pt x="134" y="229"/>
                  </a:cubicBezTo>
                  <a:cubicBezTo>
                    <a:pt x="1" y="1807"/>
                    <a:pt x="39" y="3405"/>
                    <a:pt x="248" y="4965"/>
                  </a:cubicBezTo>
                  <a:cubicBezTo>
                    <a:pt x="271" y="5087"/>
                    <a:pt x="358" y="5138"/>
                    <a:pt x="451" y="5138"/>
                  </a:cubicBezTo>
                  <a:cubicBezTo>
                    <a:pt x="591" y="5138"/>
                    <a:pt x="746" y="5022"/>
                    <a:pt x="724" y="4851"/>
                  </a:cubicBezTo>
                  <a:cubicBezTo>
                    <a:pt x="495" y="3310"/>
                    <a:pt x="476" y="1750"/>
                    <a:pt x="609" y="229"/>
                  </a:cubicBezTo>
                  <a:cubicBezTo>
                    <a:pt x="619" y="77"/>
                    <a:pt x="505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1750750" y="1153025"/>
              <a:ext cx="586800" cy="463225"/>
            </a:xfrm>
            <a:custGeom>
              <a:avLst/>
              <a:gdLst/>
              <a:ahLst/>
              <a:cxnLst/>
              <a:rect l="l" t="t" r="r" b="b"/>
              <a:pathLst>
                <a:path w="23472" h="18529" extrusionOk="0">
                  <a:moveTo>
                    <a:pt x="10742" y="1"/>
                  </a:moveTo>
                  <a:cubicBezTo>
                    <a:pt x="10510" y="1"/>
                    <a:pt x="10277" y="16"/>
                    <a:pt x="10043" y="46"/>
                  </a:cubicBezTo>
                  <a:cubicBezTo>
                    <a:pt x="8065" y="293"/>
                    <a:pt x="6334" y="1720"/>
                    <a:pt x="5954" y="3679"/>
                  </a:cubicBezTo>
                  <a:cubicBezTo>
                    <a:pt x="5508" y="3510"/>
                    <a:pt x="5033" y="3426"/>
                    <a:pt x="4561" y="3426"/>
                  </a:cubicBezTo>
                  <a:cubicBezTo>
                    <a:pt x="3544" y="3426"/>
                    <a:pt x="2540" y="3819"/>
                    <a:pt x="1864" y="4611"/>
                  </a:cubicBezTo>
                  <a:cubicBezTo>
                    <a:pt x="837" y="5809"/>
                    <a:pt x="647" y="7521"/>
                    <a:pt x="1465" y="8872"/>
                  </a:cubicBezTo>
                  <a:cubicBezTo>
                    <a:pt x="1750" y="9366"/>
                    <a:pt x="2150" y="9747"/>
                    <a:pt x="2625" y="10051"/>
                  </a:cubicBezTo>
                  <a:cubicBezTo>
                    <a:pt x="1427" y="10336"/>
                    <a:pt x="438" y="11383"/>
                    <a:pt x="248" y="12619"/>
                  </a:cubicBezTo>
                  <a:cubicBezTo>
                    <a:pt x="0" y="14236"/>
                    <a:pt x="951" y="15852"/>
                    <a:pt x="2416" y="16537"/>
                  </a:cubicBezTo>
                  <a:cubicBezTo>
                    <a:pt x="3031" y="16818"/>
                    <a:pt x="3683" y="16948"/>
                    <a:pt x="4346" y="16948"/>
                  </a:cubicBezTo>
                  <a:cubicBezTo>
                    <a:pt x="4627" y="16948"/>
                    <a:pt x="4910" y="16925"/>
                    <a:pt x="5193" y="16880"/>
                  </a:cubicBezTo>
                  <a:cubicBezTo>
                    <a:pt x="5486" y="16843"/>
                    <a:pt x="5374" y="16402"/>
                    <a:pt x="5111" y="16402"/>
                  </a:cubicBezTo>
                  <a:cubicBezTo>
                    <a:pt x="5101" y="16402"/>
                    <a:pt x="5090" y="16403"/>
                    <a:pt x="5079" y="16404"/>
                  </a:cubicBezTo>
                  <a:cubicBezTo>
                    <a:pt x="4837" y="16446"/>
                    <a:pt x="4594" y="16467"/>
                    <a:pt x="4353" y="16467"/>
                  </a:cubicBezTo>
                  <a:cubicBezTo>
                    <a:pt x="2751" y="16467"/>
                    <a:pt x="1229" y="15549"/>
                    <a:pt x="799" y="13912"/>
                  </a:cubicBezTo>
                  <a:cubicBezTo>
                    <a:pt x="571" y="13075"/>
                    <a:pt x="704" y="12181"/>
                    <a:pt x="1237" y="11478"/>
                  </a:cubicBezTo>
                  <a:cubicBezTo>
                    <a:pt x="1735" y="10854"/>
                    <a:pt x="2468" y="10464"/>
                    <a:pt x="3262" y="10464"/>
                  </a:cubicBezTo>
                  <a:cubicBezTo>
                    <a:pt x="3316" y="10464"/>
                    <a:pt x="3370" y="10466"/>
                    <a:pt x="3424" y="10470"/>
                  </a:cubicBezTo>
                  <a:cubicBezTo>
                    <a:pt x="3431" y="10470"/>
                    <a:pt x="3437" y="10470"/>
                    <a:pt x="3443" y="10470"/>
                  </a:cubicBezTo>
                  <a:cubicBezTo>
                    <a:pt x="3711" y="10470"/>
                    <a:pt x="3742" y="10087"/>
                    <a:pt x="3500" y="9994"/>
                  </a:cubicBezTo>
                  <a:cubicBezTo>
                    <a:pt x="1864" y="9385"/>
                    <a:pt x="1008" y="7540"/>
                    <a:pt x="1617" y="5905"/>
                  </a:cubicBezTo>
                  <a:cubicBezTo>
                    <a:pt x="2100" y="4634"/>
                    <a:pt x="3326" y="3875"/>
                    <a:pt x="4588" y="3875"/>
                  </a:cubicBezTo>
                  <a:cubicBezTo>
                    <a:pt x="5063" y="3875"/>
                    <a:pt x="5544" y="3983"/>
                    <a:pt x="5992" y="4212"/>
                  </a:cubicBezTo>
                  <a:cubicBezTo>
                    <a:pt x="6034" y="4235"/>
                    <a:pt x="6076" y="4246"/>
                    <a:pt x="6116" y="4246"/>
                  </a:cubicBezTo>
                  <a:cubicBezTo>
                    <a:pt x="6238" y="4246"/>
                    <a:pt x="6339" y="4146"/>
                    <a:pt x="6353" y="4002"/>
                  </a:cubicBezTo>
                  <a:cubicBezTo>
                    <a:pt x="6562" y="2234"/>
                    <a:pt x="8046" y="902"/>
                    <a:pt x="9720" y="579"/>
                  </a:cubicBezTo>
                  <a:cubicBezTo>
                    <a:pt x="10042" y="514"/>
                    <a:pt x="10364" y="484"/>
                    <a:pt x="10685" y="484"/>
                  </a:cubicBezTo>
                  <a:cubicBezTo>
                    <a:pt x="12261" y="484"/>
                    <a:pt x="13791" y="1222"/>
                    <a:pt x="14913" y="2329"/>
                  </a:cubicBezTo>
                  <a:cubicBezTo>
                    <a:pt x="15578" y="2975"/>
                    <a:pt x="16016" y="3736"/>
                    <a:pt x="16529" y="4497"/>
                  </a:cubicBezTo>
                  <a:cubicBezTo>
                    <a:pt x="17005" y="5201"/>
                    <a:pt x="17633" y="5619"/>
                    <a:pt x="18489" y="5676"/>
                  </a:cubicBezTo>
                  <a:cubicBezTo>
                    <a:pt x="18591" y="5683"/>
                    <a:pt x="18693" y="5686"/>
                    <a:pt x="18796" y="5686"/>
                  </a:cubicBezTo>
                  <a:cubicBezTo>
                    <a:pt x="19310" y="5686"/>
                    <a:pt x="19829" y="5612"/>
                    <a:pt x="20345" y="5612"/>
                  </a:cubicBezTo>
                  <a:cubicBezTo>
                    <a:pt x="20551" y="5612"/>
                    <a:pt x="20757" y="5624"/>
                    <a:pt x="20961" y="5657"/>
                  </a:cubicBezTo>
                  <a:cubicBezTo>
                    <a:pt x="21817" y="5828"/>
                    <a:pt x="22312" y="6475"/>
                    <a:pt x="22578" y="7255"/>
                  </a:cubicBezTo>
                  <a:cubicBezTo>
                    <a:pt x="22882" y="8206"/>
                    <a:pt x="22920" y="9347"/>
                    <a:pt x="22730" y="10317"/>
                  </a:cubicBezTo>
                  <a:cubicBezTo>
                    <a:pt x="22540" y="11325"/>
                    <a:pt x="22026" y="12296"/>
                    <a:pt x="21094" y="12771"/>
                  </a:cubicBezTo>
                  <a:cubicBezTo>
                    <a:pt x="20923" y="12866"/>
                    <a:pt x="20961" y="13170"/>
                    <a:pt x="21151" y="13228"/>
                  </a:cubicBezTo>
                  <a:cubicBezTo>
                    <a:pt x="22293" y="13437"/>
                    <a:pt x="22654" y="14692"/>
                    <a:pt x="22312" y="15700"/>
                  </a:cubicBezTo>
                  <a:cubicBezTo>
                    <a:pt x="21912" y="16841"/>
                    <a:pt x="20809" y="17526"/>
                    <a:pt x="19801" y="18078"/>
                  </a:cubicBezTo>
                  <a:cubicBezTo>
                    <a:pt x="19590" y="18192"/>
                    <a:pt x="19726" y="18528"/>
                    <a:pt x="19936" y="18528"/>
                  </a:cubicBezTo>
                  <a:cubicBezTo>
                    <a:pt x="19972" y="18528"/>
                    <a:pt x="20010" y="18518"/>
                    <a:pt x="20048" y="18496"/>
                  </a:cubicBezTo>
                  <a:cubicBezTo>
                    <a:pt x="21266" y="17831"/>
                    <a:pt x="22521" y="16975"/>
                    <a:pt x="22863" y="15548"/>
                  </a:cubicBezTo>
                  <a:cubicBezTo>
                    <a:pt x="23092" y="14502"/>
                    <a:pt x="22673" y="13342"/>
                    <a:pt x="21760" y="12885"/>
                  </a:cubicBezTo>
                  <a:cubicBezTo>
                    <a:pt x="23244" y="11820"/>
                    <a:pt x="23472" y="9709"/>
                    <a:pt x="23244" y="7997"/>
                  </a:cubicBezTo>
                  <a:cubicBezTo>
                    <a:pt x="23111" y="7179"/>
                    <a:pt x="22863" y="6304"/>
                    <a:pt x="22217" y="5733"/>
                  </a:cubicBezTo>
                  <a:cubicBezTo>
                    <a:pt x="21698" y="5258"/>
                    <a:pt x="21047" y="5131"/>
                    <a:pt x="20382" y="5131"/>
                  </a:cubicBezTo>
                  <a:cubicBezTo>
                    <a:pt x="20170" y="5131"/>
                    <a:pt x="19956" y="5144"/>
                    <a:pt x="19744" y="5163"/>
                  </a:cubicBezTo>
                  <a:cubicBezTo>
                    <a:pt x="19455" y="5186"/>
                    <a:pt x="19162" y="5212"/>
                    <a:pt x="18876" y="5212"/>
                  </a:cubicBezTo>
                  <a:cubicBezTo>
                    <a:pt x="18239" y="5212"/>
                    <a:pt x="17635" y="5086"/>
                    <a:pt x="17176" y="4535"/>
                  </a:cubicBezTo>
                  <a:cubicBezTo>
                    <a:pt x="16834" y="4155"/>
                    <a:pt x="16624" y="3717"/>
                    <a:pt x="16339" y="3280"/>
                  </a:cubicBezTo>
                  <a:cubicBezTo>
                    <a:pt x="16073" y="2880"/>
                    <a:pt x="15769" y="2500"/>
                    <a:pt x="15426" y="2157"/>
                  </a:cubicBezTo>
                  <a:cubicBezTo>
                    <a:pt x="14214" y="878"/>
                    <a:pt x="12525" y="1"/>
                    <a:pt x="10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2108800" y="1972225"/>
              <a:ext cx="129375" cy="50875"/>
            </a:xfrm>
            <a:custGeom>
              <a:avLst/>
              <a:gdLst/>
              <a:ahLst/>
              <a:cxnLst/>
              <a:rect l="l" t="t" r="r" b="b"/>
              <a:pathLst>
                <a:path w="5175" h="2035" extrusionOk="0">
                  <a:moveTo>
                    <a:pt x="2516" y="1"/>
                  </a:moveTo>
                  <a:cubicBezTo>
                    <a:pt x="1959" y="1"/>
                    <a:pt x="1403" y="44"/>
                    <a:pt x="857" y="127"/>
                  </a:cubicBezTo>
                  <a:cubicBezTo>
                    <a:pt x="324" y="222"/>
                    <a:pt x="1" y="660"/>
                    <a:pt x="39" y="1211"/>
                  </a:cubicBezTo>
                  <a:cubicBezTo>
                    <a:pt x="57" y="1673"/>
                    <a:pt x="538" y="2035"/>
                    <a:pt x="989" y="2035"/>
                  </a:cubicBezTo>
                  <a:cubicBezTo>
                    <a:pt x="1021" y="2035"/>
                    <a:pt x="1053" y="2033"/>
                    <a:pt x="1085" y="2029"/>
                  </a:cubicBezTo>
                  <a:cubicBezTo>
                    <a:pt x="1580" y="1953"/>
                    <a:pt x="2093" y="1896"/>
                    <a:pt x="2588" y="1896"/>
                  </a:cubicBezTo>
                  <a:cubicBezTo>
                    <a:pt x="3063" y="1896"/>
                    <a:pt x="3539" y="1953"/>
                    <a:pt x="4014" y="2029"/>
                  </a:cubicBezTo>
                  <a:cubicBezTo>
                    <a:pt x="4049" y="2033"/>
                    <a:pt x="4083" y="2035"/>
                    <a:pt x="4117" y="2035"/>
                  </a:cubicBezTo>
                  <a:cubicBezTo>
                    <a:pt x="4587" y="2035"/>
                    <a:pt x="4991" y="1673"/>
                    <a:pt x="5080" y="1211"/>
                  </a:cubicBezTo>
                  <a:cubicBezTo>
                    <a:pt x="5175" y="698"/>
                    <a:pt x="4756" y="222"/>
                    <a:pt x="4281" y="146"/>
                  </a:cubicBezTo>
                  <a:cubicBezTo>
                    <a:pt x="3695" y="48"/>
                    <a:pt x="3104" y="1"/>
                    <a:pt x="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085675" y="2107050"/>
              <a:ext cx="161550" cy="39325"/>
            </a:xfrm>
            <a:custGeom>
              <a:avLst/>
              <a:gdLst/>
              <a:ahLst/>
              <a:cxnLst/>
              <a:rect l="l" t="t" r="r" b="b"/>
              <a:pathLst>
                <a:path w="6462" h="1573" extrusionOk="0">
                  <a:moveTo>
                    <a:pt x="737" y="0"/>
                  </a:moveTo>
                  <a:cubicBezTo>
                    <a:pt x="305" y="0"/>
                    <a:pt x="1" y="634"/>
                    <a:pt x="488" y="878"/>
                  </a:cubicBezTo>
                  <a:cubicBezTo>
                    <a:pt x="1402" y="1344"/>
                    <a:pt x="2395" y="1572"/>
                    <a:pt x="3388" y="1572"/>
                  </a:cubicBezTo>
                  <a:cubicBezTo>
                    <a:pt x="4340" y="1572"/>
                    <a:pt x="5292" y="1363"/>
                    <a:pt x="6176" y="954"/>
                  </a:cubicBezTo>
                  <a:cubicBezTo>
                    <a:pt x="6423" y="840"/>
                    <a:pt x="6461" y="497"/>
                    <a:pt x="6347" y="288"/>
                  </a:cubicBezTo>
                  <a:cubicBezTo>
                    <a:pt x="6245" y="136"/>
                    <a:pt x="6085" y="60"/>
                    <a:pt x="5921" y="60"/>
                  </a:cubicBezTo>
                  <a:cubicBezTo>
                    <a:pt x="5840" y="60"/>
                    <a:pt x="5757" y="79"/>
                    <a:pt x="5681" y="117"/>
                  </a:cubicBezTo>
                  <a:cubicBezTo>
                    <a:pt x="4969" y="455"/>
                    <a:pt x="4192" y="617"/>
                    <a:pt x="3414" y="617"/>
                  </a:cubicBezTo>
                  <a:cubicBezTo>
                    <a:pt x="2570" y="617"/>
                    <a:pt x="1726" y="426"/>
                    <a:pt x="964" y="60"/>
                  </a:cubicBezTo>
                  <a:cubicBezTo>
                    <a:pt x="887" y="19"/>
                    <a:pt x="810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2311100" y="2100925"/>
              <a:ext cx="18850" cy="128300"/>
            </a:xfrm>
            <a:custGeom>
              <a:avLst/>
              <a:gdLst/>
              <a:ahLst/>
              <a:cxnLst/>
              <a:rect l="l" t="t" r="r" b="b"/>
              <a:pathLst>
                <a:path w="754" h="5132" extrusionOk="0">
                  <a:moveTo>
                    <a:pt x="349" y="1"/>
                  </a:moveTo>
                  <a:cubicBezTo>
                    <a:pt x="231" y="1"/>
                    <a:pt x="116" y="77"/>
                    <a:pt x="126" y="229"/>
                  </a:cubicBezTo>
                  <a:cubicBezTo>
                    <a:pt x="278" y="1750"/>
                    <a:pt x="259" y="3291"/>
                    <a:pt x="12" y="4832"/>
                  </a:cubicBezTo>
                  <a:cubicBezTo>
                    <a:pt x="0" y="5007"/>
                    <a:pt x="168" y="5132"/>
                    <a:pt x="308" y="5132"/>
                  </a:cubicBezTo>
                  <a:cubicBezTo>
                    <a:pt x="396" y="5132"/>
                    <a:pt x="473" y="5082"/>
                    <a:pt x="487" y="4965"/>
                  </a:cubicBezTo>
                  <a:cubicBezTo>
                    <a:pt x="697" y="3386"/>
                    <a:pt x="754" y="1788"/>
                    <a:pt x="601" y="229"/>
                  </a:cubicBezTo>
                  <a:cubicBezTo>
                    <a:pt x="592" y="77"/>
                    <a:pt x="468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1368875" y="3079700"/>
              <a:ext cx="98050" cy="242350"/>
            </a:xfrm>
            <a:custGeom>
              <a:avLst/>
              <a:gdLst/>
              <a:ahLst/>
              <a:cxnLst/>
              <a:rect l="l" t="t" r="r" b="b"/>
              <a:pathLst>
                <a:path w="3922" h="9694" extrusionOk="0">
                  <a:moveTo>
                    <a:pt x="3613" y="1"/>
                  </a:moveTo>
                  <a:cubicBezTo>
                    <a:pt x="3517" y="1"/>
                    <a:pt x="3424" y="50"/>
                    <a:pt x="3387" y="168"/>
                  </a:cubicBezTo>
                  <a:cubicBezTo>
                    <a:pt x="2284" y="3249"/>
                    <a:pt x="1162" y="6331"/>
                    <a:pt x="59" y="9393"/>
                  </a:cubicBezTo>
                  <a:cubicBezTo>
                    <a:pt x="0" y="9568"/>
                    <a:pt x="150" y="9693"/>
                    <a:pt x="300" y="9693"/>
                  </a:cubicBezTo>
                  <a:cubicBezTo>
                    <a:pt x="395" y="9693"/>
                    <a:pt x="490" y="9644"/>
                    <a:pt x="534" y="9526"/>
                  </a:cubicBezTo>
                  <a:lnTo>
                    <a:pt x="3863" y="301"/>
                  </a:lnTo>
                  <a:cubicBezTo>
                    <a:pt x="3921" y="126"/>
                    <a:pt x="3765" y="1"/>
                    <a:pt x="36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499400" y="3218200"/>
              <a:ext cx="46075" cy="255425"/>
            </a:xfrm>
            <a:custGeom>
              <a:avLst/>
              <a:gdLst/>
              <a:ahLst/>
              <a:cxnLst/>
              <a:rect l="l" t="t" r="r" b="b"/>
              <a:pathLst>
                <a:path w="1843" h="10217" extrusionOk="0">
                  <a:moveTo>
                    <a:pt x="301" y="0"/>
                  </a:moveTo>
                  <a:cubicBezTo>
                    <a:pt x="162" y="0"/>
                    <a:pt x="1" y="124"/>
                    <a:pt x="12" y="296"/>
                  </a:cubicBezTo>
                  <a:cubicBezTo>
                    <a:pt x="469" y="3549"/>
                    <a:pt x="906" y="6782"/>
                    <a:pt x="1344" y="10035"/>
                  </a:cubicBezTo>
                  <a:cubicBezTo>
                    <a:pt x="1366" y="10163"/>
                    <a:pt x="1452" y="10216"/>
                    <a:pt x="1544" y="10216"/>
                  </a:cubicBezTo>
                  <a:cubicBezTo>
                    <a:pt x="1685" y="10216"/>
                    <a:pt x="1842" y="10093"/>
                    <a:pt x="1819" y="9921"/>
                  </a:cubicBezTo>
                  <a:cubicBezTo>
                    <a:pt x="1382" y="6668"/>
                    <a:pt x="944" y="3435"/>
                    <a:pt x="488" y="182"/>
                  </a:cubicBezTo>
                  <a:cubicBezTo>
                    <a:pt x="473" y="54"/>
                    <a:pt x="392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2716225" y="3043150"/>
              <a:ext cx="174600" cy="62475"/>
            </a:xfrm>
            <a:custGeom>
              <a:avLst/>
              <a:gdLst/>
              <a:ahLst/>
              <a:cxnLst/>
              <a:rect l="l" t="t" r="r" b="b"/>
              <a:pathLst>
                <a:path w="6984" h="2499" extrusionOk="0">
                  <a:moveTo>
                    <a:pt x="6674" y="0"/>
                  </a:moveTo>
                  <a:cubicBezTo>
                    <a:pt x="6649" y="0"/>
                    <a:pt x="6622" y="4"/>
                    <a:pt x="6594" y="13"/>
                  </a:cubicBezTo>
                  <a:cubicBezTo>
                    <a:pt x="4463" y="679"/>
                    <a:pt x="2352" y="1345"/>
                    <a:pt x="260" y="2010"/>
                  </a:cubicBezTo>
                  <a:cubicBezTo>
                    <a:pt x="0" y="2097"/>
                    <a:pt x="71" y="2498"/>
                    <a:pt x="301" y="2498"/>
                  </a:cubicBezTo>
                  <a:cubicBezTo>
                    <a:pt x="324" y="2498"/>
                    <a:pt x="348" y="2494"/>
                    <a:pt x="374" y="2486"/>
                  </a:cubicBezTo>
                  <a:cubicBezTo>
                    <a:pt x="2504" y="1820"/>
                    <a:pt x="4616" y="1154"/>
                    <a:pt x="6708" y="489"/>
                  </a:cubicBezTo>
                  <a:cubicBezTo>
                    <a:pt x="6984" y="385"/>
                    <a:pt x="6916" y="0"/>
                    <a:pt x="66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2749300" y="3104200"/>
              <a:ext cx="133675" cy="32125"/>
            </a:xfrm>
            <a:custGeom>
              <a:avLst/>
              <a:gdLst/>
              <a:ahLst/>
              <a:cxnLst/>
              <a:rect l="l" t="t" r="r" b="b"/>
              <a:pathLst>
                <a:path w="5347" h="1285" extrusionOk="0">
                  <a:moveTo>
                    <a:pt x="4977" y="1"/>
                  </a:moveTo>
                  <a:cubicBezTo>
                    <a:pt x="4961" y="1"/>
                    <a:pt x="4945" y="3"/>
                    <a:pt x="4928" y="6"/>
                  </a:cubicBezTo>
                  <a:cubicBezTo>
                    <a:pt x="3388" y="272"/>
                    <a:pt x="1847" y="519"/>
                    <a:pt x="287" y="805"/>
                  </a:cubicBezTo>
                  <a:cubicBezTo>
                    <a:pt x="0" y="859"/>
                    <a:pt x="119" y="1285"/>
                    <a:pt x="374" y="1285"/>
                  </a:cubicBezTo>
                  <a:cubicBezTo>
                    <a:pt x="389" y="1285"/>
                    <a:pt x="404" y="1283"/>
                    <a:pt x="420" y="1280"/>
                  </a:cubicBezTo>
                  <a:cubicBezTo>
                    <a:pt x="1961" y="1033"/>
                    <a:pt x="3502" y="767"/>
                    <a:pt x="5043" y="481"/>
                  </a:cubicBezTo>
                  <a:cubicBezTo>
                    <a:pt x="5347" y="410"/>
                    <a:pt x="5230" y="1"/>
                    <a:pt x="4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1498650" y="2675650"/>
              <a:ext cx="240125" cy="266100"/>
            </a:xfrm>
            <a:custGeom>
              <a:avLst/>
              <a:gdLst/>
              <a:ahLst/>
              <a:cxnLst/>
              <a:rect l="l" t="t" r="r" b="b"/>
              <a:pathLst>
                <a:path w="9605" h="10644" extrusionOk="0">
                  <a:moveTo>
                    <a:pt x="328" y="1"/>
                  </a:moveTo>
                  <a:cubicBezTo>
                    <a:pt x="168" y="1"/>
                    <a:pt x="0" y="181"/>
                    <a:pt x="79" y="352"/>
                  </a:cubicBezTo>
                  <a:cubicBezTo>
                    <a:pt x="1715" y="3567"/>
                    <a:pt x="3979" y="6439"/>
                    <a:pt x="6718" y="8779"/>
                  </a:cubicBezTo>
                  <a:cubicBezTo>
                    <a:pt x="7478" y="9425"/>
                    <a:pt x="8277" y="10034"/>
                    <a:pt x="9114" y="10605"/>
                  </a:cubicBezTo>
                  <a:cubicBezTo>
                    <a:pt x="9157" y="10632"/>
                    <a:pt x="9199" y="10644"/>
                    <a:pt x="9239" y="10644"/>
                  </a:cubicBezTo>
                  <a:cubicBezTo>
                    <a:pt x="9452" y="10644"/>
                    <a:pt x="9604" y="10314"/>
                    <a:pt x="9381" y="10186"/>
                  </a:cubicBezTo>
                  <a:cubicBezTo>
                    <a:pt x="6451" y="8208"/>
                    <a:pt x="3960" y="5659"/>
                    <a:pt x="2000" y="2711"/>
                  </a:cubicBezTo>
                  <a:cubicBezTo>
                    <a:pt x="1468" y="1874"/>
                    <a:pt x="954" y="999"/>
                    <a:pt x="517" y="124"/>
                  </a:cubicBezTo>
                  <a:cubicBezTo>
                    <a:pt x="470" y="36"/>
                    <a:pt x="400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1472850" y="2712925"/>
              <a:ext cx="76325" cy="155525"/>
            </a:xfrm>
            <a:custGeom>
              <a:avLst/>
              <a:gdLst/>
              <a:ahLst/>
              <a:cxnLst/>
              <a:rect l="l" t="t" r="r" b="b"/>
              <a:pathLst>
                <a:path w="3053" h="6221" extrusionOk="0">
                  <a:moveTo>
                    <a:pt x="291" y="0"/>
                  </a:moveTo>
                  <a:cubicBezTo>
                    <a:pt x="147" y="0"/>
                    <a:pt x="1" y="117"/>
                    <a:pt x="46" y="288"/>
                  </a:cubicBezTo>
                  <a:cubicBezTo>
                    <a:pt x="617" y="2323"/>
                    <a:pt x="1454" y="4263"/>
                    <a:pt x="2519" y="6089"/>
                  </a:cubicBezTo>
                  <a:cubicBezTo>
                    <a:pt x="2574" y="6182"/>
                    <a:pt x="2656" y="6221"/>
                    <a:pt x="2735" y="6221"/>
                  </a:cubicBezTo>
                  <a:cubicBezTo>
                    <a:pt x="2900" y="6221"/>
                    <a:pt x="3053" y="6054"/>
                    <a:pt x="2937" y="5861"/>
                  </a:cubicBezTo>
                  <a:cubicBezTo>
                    <a:pt x="1891" y="4073"/>
                    <a:pt x="1092" y="2152"/>
                    <a:pt x="522" y="174"/>
                  </a:cubicBezTo>
                  <a:cubicBezTo>
                    <a:pt x="484" y="52"/>
                    <a:pt x="388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2611425" y="1961650"/>
              <a:ext cx="177400" cy="177400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558" y="1"/>
                  </a:moveTo>
                  <a:cubicBezTo>
                    <a:pt x="1599" y="1"/>
                    <a:pt x="1" y="1599"/>
                    <a:pt x="1" y="3558"/>
                  </a:cubicBezTo>
                  <a:cubicBezTo>
                    <a:pt x="1" y="5498"/>
                    <a:pt x="1599" y="7096"/>
                    <a:pt x="3558" y="7096"/>
                  </a:cubicBezTo>
                  <a:cubicBezTo>
                    <a:pt x="5498" y="7096"/>
                    <a:pt x="7096" y="5498"/>
                    <a:pt x="7096" y="3558"/>
                  </a:cubicBezTo>
                  <a:cubicBezTo>
                    <a:pt x="7096" y="1599"/>
                    <a:pt x="5517" y="1"/>
                    <a:pt x="3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2513000" y="2189425"/>
              <a:ext cx="109400" cy="109400"/>
            </a:xfrm>
            <a:custGeom>
              <a:avLst/>
              <a:gdLst/>
              <a:ahLst/>
              <a:cxnLst/>
              <a:rect l="l" t="t" r="r" b="b"/>
              <a:pathLst>
                <a:path w="4376" h="4376" extrusionOk="0">
                  <a:moveTo>
                    <a:pt x="2188" y="1"/>
                  </a:moveTo>
                  <a:cubicBezTo>
                    <a:pt x="971" y="1"/>
                    <a:pt x="1" y="971"/>
                    <a:pt x="1" y="2188"/>
                  </a:cubicBezTo>
                  <a:cubicBezTo>
                    <a:pt x="1" y="3406"/>
                    <a:pt x="971" y="4376"/>
                    <a:pt x="2188" y="4376"/>
                  </a:cubicBezTo>
                  <a:cubicBezTo>
                    <a:pt x="3405" y="4376"/>
                    <a:pt x="4375" y="3406"/>
                    <a:pt x="4375" y="2188"/>
                  </a:cubicBezTo>
                  <a:cubicBezTo>
                    <a:pt x="4375" y="971"/>
                    <a:pt x="3405" y="1"/>
                    <a:pt x="2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368925" y="2311175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1484" y="0"/>
                  </a:moveTo>
                  <a:cubicBezTo>
                    <a:pt x="666" y="0"/>
                    <a:pt x="0" y="666"/>
                    <a:pt x="0" y="1484"/>
                  </a:cubicBezTo>
                  <a:cubicBezTo>
                    <a:pt x="0" y="2283"/>
                    <a:pt x="666" y="2948"/>
                    <a:pt x="1484" y="2948"/>
                  </a:cubicBezTo>
                  <a:cubicBezTo>
                    <a:pt x="2283" y="2948"/>
                    <a:pt x="2949" y="2283"/>
                    <a:pt x="2949" y="1484"/>
                  </a:cubicBezTo>
                  <a:cubicBezTo>
                    <a:pt x="2949" y="666"/>
                    <a:pt x="2321" y="38"/>
                    <a:pt x="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2441675" y="1023725"/>
              <a:ext cx="1048550" cy="893650"/>
            </a:xfrm>
            <a:custGeom>
              <a:avLst/>
              <a:gdLst/>
              <a:ahLst/>
              <a:cxnLst/>
              <a:rect l="l" t="t" r="r" b="b"/>
              <a:pathLst>
                <a:path w="41942" h="35746" extrusionOk="0">
                  <a:moveTo>
                    <a:pt x="18843" y="0"/>
                  </a:moveTo>
                  <a:cubicBezTo>
                    <a:pt x="18395" y="0"/>
                    <a:pt x="17947" y="9"/>
                    <a:pt x="17500" y="28"/>
                  </a:cubicBezTo>
                  <a:cubicBezTo>
                    <a:pt x="13410" y="199"/>
                    <a:pt x="9150" y="979"/>
                    <a:pt x="5688" y="3261"/>
                  </a:cubicBezTo>
                  <a:cubicBezTo>
                    <a:pt x="2568" y="5316"/>
                    <a:pt x="229" y="8549"/>
                    <a:pt x="58" y="12315"/>
                  </a:cubicBezTo>
                  <a:cubicBezTo>
                    <a:pt x="1" y="14179"/>
                    <a:pt x="457" y="16081"/>
                    <a:pt x="1522" y="17603"/>
                  </a:cubicBezTo>
                  <a:cubicBezTo>
                    <a:pt x="2511" y="18973"/>
                    <a:pt x="3976" y="20076"/>
                    <a:pt x="5612" y="20551"/>
                  </a:cubicBezTo>
                  <a:cubicBezTo>
                    <a:pt x="6125" y="20684"/>
                    <a:pt x="6658" y="20780"/>
                    <a:pt x="7190" y="20818"/>
                  </a:cubicBezTo>
                  <a:cubicBezTo>
                    <a:pt x="7095" y="21407"/>
                    <a:pt x="7133" y="22016"/>
                    <a:pt x="7247" y="22625"/>
                  </a:cubicBezTo>
                  <a:cubicBezTo>
                    <a:pt x="7609" y="24279"/>
                    <a:pt x="8902" y="25592"/>
                    <a:pt x="10386" y="26334"/>
                  </a:cubicBezTo>
                  <a:cubicBezTo>
                    <a:pt x="11742" y="27007"/>
                    <a:pt x="13169" y="27233"/>
                    <a:pt x="14627" y="27233"/>
                  </a:cubicBezTo>
                  <a:cubicBezTo>
                    <a:pt x="16176" y="27233"/>
                    <a:pt x="17758" y="26978"/>
                    <a:pt x="19326" y="26733"/>
                  </a:cubicBezTo>
                  <a:cubicBezTo>
                    <a:pt x="19516" y="27893"/>
                    <a:pt x="20163" y="28940"/>
                    <a:pt x="21038" y="29719"/>
                  </a:cubicBezTo>
                  <a:cubicBezTo>
                    <a:pt x="21418" y="30062"/>
                    <a:pt x="21817" y="30347"/>
                    <a:pt x="22255" y="30575"/>
                  </a:cubicBezTo>
                  <a:cubicBezTo>
                    <a:pt x="22483" y="32078"/>
                    <a:pt x="23168" y="33485"/>
                    <a:pt x="24252" y="34570"/>
                  </a:cubicBezTo>
                  <a:cubicBezTo>
                    <a:pt x="24665" y="34998"/>
                    <a:pt x="25410" y="35746"/>
                    <a:pt x="26101" y="35746"/>
                  </a:cubicBezTo>
                  <a:cubicBezTo>
                    <a:pt x="26270" y="35746"/>
                    <a:pt x="26435" y="35701"/>
                    <a:pt x="26592" y="35597"/>
                  </a:cubicBezTo>
                  <a:cubicBezTo>
                    <a:pt x="27505" y="35026"/>
                    <a:pt x="26877" y="33771"/>
                    <a:pt x="26725" y="32991"/>
                  </a:cubicBezTo>
                  <a:cubicBezTo>
                    <a:pt x="26630" y="32572"/>
                    <a:pt x="26573" y="32154"/>
                    <a:pt x="26535" y="31755"/>
                  </a:cubicBezTo>
                  <a:lnTo>
                    <a:pt x="26535" y="31755"/>
                  </a:lnTo>
                  <a:cubicBezTo>
                    <a:pt x="27277" y="31829"/>
                    <a:pt x="28037" y="31868"/>
                    <a:pt x="28795" y="31868"/>
                  </a:cubicBezTo>
                  <a:cubicBezTo>
                    <a:pt x="29396" y="31868"/>
                    <a:pt x="29997" y="31843"/>
                    <a:pt x="30586" y="31793"/>
                  </a:cubicBezTo>
                  <a:cubicBezTo>
                    <a:pt x="32203" y="31659"/>
                    <a:pt x="33820" y="31203"/>
                    <a:pt x="35056" y="30138"/>
                  </a:cubicBezTo>
                  <a:cubicBezTo>
                    <a:pt x="35912" y="29396"/>
                    <a:pt x="36540" y="28426"/>
                    <a:pt x="36787" y="27342"/>
                  </a:cubicBezTo>
                  <a:cubicBezTo>
                    <a:pt x="37453" y="27228"/>
                    <a:pt x="38118" y="27037"/>
                    <a:pt x="38708" y="26714"/>
                  </a:cubicBezTo>
                  <a:cubicBezTo>
                    <a:pt x="39469" y="26277"/>
                    <a:pt x="40058" y="25611"/>
                    <a:pt x="40496" y="24869"/>
                  </a:cubicBezTo>
                  <a:cubicBezTo>
                    <a:pt x="41390" y="23309"/>
                    <a:pt x="41732" y="21388"/>
                    <a:pt x="41789" y="19581"/>
                  </a:cubicBezTo>
                  <a:cubicBezTo>
                    <a:pt x="41941" y="15739"/>
                    <a:pt x="40648" y="11897"/>
                    <a:pt x="38366" y="8796"/>
                  </a:cubicBezTo>
                  <a:cubicBezTo>
                    <a:pt x="36159" y="5848"/>
                    <a:pt x="33116" y="3566"/>
                    <a:pt x="29730" y="2120"/>
                  </a:cubicBezTo>
                  <a:cubicBezTo>
                    <a:pt x="26302" y="644"/>
                    <a:pt x="22556" y="0"/>
                    <a:pt x="18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2043500" y="1067325"/>
              <a:ext cx="1391100" cy="2300675"/>
            </a:xfrm>
            <a:custGeom>
              <a:avLst/>
              <a:gdLst/>
              <a:ahLst/>
              <a:cxnLst/>
              <a:rect l="l" t="t" r="r" b="b"/>
              <a:pathLst>
                <a:path w="55644" h="92027" extrusionOk="0">
                  <a:moveTo>
                    <a:pt x="39615" y="5438"/>
                  </a:moveTo>
                  <a:cubicBezTo>
                    <a:pt x="40830" y="5438"/>
                    <a:pt x="42028" y="5754"/>
                    <a:pt x="43127" y="6349"/>
                  </a:cubicBezTo>
                  <a:cubicBezTo>
                    <a:pt x="41720" y="6634"/>
                    <a:pt x="40502" y="7471"/>
                    <a:pt x="39608" y="8612"/>
                  </a:cubicBezTo>
                  <a:cubicBezTo>
                    <a:pt x="38695" y="7699"/>
                    <a:pt x="37725" y="6824"/>
                    <a:pt x="36641" y="6101"/>
                  </a:cubicBezTo>
                  <a:cubicBezTo>
                    <a:pt x="36774" y="6044"/>
                    <a:pt x="36946" y="5968"/>
                    <a:pt x="37079" y="5911"/>
                  </a:cubicBezTo>
                  <a:cubicBezTo>
                    <a:pt x="37914" y="5591"/>
                    <a:pt x="38769" y="5438"/>
                    <a:pt x="39615" y="5438"/>
                  </a:cubicBezTo>
                  <a:close/>
                  <a:moveTo>
                    <a:pt x="27074" y="2868"/>
                  </a:moveTo>
                  <a:cubicBezTo>
                    <a:pt x="26788" y="3343"/>
                    <a:pt x="26560" y="3876"/>
                    <a:pt x="26427" y="4485"/>
                  </a:cubicBezTo>
                  <a:cubicBezTo>
                    <a:pt x="26408" y="4580"/>
                    <a:pt x="26408" y="4675"/>
                    <a:pt x="26389" y="4770"/>
                  </a:cubicBezTo>
                  <a:cubicBezTo>
                    <a:pt x="25628" y="5131"/>
                    <a:pt x="24905" y="5588"/>
                    <a:pt x="24316" y="6178"/>
                  </a:cubicBezTo>
                  <a:cubicBezTo>
                    <a:pt x="23346" y="7110"/>
                    <a:pt x="22775" y="8270"/>
                    <a:pt x="22528" y="9487"/>
                  </a:cubicBezTo>
                  <a:cubicBezTo>
                    <a:pt x="22528" y="9183"/>
                    <a:pt x="22528" y="8859"/>
                    <a:pt x="22566" y="8555"/>
                  </a:cubicBezTo>
                  <a:cubicBezTo>
                    <a:pt x="22813" y="5949"/>
                    <a:pt x="24886" y="4123"/>
                    <a:pt x="27074" y="2868"/>
                  </a:cubicBezTo>
                  <a:close/>
                  <a:moveTo>
                    <a:pt x="26332" y="5341"/>
                  </a:moveTo>
                  <a:lnTo>
                    <a:pt x="26332" y="5341"/>
                  </a:lnTo>
                  <a:cubicBezTo>
                    <a:pt x="26275" y="6900"/>
                    <a:pt x="26769" y="8422"/>
                    <a:pt x="27340" y="9849"/>
                  </a:cubicBezTo>
                  <a:cubicBezTo>
                    <a:pt x="27816" y="11028"/>
                    <a:pt x="28310" y="12226"/>
                    <a:pt x="28862" y="13348"/>
                  </a:cubicBezTo>
                  <a:cubicBezTo>
                    <a:pt x="28595" y="13348"/>
                    <a:pt x="28329" y="13386"/>
                    <a:pt x="28063" y="13386"/>
                  </a:cubicBezTo>
                  <a:cubicBezTo>
                    <a:pt x="27850" y="13392"/>
                    <a:pt x="27632" y="13396"/>
                    <a:pt x="27412" y="13396"/>
                  </a:cubicBezTo>
                  <a:cubicBezTo>
                    <a:pt x="26104" y="13396"/>
                    <a:pt x="24722" y="13244"/>
                    <a:pt x="23745" y="12283"/>
                  </a:cubicBezTo>
                  <a:cubicBezTo>
                    <a:pt x="23365" y="11922"/>
                    <a:pt x="23079" y="11503"/>
                    <a:pt x="22889" y="11028"/>
                  </a:cubicBezTo>
                  <a:lnTo>
                    <a:pt x="22889" y="10800"/>
                  </a:lnTo>
                  <a:cubicBezTo>
                    <a:pt x="22851" y="8365"/>
                    <a:pt x="24297" y="6425"/>
                    <a:pt x="26332" y="5341"/>
                  </a:cubicBezTo>
                  <a:close/>
                  <a:moveTo>
                    <a:pt x="30248" y="4418"/>
                  </a:moveTo>
                  <a:cubicBezTo>
                    <a:pt x="32176" y="4418"/>
                    <a:pt x="33984" y="5068"/>
                    <a:pt x="35652" y="6082"/>
                  </a:cubicBezTo>
                  <a:cubicBezTo>
                    <a:pt x="34302" y="6957"/>
                    <a:pt x="33237" y="8270"/>
                    <a:pt x="32989" y="9944"/>
                  </a:cubicBezTo>
                  <a:cubicBezTo>
                    <a:pt x="32761" y="11503"/>
                    <a:pt x="33217" y="13044"/>
                    <a:pt x="34016" y="14452"/>
                  </a:cubicBezTo>
                  <a:cubicBezTo>
                    <a:pt x="33560" y="14128"/>
                    <a:pt x="33065" y="13862"/>
                    <a:pt x="32514" y="13672"/>
                  </a:cubicBezTo>
                  <a:cubicBezTo>
                    <a:pt x="31677" y="13366"/>
                    <a:pt x="30787" y="13305"/>
                    <a:pt x="29876" y="13305"/>
                  </a:cubicBezTo>
                  <a:cubicBezTo>
                    <a:pt x="29710" y="13305"/>
                    <a:pt x="29543" y="13307"/>
                    <a:pt x="29375" y="13310"/>
                  </a:cubicBezTo>
                  <a:cubicBezTo>
                    <a:pt x="28938" y="12378"/>
                    <a:pt x="28500" y="11408"/>
                    <a:pt x="28101" y="10438"/>
                  </a:cubicBezTo>
                  <a:cubicBezTo>
                    <a:pt x="27435" y="8821"/>
                    <a:pt x="26693" y="7052"/>
                    <a:pt x="26807" y="5246"/>
                  </a:cubicBezTo>
                  <a:cubicBezTo>
                    <a:pt x="26807" y="5207"/>
                    <a:pt x="26846" y="5150"/>
                    <a:pt x="26846" y="5112"/>
                  </a:cubicBezTo>
                  <a:cubicBezTo>
                    <a:pt x="27036" y="5036"/>
                    <a:pt x="27188" y="4960"/>
                    <a:pt x="27378" y="4903"/>
                  </a:cubicBezTo>
                  <a:cubicBezTo>
                    <a:pt x="28362" y="4569"/>
                    <a:pt x="29319" y="4418"/>
                    <a:pt x="30248" y="4418"/>
                  </a:cubicBezTo>
                  <a:close/>
                  <a:moveTo>
                    <a:pt x="36090" y="6368"/>
                  </a:moveTo>
                  <a:cubicBezTo>
                    <a:pt x="37250" y="7110"/>
                    <a:pt x="38315" y="8042"/>
                    <a:pt x="39304" y="9012"/>
                  </a:cubicBezTo>
                  <a:cubicBezTo>
                    <a:pt x="39019" y="9411"/>
                    <a:pt x="38753" y="9868"/>
                    <a:pt x="38543" y="10343"/>
                  </a:cubicBezTo>
                  <a:cubicBezTo>
                    <a:pt x="37364" y="12949"/>
                    <a:pt x="37459" y="15802"/>
                    <a:pt x="38448" y="18446"/>
                  </a:cubicBezTo>
                  <a:cubicBezTo>
                    <a:pt x="37744" y="18027"/>
                    <a:pt x="37136" y="17476"/>
                    <a:pt x="36584" y="16924"/>
                  </a:cubicBezTo>
                  <a:cubicBezTo>
                    <a:pt x="35405" y="15764"/>
                    <a:pt x="34302" y="14356"/>
                    <a:pt x="33750" y="12759"/>
                  </a:cubicBezTo>
                  <a:cubicBezTo>
                    <a:pt x="33256" y="11313"/>
                    <a:pt x="33256" y="9715"/>
                    <a:pt x="34035" y="8365"/>
                  </a:cubicBezTo>
                  <a:cubicBezTo>
                    <a:pt x="34549" y="7528"/>
                    <a:pt x="35253" y="6862"/>
                    <a:pt x="36090" y="6368"/>
                  </a:cubicBezTo>
                  <a:close/>
                  <a:moveTo>
                    <a:pt x="39628" y="9335"/>
                  </a:moveTo>
                  <a:cubicBezTo>
                    <a:pt x="40579" y="10324"/>
                    <a:pt x="41454" y="11332"/>
                    <a:pt x="42252" y="12340"/>
                  </a:cubicBezTo>
                  <a:cubicBezTo>
                    <a:pt x="43222" y="13539"/>
                    <a:pt x="44288" y="15174"/>
                    <a:pt x="44116" y="16810"/>
                  </a:cubicBezTo>
                  <a:cubicBezTo>
                    <a:pt x="43968" y="18411"/>
                    <a:pt x="42470" y="19265"/>
                    <a:pt x="40980" y="19265"/>
                  </a:cubicBezTo>
                  <a:cubicBezTo>
                    <a:pt x="40948" y="19265"/>
                    <a:pt x="40915" y="19265"/>
                    <a:pt x="40883" y="19264"/>
                  </a:cubicBezTo>
                  <a:cubicBezTo>
                    <a:pt x="40274" y="19226"/>
                    <a:pt x="39666" y="19074"/>
                    <a:pt x="39133" y="18807"/>
                  </a:cubicBezTo>
                  <a:cubicBezTo>
                    <a:pt x="38924" y="18313"/>
                    <a:pt x="38734" y="17780"/>
                    <a:pt x="38562" y="17229"/>
                  </a:cubicBezTo>
                  <a:cubicBezTo>
                    <a:pt x="37821" y="14642"/>
                    <a:pt x="38068" y="11789"/>
                    <a:pt x="39532" y="9487"/>
                  </a:cubicBezTo>
                  <a:cubicBezTo>
                    <a:pt x="39551" y="9430"/>
                    <a:pt x="39608" y="9392"/>
                    <a:pt x="39628" y="9335"/>
                  </a:cubicBezTo>
                  <a:close/>
                  <a:moveTo>
                    <a:pt x="43812" y="6672"/>
                  </a:moveTo>
                  <a:cubicBezTo>
                    <a:pt x="44059" y="6900"/>
                    <a:pt x="44345" y="7110"/>
                    <a:pt x="44592" y="7319"/>
                  </a:cubicBezTo>
                  <a:cubicBezTo>
                    <a:pt x="46627" y="9107"/>
                    <a:pt x="47864" y="11865"/>
                    <a:pt x="47578" y="14566"/>
                  </a:cubicBezTo>
                  <a:cubicBezTo>
                    <a:pt x="47293" y="17286"/>
                    <a:pt x="45410" y="19568"/>
                    <a:pt x="43032" y="20747"/>
                  </a:cubicBezTo>
                  <a:cubicBezTo>
                    <a:pt x="42252" y="21166"/>
                    <a:pt x="41415" y="21413"/>
                    <a:pt x="40560" y="21565"/>
                  </a:cubicBezTo>
                  <a:cubicBezTo>
                    <a:pt x="40122" y="20881"/>
                    <a:pt x="39742" y="20139"/>
                    <a:pt x="39399" y="19397"/>
                  </a:cubicBezTo>
                  <a:lnTo>
                    <a:pt x="39399" y="19397"/>
                  </a:lnTo>
                  <a:cubicBezTo>
                    <a:pt x="39946" y="19602"/>
                    <a:pt x="40512" y="19719"/>
                    <a:pt x="41098" y="19719"/>
                  </a:cubicBezTo>
                  <a:cubicBezTo>
                    <a:pt x="41328" y="19719"/>
                    <a:pt x="41560" y="19701"/>
                    <a:pt x="41796" y="19663"/>
                  </a:cubicBezTo>
                  <a:cubicBezTo>
                    <a:pt x="43203" y="19416"/>
                    <a:pt x="44383" y="18427"/>
                    <a:pt x="44592" y="17000"/>
                  </a:cubicBezTo>
                  <a:cubicBezTo>
                    <a:pt x="44839" y="15403"/>
                    <a:pt x="43964" y="13805"/>
                    <a:pt x="43051" y="12569"/>
                  </a:cubicBezTo>
                  <a:cubicBezTo>
                    <a:pt x="42119" y="11294"/>
                    <a:pt x="41054" y="10077"/>
                    <a:pt x="39970" y="8936"/>
                  </a:cubicBezTo>
                  <a:cubicBezTo>
                    <a:pt x="40598" y="8099"/>
                    <a:pt x="41434" y="7414"/>
                    <a:pt x="42443" y="7014"/>
                  </a:cubicBezTo>
                  <a:cubicBezTo>
                    <a:pt x="42880" y="6843"/>
                    <a:pt x="43337" y="6729"/>
                    <a:pt x="43812" y="6672"/>
                  </a:cubicBezTo>
                  <a:close/>
                  <a:moveTo>
                    <a:pt x="29642" y="13786"/>
                  </a:moveTo>
                  <a:cubicBezTo>
                    <a:pt x="30421" y="13786"/>
                    <a:pt x="31220" y="13824"/>
                    <a:pt x="32000" y="14033"/>
                  </a:cubicBezTo>
                  <a:cubicBezTo>
                    <a:pt x="33237" y="14356"/>
                    <a:pt x="34264" y="15136"/>
                    <a:pt x="35082" y="16087"/>
                  </a:cubicBezTo>
                  <a:cubicBezTo>
                    <a:pt x="36565" y="17780"/>
                    <a:pt x="37497" y="19873"/>
                    <a:pt x="38848" y="21660"/>
                  </a:cubicBezTo>
                  <a:cubicBezTo>
                    <a:pt x="37611" y="21584"/>
                    <a:pt x="36375" y="21261"/>
                    <a:pt x="35253" y="20595"/>
                  </a:cubicBezTo>
                  <a:cubicBezTo>
                    <a:pt x="32837" y="19188"/>
                    <a:pt x="31163" y="16753"/>
                    <a:pt x="29908" y="14337"/>
                  </a:cubicBezTo>
                  <a:cubicBezTo>
                    <a:pt x="29813" y="14147"/>
                    <a:pt x="29718" y="13976"/>
                    <a:pt x="29642" y="13786"/>
                  </a:cubicBezTo>
                  <a:close/>
                  <a:moveTo>
                    <a:pt x="37022" y="17970"/>
                  </a:moveTo>
                  <a:lnTo>
                    <a:pt x="37022" y="17970"/>
                  </a:lnTo>
                  <a:cubicBezTo>
                    <a:pt x="37174" y="18123"/>
                    <a:pt x="37345" y="18256"/>
                    <a:pt x="37516" y="18370"/>
                  </a:cubicBezTo>
                  <a:cubicBezTo>
                    <a:pt x="37897" y="18693"/>
                    <a:pt x="38315" y="18940"/>
                    <a:pt x="38753" y="19169"/>
                  </a:cubicBezTo>
                  <a:cubicBezTo>
                    <a:pt x="39133" y="20025"/>
                    <a:pt x="39551" y="20843"/>
                    <a:pt x="40027" y="21660"/>
                  </a:cubicBezTo>
                  <a:cubicBezTo>
                    <a:pt x="39837" y="21679"/>
                    <a:pt x="39628" y="21679"/>
                    <a:pt x="39437" y="21679"/>
                  </a:cubicBezTo>
                  <a:cubicBezTo>
                    <a:pt x="39399" y="21603"/>
                    <a:pt x="39323" y="21546"/>
                    <a:pt x="39266" y="21470"/>
                  </a:cubicBezTo>
                  <a:cubicBezTo>
                    <a:pt x="38448" y="20367"/>
                    <a:pt x="37744" y="19131"/>
                    <a:pt x="37022" y="17970"/>
                  </a:cubicBezTo>
                  <a:close/>
                  <a:moveTo>
                    <a:pt x="40293" y="22117"/>
                  </a:moveTo>
                  <a:cubicBezTo>
                    <a:pt x="40560" y="22516"/>
                    <a:pt x="40826" y="22935"/>
                    <a:pt x="41111" y="23353"/>
                  </a:cubicBezTo>
                  <a:cubicBezTo>
                    <a:pt x="40636" y="22992"/>
                    <a:pt x="40217" y="22592"/>
                    <a:pt x="39818" y="22155"/>
                  </a:cubicBezTo>
                  <a:cubicBezTo>
                    <a:pt x="39989" y="22136"/>
                    <a:pt x="40160" y="22117"/>
                    <a:pt x="40293" y="22117"/>
                  </a:cubicBezTo>
                  <a:close/>
                  <a:moveTo>
                    <a:pt x="23079" y="12283"/>
                  </a:moveTo>
                  <a:lnTo>
                    <a:pt x="23079" y="12283"/>
                  </a:lnTo>
                  <a:cubicBezTo>
                    <a:pt x="24030" y="13482"/>
                    <a:pt x="25476" y="13862"/>
                    <a:pt x="26960" y="13900"/>
                  </a:cubicBezTo>
                  <a:cubicBezTo>
                    <a:pt x="27094" y="13904"/>
                    <a:pt x="27229" y="13905"/>
                    <a:pt x="27365" y="13905"/>
                  </a:cubicBezTo>
                  <a:cubicBezTo>
                    <a:pt x="27940" y="13905"/>
                    <a:pt x="28528" y="13877"/>
                    <a:pt x="29128" y="13862"/>
                  </a:cubicBezTo>
                  <a:cubicBezTo>
                    <a:pt x="29147" y="13900"/>
                    <a:pt x="29166" y="13976"/>
                    <a:pt x="29223" y="14014"/>
                  </a:cubicBezTo>
                  <a:cubicBezTo>
                    <a:pt x="30498" y="16620"/>
                    <a:pt x="32171" y="19226"/>
                    <a:pt x="34663" y="20824"/>
                  </a:cubicBezTo>
                  <a:cubicBezTo>
                    <a:pt x="36071" y="21737"/>
                    <a:pt x="37649" y="22174"/>
                    <a:pt x="39266" y="22174"/>
                  </a:cubicBezTo>
                  <a:cubicBezTo>
                    <a:pt x="39361" y="22269"/>
                    <a:pt x="39437" y="22402"/>
                    <a:pt x="39532" y="22516"/>
                  </a:cubicBezTo>
                  <a:cubicBezTo>
                    <a:pt x="39818" y="22840"/>
                    <a:pt x="40122" y="23125"/>
                    <a:pt x="40464" y="23410"/>
                  </a:cubicBezTo>
                  <a:cubicBezTo>
                    <a:pt x="39342" y="23220"/>
                    <a:pt x="38296" y="22935"/>
                    <a:pt x="37307" y="22631"/>
                  </a:cubicBezTo>
                  <a:cubicBezTo>
                    <a:pt x="35595" y="22079"/>
                    <a:pt x="33902" y="21375"/>
                    <a:pt x="32228" y="20652"/>
                  </a:cubicBezTo>
                  <a:cubicBezTo>
                    <a:pt x="30745" y="20025"/>
                    <a:pt x="29242" y="19321"/>
                    <a:pt x="27854" y="18446"/>
                  </a:cubicBezTo>
                  <a:cubicBezTo>
                    <a:pt x="25647" y="17019"/>
                    <a:pt x="23669" y="14889"/>
                    <a:pt x="23079" y="12283"/>
                  </a:cubicBezTo>
                  <a:close/>
                  <a:moveTo>
                    <a:pt x="44497" y="6653"/>
                  </a:moveTo>
                  <a:cubicBezTo>
                    <a:pt x="45220" y="6672"/>
                    <a:pt x="45904" y="6824"/>
                    <a:pt x="46570" y="7052"/>
                  </a:cubicBezTo>
                  <a:cubicBezTo>
                    <a:pt x="49594" y="8232"/>
                    <a:pt x="51458" y="11313"/>
                    <a:pt x="51554" y="14471"/>
                  </a:cubicBezTo>
                  <a:cubicBezTo>
                    <a:pt x="51687" y="17666"/>
                    <a:pt x="50013" y="20652"/>
                    <a:pt x="47312" y="22269"/>
                  </a:cubicBezTo>
                  <a:cubicBezTo>
                    <a:pt x="45795" y="23179"/>
                    <a:pt x="44143" y="23522"/>
                    <a:pt x="42463" y="23522"/>
                  </a:cubicBezTo>
                  <a:cubicBezTo>
                    <a:pt x="42248" y="23522"/>
                    <a:pt x="42031" y="23516"/>
                    <a:pt x="41815" y="23505"/>
                  </a:cubicBezTo>
                  <a:cubicBezTo>
                    <a:pt x="41454" y="23011"/>
                    <a:pt x="41130" y="22516"/>
                    <a:pt x="40788" y="21984"/>
                  </a:cubicBezTo>
                  <a:cubicBezTo>
                    <a:pt x="41358" y="21870"/>
                    <a:pt x="41948" y="21699"/>
                    <a:pt x="42500" y="21489"/>
                  </a:cubicBezTo>
                  <a:cubicBezTo>
                    <a:pt x="44991" y="20462"/>
                    <a:pt x="47122" y="18351"/>
                    <a:pt x="47806" y="15707"/>
                  </a:cubicBezTo>
                  <a:cubicBezTo>
                    <a:pt x="48719" y="12359"/>
                    <a:pt x="47160" y="8745"/>
                    <a:pt x="44497" y="6653"/>
                  </a:cubicBezTo>
                  <a:close/>
                  <a:moveTo>
                    <a:pt x="33136" y="481"/>
                  </a:moveTo>
                  <a:cubicBezTo>
                    <a:pt x="33469" y="481"/>
                    <a:pt x="33801" y="498"/>
                    <a:pt x="34130" y="528"/>
                  </a:cubicBezTo>
                  <a:cubicBezTo>
                    <a:pt x="35995" y="662"/>
                    <a:pt x="37840" y="1156"/>
                    <a:pt x="39628" y="1708"/>
                  </a:cubicBezTo>
                  <a:cubicBezTo>
                    <a:pt x="41320" y="2202"/>
                    <a:pt x="42956" y="2830"/>
                    <a:pt x="44535" y="3648"/>
                  </a:cubicBezTo>
                  <a:cubicBezTo>
                    <a:pt x="47388" y="5131"/>
                    <a:pt x="49956" y="7281"/>
                    <a:pt x="51535" y="10096"/>
                  </a:cubicBezTo>
                  <a:cubicBezTo>
                    <a:pt x="53094" y="12816"/>
                    <a:pt x="53570" y="16049"/>
                    <a:pt x="52562" y="19017"/>
                  </a:cubicBezTo>
                  <a:cubicBezTo>
                    <a:pt x="51592" y="21889"/>
                    <a:pt x="49233" y="24057"/>
                    <a:pt x="46209" y="24533"/>
                  </a:cubicBezTo>
                  <a:cubicBezTo>
                    <a:pt x="45823" y="24595"/>
                    <a:pt x="45429" y="24627"/>
                    <a:pt x="45034" y="24627"/>
                  </a:cubicBezTo>
                  <a:cubicBezTo>
                    <a:pt x="44103" y="24627"/>
                    <a:pt x="43164" y="24450"/>
                    <a:pt x="42309" y="24076"/>
                  </a:cubicBezTo>
                  <a:lnTo>
                    <a:pt x="42309" y="24076"/>
                  </a:lnTo>
                  <a:cubicBezTo>
                    <a:pt x="42357" y="24077"/>
                    <a:pt x="42405" y="24077"/>
                    <a:pt x="42452" y="24077"/>
                  </a:cubicBezTo>
                  <a:cubicBezTo>
                    <a:pt x="45348" y="24077"/>
                    <a:pt x="48104" y="22935"/>
                    <a:pt x="49994" y="20633"/>
                  </a:cubicBezTo>
                  <a:cubicBezTo>
                    <a:pt x="52067" y="18123"/>
                    <a:pt x="52619" y="14623"/>
                    <a:pt x="51477" y="11579"/>
                  </a:cubicBezTo>
                  <a:cubicBezTo>
                    <a:pt x="50431" y="8745"/>
                    <a:pt x="47787" y="6387"/>
                    <a:pt x="44687" y="6216"/>
                  </a:cubicBezTo>
                  <a:cubicBezTo>
                    <a:pt x="44611" y="6210"/>
                    <a:pt x="44534" y="6208"/>
                    <a:pt x="44458" y="6208"/>
                  </a:cubicBezTo>
                  <a:cubicBezTo>
                    <a:pt x="44252" y="6208"/>
                    <a:pt x="44050" y="6226"/>
                    <a:pt x="43869" y="6254"/>
                  </a:cubicBezTo>
                  <a:cubicBezTo>
                    <a:pt x="42636" y="5452"/>
                    <a:pt x="41190" y="4975"/>
                    <a:pt x="39674" y="4975"/>
                  </a:cubicBezTo>
                  <a:cubicBezTo>
                    <a:pt x="39319" y="4975"/>
                    <a:pt x="38961" y="5001"/>
                    <a:pt x="38600" y="5055"/>
                  </a:cubicBezTo>
                  <a:cubicBezTo>
                    <a:pt x="37782" y="5169"/>
                    <a:pt x="36946" y="5474"/>
                    <a:pt x="36185" y="5835"/>
                  </a:cubicBezTo>
                  <a:cubicBezTo>
                    <a:pt x="34796" y="4960"/>
                    <a:pt x="33313" y="4314"/>
                    <a:pt x="31658" y="4085"/>
                  </a:cubicBezTo>
                  <a:cubicBezTo>
                    <a:pt x="31216" y="4026"/>
                    <a:pt x="30765" y="3996"/>
                    <a:pt x="30312" y="3996"/>
                  </a:cubicBezTo>
                  <a:cubicBezTo>
                    <a:pt x="29165" y="3996"/>
                    <a:pt x="28004" y="4190"/>
                    <a:pt x="26941" y="4599"/>
                  </a:cubicBezTo>
                  <a:cubicBezTo>
                    <a:pt x="27131" y="3705"/>
                    <a:pt x="27606" y="2925"/>
                    <a:pt x="28234" y="2297"/>
                  </a:cubicBezTo>
                  <a:cubicBezTo>
                    <a:pt x="28291" y="2278"/>
                    <a:pt x="28310" y="2221"/>
                    <a:pt x="28329" y="2202"/>
                  </a:cubicBezTo>
                  <a:cubicBezTo>
                    <a:pt x="28614" y="1955"/>
                    <a:pt x="28938" y="1708"/>
                    <a:pt x="29280" y="1498"/>
                  </a:cubicBezTo>
                  <a:cubicBezTo>
                    <a:pt x="30453" y="752"/>
                    <a:pt x="31797" y="481"/>
                    <a:pt x="33136" y="481"/>
                  </a:cubicBezTo>
                  <a:close/>
                  <a:moveTo>
                    <a:pt x="33366" y="0"/>
                  </a:moveTo>
                  <a:cubicBezTo>
                    <a:pt x="31414" y="0"/>
                    <a:pt x="29304" y="574"/>
                    <a:pt x="27911" y="1898"/>
                  </a:cubicBezTo>
                  <a:cubicBezTo>
                    <a:pt x="25267" y="3248"/>
                    <a:pt x="22490" y="5265"/>
                    <a:pt x="22109" y="8460"/>
                  </a:cubicBezTo>
                  <a:cubicBezTo>
                    <a:pt x="21995" y="9392"/>
                    <a:pt x="22109" y="10362"/>
                    <a:pt x="22471" y="11237"/>
                  </a:cubicBezTo>
                  <a:cubicBezTo>
                    <a:pt x="22528" y="12226"/>
                    <a:pt x="22775" y="13177"/>
                    <a:pt x="23194" y="14071"/>
                  </a:cubicBezTo>
                  <a:cubicBezTo>
                    <a:pt x="24658" y="17210"/>
                    <a:pt x="27644" y="19112"/>
                    <a:pt x="30669" y="20500"/>
                  </a:cubicBezTo>
                  <a:cubicBezTo>
                    <a:pt x="32304" y="21261"/>
                    <a:pt x="33997" y="21946"/>
                    <a:pt x="35690" y="22592"/>
                  </a:cubicBezTo>
                  <a:cubicBezTo>
                    <a:pt x="37459" y="23258"/>
                    <a:pt x="39304" y="23829"/>
                    <a:pt x="41206" y="24019"/>
                  </a:cubicBezTo>
                  <a:lnTo>
                    <a:pt x="41244" y="24019"/>
                  </a:lnTo>
                  <a:cubicBezTo>
                    <a:pt x="41434" y="24133"/>
                    <a:pt x="41625" y="24247"/>
                    <a:pt x="41815" y="24342"/>
                  </a:cubicBezTo>
                  <a:cubicBezTo>
                    <a:pt x="42633" y="25465"/>
                    <a:pt x="43432" y="26549"/>
                    <a:pt x="44250" y="27671"/>
                  </a:cubicBezTo>
                  <a:cubicBezTo>
                    <a:pt x="46399" y="30714"/>
                    <a:pt x="48396" y="33910"/>
                    <a:pt x="50070" y="37258"/>
                  </a:cubicBezTo>
                  <a:cubicBezTo>
                    <a:pt x="53418" y="43991"/>
                    <a:pt x="55415" y="51466"/>
                    <a:pt x="54768" y="59017"/>
                  </a:cubicBezTo>
                  <a:cubicBezTo>
                    <a:pt x="54178" y="65865"/>
                    <a:pt x="51249" y="72427"/>
                    <a:pt x="45999" y="76935"/>
                  </a:cubicBezTo>
                  <a:cubicBezTo>
                    <a:pt x="43603" y="79008"/>
                    <a:pt x="40769" y="80568"/>
                    <a:pt x="37725" y="81386"/>
                  </a:cubicBezTo>
                  <a:cubicBezTo>
                    <a:pt x="35541" y="81964"/>
                    <a:pt x="33290" y="82156"/>
                    <a:pt x="31037" y="82156"/>
                  </a:cubicBezTo>
                  <a:cubicBezTo>
                    <a:pt x="29288" y="82156"/>
                    <a:pt x="27539" y="82041"/>
                    <a:pt x="25818" y="81899"/>
                  </a:cubicBezTo>
                  <a:cubicBezTo>
                    <a:pt x="23002" y="81672"/>
                    <a:pt x="20047" y="81367"/>
                    <a:pt x="17127" y="81367"/>
                  </a:cubicBezTo>
                  <a:cubicBezTo>
                    <a:pt x="12712" y="81367"/>
                    <a:pt x="8377" y="82065"/>
                    <a:pt x="4724" y="84790"/>
                  </a:cubicBezTo>
                  <a:cubicBezTo>
                    <a:pt x="2442" y="86502"/>
                    <a:pt x="635" y="88880"/>
                    <a:pt x="45" y="91733"/>
                  </a:cubicBezTo>
                  <a:cubicBezTo>
                    <a:pt x="0" y="91913"/>
                    <a:pt x="148" y="92026"/>
                    <a:pt x="292" y="92026"/>
                  </a:cubicBezTo>
                  <a:cubicBezTo>
                    <a:pt x="391" y="92026"/>
                    <a:pt x="490" y="91972"/>
                    <a:pt x="521" y="91847"/>
                  </a:cubicBezTo>
                  <a:cubicBezTo>
                    <a:pt x="1110" y="88975"/>
                    <a:pt x="2955" y="86597"/>
                    <a:pt x="5333" y="84924"/>
                  </a:cubicBezTo>
                  <a:cubicBezTo>
                    <a:pt x="8034" y="83041"/>
                    <a:pt x="11191" y="82185"/>
                    <a:pt x="14425" y="81918"/>
                  </a:cubicBezTo>
                  <a:cubicBezTo>
                    <a:pt x="15308" y="81847"/>
                    <a:pt x="16192" y="81817"/>
                    <a:pt x="17076" y="81817"/>
                  </a:cubicBezTo>
                  <a:cubicBezTo>
                    <a:pt x="21730" y="81817"/>
                    <a:pt x="26389" y="82646"/>
                    <a:pt x="31038" y="82646"/>
                  </a:cubicBezTo>
                  <a:cubicBezTo>
                    <a:pt x="32825" y="82646"/>
                    <a:pt x="34611" y="82524"/>
                    <a:pt x="36394" y="82185"/>
                  </a:cubicBezTo>
                  <a:cubicBezTo>
                    <a:pt x="42214" y="81100"/>
                    <a:pt x="47236" y="77410"/>
                    <a:pt x="50584" y="72579"/>
                  </a:cubicBezTo>
                  <a:cubicBezTo>
                    <a:pt x="54255" y="67158"/>
                    <a:pt x="55643" y="60539"/>
                    <a:pt x="55301" y="54034"/>
                  </a:cubicBezTo>
                  <a:cubicBezTo>
                    <a:pt x="54882" y="47129"/>
                    <a:pt x="52486" y="40510"/>
                    <a:pt x="49138" y="34499"/>
                  </a:cubicBezTo>
                  <a:cubicBezTo>
                    <a:pt x="47483" y="31494"/>
                    <a:pt x="45543" y="28641"/>
                    <a:pt x="43527" y="25883"/>
                  </a:cubicBezTo>
                  <a:cubicBezTo>
                    <a:pt x="43241" y="25484"/>
                    <a:pt x="42956" y="25103"/>
                    <a:pt x="42671" y="24704"/>
                  </a:cubicBezTo>
                  <a:lnTo>
                    <a:pt x="42690" y="24704"/>
                  </a:lnTo>
                  <a:cubicBezTo>
                    <a:pt x="43441" y="24961"/>
                    <a:pt x="44231" y="25079"/>
                    <a:pt x="45021" y="25079"/>
                  </a:cubicBezTo>
                  <a:cubicBezTo>
                    <a:pt x="45691" y="25079"/>
                    <a:pt x="46361" y="24994"/>
                    <a:pt x="47008" y="24837"/>
                  </a:cubicBezTo>
                  <a:cubicBezTo>
                    <a:pt x="49975" y="24133"/>
                    <a:pt x="52200" y="21813"/>
                    <a:pt x="53113" y="18921"/>
                  </a:cubicBezTo>
                  <a:cubicBezTo>
                    <a:pt x="54064" y="15878"/>
                    <a:pt x="53532" y="12569"/>
                    <a:pt x="51991" y="9811"/>
                  </a:cubicBezTo>
                  <a:cubicBezTo>
                    <a:pt x="50336" y="6862"/>
                    <a:pt x="47635" y="4656"/>
                    <a:pt x="44649" y="3134"/>
                  </a:cubicBezTo>
                  <a:cubicBezTo>
                    <a:pt x="43013" y="2297"/>
                    <a:pt x="41301" y="1670"/>
                    <a:pt x="39532" y="1156"/>
                  </a:cubicBezTo>
                  <a:cubicBezTo>
                    <a:pt x="37706" y="623"/>
                    <a:pt x="35804" y="148"/>
                    <a:pt x="33902" y="15"/>
                  </a:cubicBezTo>
                  <a:cubicBezTo>
                    <a:pt x="33725" y="5"/>
                    <a:pt x="33547" y="0"/>
                    <a:pt x="333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523925" y="3414750"/>
              <a:ext cx="4691025" cy="1532125"/>
            </a:xfrm>
            <a:custGeom>
              <a:avLst/>
              <a:gdLst/>
              <a:ahLst/>
              <a:cxnLst/>
              <a:rect l="l" t="t" r="r" b="b"/>
              <a:pathLst>
                <a:path w="187641" h="61285" extrusionOk="0">
                  <a:moveTo>
                    <a:pt x="21437" y="0"/>
                  </a:moveTo>
                  <a:cubicBezTo>
                    <a:pt x="14805" y="0"/>
                    <a:pt x="8169" y="782"/>
                    <a:pt x="1731" y="2344"/>
                  </a:cubicBezTo>
                  <a:cubicBezTo>
                    <a:pt x="133" y="8659"/>
                    <a:pt x="0" y="15354"/>
                    <a:pt x="1218" y="21783"/>
                  </a:cubicBezTo>
                  <a:cubicBezTo>
                    <a:pt x="2644" y="29353"/>
                    <a:pt x="5897" y="36581"/>
                    <a:pt x="10766" y="42497"/>
                  </a:cubicBezTo>
                  <a:cubicBezTo>
                    <a:pt x="11641" y="43600"/>
                    <a:pt x="12630" y="44646"/>
                    <a:pt x="13619" y="45635"/>
                  </a:cubicBezTo>
                  <a:cubicBezTo>
                    <a:pt x="19211" y="51170"/>
                    <a:pt x="26325" y="55051"/>
                    <a:pt x="33934" y="57029"/>
                  </a:cubicBezTo>
                  <a:cubicBezTo>
                    <a:pt x="37817" y="58027"/>
                    <a:pt x="41822" y="58547"/>
                    <a:pt x="45820" y="58547"/>
                  </a:cubicBezTo>
                  <a:cubicBezTo>
                    <a:pt x="50732" y="58547"/>
                    <a:pt x="55632" y="57762"/>
                    <a:pt x="60277" y="56116"/>
                  </a:cubicBezTo>
                  <a:cubicBezTo>
                    <a:pt x="60582" y="56021"/>
                    <a:pt x="60886" y="55907"/>
                    <a:pt x="61190" y="55792"/>
                  </a:cubicBezTo>
                  <a:cubicBezTo>
                    <a:pt x="68228" y="53149"/>
                    <a:pt x="74733" y="48888"/>
                    <a:pt x="81695" y="46320"/>
                  </a:cubicBezTo>
                  <a:cubicBezTo>
                    <a:pt x="84110" y="45426"/>
                    <a:pt x="86583" y="44741"/>
                    <a:pt x="89189" y="44399"/>
                  </a:cubicBezTo>
                  <a:cubicBezTo>
                    <a:pt x="90498" y="44229"/>
                    <a:pt x="91810" y="44149"/>
                    <a:pt x="93118" y="44149"/>
                  </a:cubicBezTo>
                  <a:cubicBezTo>
                    <a:pt x="94890" y="44149"/>
                    <a:pt x="96655" y="44297"/>
                    <a:pt x="98395" y="44570"/>
                  </a:cubicBezTo>
                  <a:cubicBezTo>
                    <a:pt x="104311" y="45445"/>
                    <a:pt x="110074" y="47709"/>
                    <a:pt x="115552" y="50257"/>
                  </a:cubicBezTo>
                  <a:cubicBezTo>
                    <a:pt x="115647" y="50276"/>
                    <a:pt x="115723" y="50314"/>
                    <a:pt x="115780" y="50352"/>
                  </a:cubicBezTo>
                  <a:cubicBezTo>
                    <a:pt x="120630" y="52635"/>
                    <a:pt x="125443" y="55127"/>
                    <a:pt x="130388" y="57162"/>
                  </a:cubicBezTo>
                  <a:cubicBezTo>
                    <a:pt x="133945" y="58646"/>
                    <a:pt x="137597" y="59882"/>
                    <a:pt x="141363" y="60605"/>
                  </a:cubicBezTo>
                  <a:cubicBezTo>
                    <a:pt x="143777" y="61063"/>
                    <a:pt x="146210" y="61284"/>
                    <a:pt x="148640" y="61284"/>
                  </a:cubicBezTo>
                  <a:cubicBezTo>
                    <a:pt x="151457" y="61284"/>
                    <a:pt x="154269" y="60986"/>
                    <a:pt x="157036" y="60414"/>
                  </a:cubicBezTo>
                  <a:cubicBezTo>
                    <a:pt x="170085" y="57713"/>
                    <a:pt x="182011" y="48926"/>
                    <a:pt x="187641" y="36772"/>
                  </a:cubicBezTo>
                  <a:cubicBezTo>
                    <a:pt x="181878" y="30609"/>
                    <a:pt x="174345" y="26139"/>
                    <a:pt x="166185" y="23952"/>
                  </a:cubicBezTo>
                  <a:cubicBezTo>
                    <a:pt x="163389" y="29201"/>
                    <a:pt x="158938" y="33538"/>
                    <a:pt x="153651" y="36277"/>
                  </a:cubicBezTo>
                  <a:cubicBezTo>
                    <a:pt x="152205" y="37000"/>
                    <a:pt x="150683" y="37647"/>
                    <a:pt x="149143" y="38122"/>
                  </a:cubicBezTo>
                  <a:cubicBezTo>
                    <a:pt x="146354" y="38983"/>
                    <a:pt x="143433" y="39411"/>
                    <a:pt x="140504" y="39411"/>
                  </a:cubicBezTo>
                  <a:cubicBezTo>
                    <a:pt x="138839" y="39411"/>
                    <a:pt x="137171" y="39273"/>
                    <a:pt x="135524" y="38997"/>
                  </a:cubicBezTo>
                  <a:cubicBezTo>
                    <a:pt x="132214" y="38464"/>
                    <a:pt x="129000" y="37342"/>
                    <a:pt x="126070" y="35706"/>
                  </a:cubicBezTo>
                  <a:cubicBezTo>
                    <a:pt x="124720" y="34965"/>
                    <a:pt x="123446" y="34090"/>
                    <a:pt x="122209" y="33158"/>
                  </a:cubicBezTo>
                  <a:cubicBezTo>
                    <a:pt x="115343" y="28022"/>
                    <a:pt x="109655" y="20870"/>
                    <a:pt x="101667" y="18207"/>
                  </a:cubicBezTo>
                  <a:cubicBezTo>
                    <a:pt x="101153" y="18036"/>
                    <a:pt x="100640" y="17865"/>
                    <a:pt x="100126" y="17751"/>
                  </a:cubicBezTo>
                  <a:cubicBezTo>
                    <a:pt x="98471" y="17342"/>
                    <a:pt x="96792" y="17157"/>
                    <a:pt x="95109" y="17157"/>
                  </a:cubicBezTo>
                  <a:cubicBezTo>
                    <a:pt x="90601" y="17157"/>
                    <a:pt x="86062" y="18484"/>
                    <a:pt x="81866" y="20395"/>
                  </a:cubicBezTo>
                  <a:cubicBezTo>
                    <a:pt x="81010" y="20794"/>
                    <a:pt x="80173" y="21194"/>
                    <a:pt x="79336" y="21631"/>
                  </a:cubicBezTo>
                  <a:cubicBezTo>
                    <a:pt x="74486" y="24142"/>
                    <a:pt x="69997" y="27280"/>
                    <a:pt x="65261" y="30000"/>
                  </a:cubicBezTo>
                  <a:cubicBezTo>
                    <a:pt x="63739" y="30856"/>
                    <a:pt x="62217" y="31674"/>
                    <a:pt x="60620" y="32416"/>
                  </a:cubicBezTo>
                  <a:cubicBezTo>
                    <a:pt x="56378" y="34413"/>
                    <a:pt x="51642" y="35802"/>
                    <a:pt x="46982" y="35802"/>
                  </a:cubicBezTo>
                  <a:cubicBezTo>
                    <a:pt x="44509" y="35802"/>
                    <a:pt x="42055" y="35383"/>
                    <a:pt x="39735" y="34489"/>
                  </a:cubicBezTo>
                  <a:cubicBezTo>
                    <a:pt x="36254" y="33139"/>
                    <a:pt x="33306" y="30704"/>
                    <a:pt x="31080" y="27680"/>
                  </a:cubicBezTo>
                  <a:cubicBezTo>
                    <a:pt x="29235" y="25207"/>
                    <a:pt x="27866" y="22335"/>
                    <a:pt x="27086" y="19368"/>
                  </a:cubicBezTo>
                  <a:cubicBezTo>
                    <a:pt x="26706" y="17884"/>
                    <a:pt x="26420" y="16400"/>
                    <a:pt x="26268" y="14898"/>
                  </a:cubicBezTo>
                  <a:cubicBezTo>
                    <a:pt x="25755" y="9990"/>
                    <a:pt x="26382" y="5007"/>
                    <a:pt x="27695" y="233"/>
                  </a:cubicBezTo>
                  <a:cubicBezTo>
                    <a:pt x="25613" y="78"/>
                    <a:pt x="23526" y="0"/>
                    <a:pt x="21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553400" y="3787175"/>
              <a:ext cx="747550" cy="690000"/>
            </a:xfrm>
            <a:custGeom>
              <a:avLst/>
              <a:gdLst/>
              <a:ahLst/>
              <a:cxnLst/>
              <a:rect l="l" t="t" r="r" b="b"/>
              <a:pathLst>
                <a:path w="29902" h="27600" extrusionOk="0">
                  <a:moveTo>
                    <a:pt x="25070" y="1"/>
                  </a:moveTo>
                  <a:cubicBezTo>
                    <a:pt x="16644" y="2074"/>
                    <a:pt x="8313" y="4375"/>
                    <a:pt x="1" y="6905"/>
                  </a:cubicBezTo>
                  <a:cubicBezTo>
                    <a:pt x="1427" y="14456"/>
                    <a:pt x="4699" y="21684"/>
                    <a:pt x="9568" y="27600"/>
                  </a:cubicBezTo>
                  <a:lnTo>
                    <a:pt x="29901" y="12764"/>
                  </a:lnTo>
                  <a:cubicBezTo>
                    <a:pt x="28056" y="10291"/>
                    <a:pt x="26687" y="7438"/>
                    <a:pt x="25869" y="4471"/>
                  </a:cubicBezTo>
                  <a:cubicBezTo>
                    <a:pt x="25489" y="3006"/>
                    <a:pt x="25203" y="1503"/>
                    <a:pt x="25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1792600" y="4106250"/>
              <a:ext cx="906350" cy="734225"/>
            </a:xfrm>
            <a:custGeom>
              <a:avLst/>
              <a:gdLst/>
              <a:ahLst/>
              <a:cxnLst/>
              <a:rect l="l" t="t" r="r" b="b"/>
              <a:pathLst>
                <a:path w="36254" h="29369" extrusionOk="0">
                  <a:moveTo>
                    <a:pt x="20333" y="1"/>
                  </a:moveTo>
                  <a:lnTo>
                    <a:pt x="0" y="14837"/>
                  </a:lnTo>
                  <a:cubicBezTo>
                    <a:pt x="875" y="15940"/>
                    <a:pt x="1845" y="16986"/>
                    <a:pt x="2853" y="17975"/>
                  </a:cubicBezTo>
                  <a:cubicBezTo>
                    <a:pt x="8445" y="23510"/>
                    <a:pt x="15540" y="27391"/>
                    <a:pt x="23148" y="29369"/>
                  </a:cubicBezTo>
                  <a:cubicBezTo>
                    <a:pt x="27523" y="22312"/>
                    <a:pt x="31879" y="15217"/>
                    <a:pt x="36254" y="8142"/>
                  </a:cubicBezTo>
                  <a:cubicBezTo>
                    <a:pt x="33781" y="8142"/>
                    <a:pt x="31327" y="7742"/>
                    <a:pt x="28988" y="6810"/>
                  </a:cubicBezTo>
                  <a:cubicBezTo>
                    <a:pt x="25507" y="5441"/>
                    <a:pt x="22559" y="3025"/>
                    <a:pt x="20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372250" y="4164750"/>
              <a:ext cx="784625" cy="713925"/>
            </a:xfrm>
            <a:custGeom>
              <a:avLst/>
              <a:gdLst/>
              <a:ahLst/>
              <a:cxnLst/>
              <a:rect l="l" t="t" r="r" b="b"/>
              <a:pathLst>
                <a:path w="31385" h="28557" extrusionOk="0">
                  <a:moveTo>
                    <a:pt x="31385" y="0"/>
                  </a:moveTo>
                  <a:lnTo>
                    <a:pt x="31385" y="0"/>
                  </a:lnTo>
                  <a:cubicBezTo>
                    <a:pt x="29863" y="875"/>
                    <a:pt x="28304" y="1693"/>
                    <a:pt x="26744" y="2416"/>
                  </a:cubicBezTo>
                  <a:cubicBezTo>
                    <a:pt x="22483" y="4413"/>
                    <a:pt x="17747" y="5802"/>
                    <a:pt x="13087" y="5802"/>
                  </a:cubicBezTo>
                  <a:cubicBezTo>
                    <a:pt x="8712" y="12858"/>
                    <a:pt x="4375" y="19953"/>
                    <a:pt x="1" y="27029"/>
                  </a:cubicBezTo>
                  <a:cubicBezTo>
                    <a:pt x="3884" y="28036"/>
                    <a:pt x="7890" y="28557"/>
                    <a:pt x="11888" y="28557"/>
                  </a:cubicBezTo>
                  <a:cubicBezTo>
                    <a:pt x="16799" y="28557"/>
                    <a:pt x="21699" y="27771"/>
                    <a:pt x="26344" y="26135"/>
                  </a:cubicBezTo>
                  <a:cubicBezTo>
                    <a:pt x="26649" y="26040"/>
                    <a:pt x="26953" y="25907"/>
                    <a:pt x="27257" y="25792"/>
                  </a:cubicBezTo>
                  <a:cubicBezTo>
                    <a:pt x="28265" y="17138"/>
                    <a:pt x="29635" y="8541"/>
                    <a:pt x="31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053200" y="3924600"/>
              <a:ext cx="517875" cy="884975"/>
            </a:xfrm>
            <a:custGeom>
              <a:avLst/>
              <a:gdLst/>
              <a:ahLst/>
              <a:cxnLst/>
              <a:rect l="l" t="t" r="r" b="b"/>
              <a:pathLst>
                <a:path w="20715" h="35399" extrusionOk="0">
                  <a:moveTo>
                    <a:pt x="20714" y="1"/>
                  </a:moveTo>
                  <a:cubicBezTo>
                    <a:pt x="19858" y="400"/>
                    <a:pt x="19021" y="800"/>
                    <a:pt x="18184" y="1237"/>
                  </a:cubicBezTo>
                  <a:cubicBezTo>
                    <a:pt x="13334" y="3748"/>
                    <a:pt x="8845" y="6886"/>
                    <a:pt x="4109" y="9606"/>
                  </a:cubicBezTo>
                  <a:cubicBezTo>
                    <a:pt x="2378" y="18147"/>
                    <a:pt x="1008" y="26744"/>
                    <a:pt x="0" y="35398"/>
                  </a:cubicBezTo>
                  <a:cubicBezTo>
                    <a:pt x="7038" y="32755"/>
                    <a:pt x="13524" y="28513"/>
                    <a:pt x="20505" y="25945"/>
                  </a:cubicBezTo>
                  <a:cubicBezTo>
                    <a:pt x="20562" y="17291"/>
                    <a:pt x="20638" y="8655"/>
                    <a:pt x="20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565800" y="3843675"/>
              <a:ext cx="500275" cy="729100"/>
            </a:xfrm>
            <a:custGeom>
              <a:avLst/>
              <a:gdLst/>
              <a:ahLst/>
              <a:cxnLst/>
              <a:rect l="l" t="t" r="r" b="b"/>
              <a:pathLst>
                <a:path w="20011" h="29164" extrusionOk="0">
                  <a:moveTo>
                    <a:pt x="13456" y="0"/>
                  </a:moveTo>
                  <a:cubicBezTo>
                    <a:pt x="8953" y="0"/>
                    <a:pt x="4420" y="1327"/>
                    <a:pt x="210" y="3238"/>
                  </a:cubicBezTo>
                  <a:cubicBezTo>
                    <a:pt x="134" y="11892"/>
                    <a:pt x="58" y="20509"/>
                    <a:pt x="1" y="29163"/>
                  </a:cubicBezTo>
                  <a:cubicBezTo>
                    <a:pt x="2416" y="28269"/>
                    <a:pt x="4889" y="27584"/>
                    <a:pt x="7476" y="27242"/>
                  </a:cubicBezTo>
                  <a:cubicBezTo>
                    <a:pt x="8793" y="27072"/>
                    <a:pt x="10106" y="26992"/>
                    <a:pt x="11414" y="26992"/>
                  </a:cubicBezTo>
                  <a:cubicBezTo>
                    <a:pt x="13187" y="26992"/>
                    <a:pt x="14950" y="27140"/>
                    <a:pt x="16701" y="27413"/>
                  </a:cubicBezTo>
                  <a:cubicBezTo>
                    <a:pt x="17823" y="18645"/>
                    <a:pt x="18927" y="9838"/>
                    <a:pt x="20011" y="1069"/>
                  </a:cubicBezTo>
                  <a:cubicBezTo>
                    <a:pt x="19516" y="879"/>
                    <a:pt x="18984" y="746"/>
                    <a:pt x="18470" y="594"/>
                  </a:cubicBezTo>
                  <a:cubicBezTo>
                    <a:pt x="16815" y="185"/>
                    <a:pt x="15137" y="0"/>
                    <a:pt x="13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3983800" y="3870400"/>
              <a:ext cx="596325" cy="800800"/>
            </a:xfrm>
            <a:custGeom>
              <a:avLst/>
              <a:gdLst/>
              <a:ahLst/>
              <a:cxnLst/>
              <a:rect l="l" t="t" r="r" b="b"/>
              <a:pathLst>
                <a:path w="23853" h="32032" extrusionOk="0">
                  <a:moveTo>
                    <a:pt x="3310" y="0"/>
                  </a:moveTo>
                  <a:cubicBezTo>
                    <a:pt x="2207" y="8769"/>
                    <a:pt x="1103" y="17576"/>
                    <a:pt x="0" y="26344"/>
                  </a:cubicBezTo>
                  <a:cubicBezTo>
                    <a:pt x="5916" y="27219"/>
                    <a:pt x="11679" y="29483"/>
                    <a:pt x="17157" y="32031"/>
                  </a:cubicBezTo>
                  <a:cubicBezTo>
                    <a:pt x="19382" y="26344"/>
                    <a:pt x="21627" y="20638"/>
                    <a:pt x="23852" y="14951"/>
                  </a:cubicBezTo>
                  <a:cubicBezTo>
                    <a:pt x="16967" y="9815"/>
                    <a:pt x="11279" y="2644"/>
                    <a:pt x="3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4412225" y="4244150"/>
              <a:ext cx="500275" cy="599650"/>
            </a:xfrm>
            <a:custGeom>
              <a:avLst/>
              <a:gdLst/>
              <a:ahLst/>
              <a:cxnLst/>
              <a:rect l="l" t="t" r="r" b="b"/>
              <a:pathLst>
                <a:path w="20011" h="23986" extrusionOk="0">
                  <a:moveTo>
                    <a:pt x="6696" y="1"/>
                  </a:moveTo>
                  <a:cubicBezTo>
                    <a:pt x="4471" y="5688"/>
                    <a:pt x="2226" y="11394"/>
                    <a:pt x="1" y="17081"/>
                  </a:cubicBezTo>
                  <a:cubicBezTo>
                    <a:pt x="96" y="17100"/>
                    <a:pt x="153" y="17138"/>
                    <a:pt x="229" y="17176"/>
                  </a:cubicBezTo>
                  <a:cubicBezTo>
                    <a:pt x="5079" y="19459"/>
                    <a:pt x="9892" y="21951"/>
                    <a:pt x="14837" y="23986"/>
                  </a:cubicBezTo>
                  <a:cubicBezTo>
                    <a:pt x="16416" y="17918"/>
                    <a:pt x="18166" y="11851"/>
                    <a:pt x="20011" y="5859"/>
                  </a:cubicBezTo>
                  <a:cubicBezTo>
                    <a:pt x="16701" y="5307"/>
                    <a:pt x="13506" y="4223"/>
                    <a:pt x="10576" y="2549"/>
                  </a:cubicBezTo>
                  <a:cubicBezTo>
                    <a:pt x="9226" y="1808"/>
                    <a:pt x="7933" y="933"/>
                    <a:pt x="6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4783150" y="4322150"/>
              <a:ext cx="666225" cy="624725"/>
            </a:xfrm>
            <a:custGeom>
              <a:avLst/>
              <a:gdLst/>
              <a:ahLst/>
              <a:cxnLst/>
              <a:rect l="l" t="t" r="r" b="b"/>
              <a:pathLst>
                <a:path w="26649" h="24989" extrusionOk="0">
                  <a:moveTo>
                    <a:pt x="23320" y="0"/>
                  </a:moveTo>
                  <a:cubicBezTo>
                    <a:pt x="21855" y="742"/>
                    <a:pt x="20352" y="1370"/>
                    <a:pt x="18793" y="1845"/>
                  </a:cubicBezTo>
                  <a:cubicBezTo>
                    <a:pt x="15986" y="2720"/>
                    <a:pt x="13063" y="3152"/>
                    <a:pt x="10133" y="3152"/>
                  </a:cubicBezTo>
                  <a:cubicBezTo>
                    <a:pt x="8476" y="3152"/>
                    <a:pt x="6816" y="3014"/>
                    <a:pt x="5174" y="2739"/>
                  </a:cubicBezTo>
                  <a:cubicBezTo>
                    <a:pt x="3329" y="8750"/>
                    <a:pt x="1579" y="14779"/>
                    <a:pt x="0" y="20866"/>
                  </a:cubicBezTo>
                  <a:cubicBezTo>
                    <a:pt x="3557" y="22350"/>
                    <a:pt x="7190" y="23586"/>
                    <a:pt x="10975" y="24309"/>
                  </a:cubicBezTo>
                  <a:cubicBezTo>
                    <a:pt x="13389" y="24767"/>
                    <a:pt x="15822" y="24988"/>
                    <a:pt x="18252" y="24988"/>
                  </a:cubicBezTo>
                  <a:cubicBezTo>
                    <a:pt x="21069" y="24988"/>
                    <a:pt x="23881" y="24690"/>
                    <a:pt x="26648" y="24118"/>
                  </a:cubicBezTo>
                  <a:cubicBezTo>
                    <a:pt x="25545" y="16073"/>
                    <a:pt x="24442" y="8027"/>
                    <a:pt x="23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5366125" y="4014475"/>
              <a:ext cx="848825" cy="910650"/>
            </a:xfrm>
            <a:custGeom>
              <a:avLst/>
              <a:gdLst/>
              <a:ahLst/>
              <a:cxnLst/>
              <a:rect l="l" t="t" r="r" b="b"/>
              <a:pathLst>
                <a:path w="33953" h="36426" extrusionOk="0">
                  <a:moveTo>
                    <a:pt x="12535" y="1"/>
                  </a:moveTo>
                  <a:cubicBezTo>
                    <a:pt x="9720" y="5250"/>
                    <a:pt x="5269" y="9568"/>
                    <a:pt x="1" y="12307"/>
                  </a:cubicBezTo>
                  <a:cubicBezTo>
                    <a:pt x="1142" y="20334"/>
                    <a:pt x="2226" y="28380"/>
                    <a:pt x="3348" y="36425"/>
                  </a:cubicBezTo>
                  <a:cubicBezTo>
                    <a:pt x="16397" y="33724"/>
                    <a:pt x="28323" y="24937"/>
                    <a:pt x="33953" y="12783"/>
                  </a:cubicBezTo>
                  <a:cubicBezTo>
                    <a:pt x="28190" y="6620"/>
                    <a:pt x="20657" y="2150"/>
                    <a:pt x="12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1610475" y="4001575"/>
              <a:ext cx="21425" cy="51525"/>
            </a:xfrm>
            <a:custGeom>
              <a:avLst/>
              <a:gdLst/>
              <a:ahLst/>
              <a:cxnLst/>
              <a:rect l="l" t="t" r="r" b="b"/>
              <a:pathLst>
                <a:path w="857" h="2061" extrusionOk="0">
                  <a:moveTo>
                    <a:pt x="231" y="0"/>
                  </a:moveTo>
                  <a:cubicBezTo>
                    <a:pt x="218" y="0"/>
                    <a:pt x="204" y="1"/>
                    <a:pt x="190" y="3"/>
                  </a:cubicBezTo>
                  <a:cubicBezTo>
                    <a:pt x="57" y="60"/>
                    <a:pt x="0" y="174"/>
                    <a:pt x="38" y="288"/>
                  </a:cubicBezTo>
                  <a:cubicBezTo>
                    <a:pt x="152" y="821"/>
                    <a:pt x="266" y="1354"/>
                    <a:pt x="381" y="1886"/>
                  </a:cubicBezTo>
                  <a:cubicBezTo>
                    <a:pt x="415" y="1988"/>
                    <a:pt x="525" y="2060"/>
                    <a:pt x="630" y="2060"/>
                  </a:cubicBezTo>
                  <a:cubicBezTo>
                    <a:pt x="642" y="2060"/>
                    <a:pt x="654" y="2059"/>
                    <a:pt x="666" y="2057"/>
                  </a:cubicBezTo>
                  <a:cubicBezTo>
                    <a:pt x="818" y="2038"/>
                    <a:pt x="856" y="1886"/>
                    <a:pt x="837" y="1772"/>
                  </a:cubicBezTo>
                  <a:cubicBezTo>
                    <a:pt x="723" y="1239"/>
                    <a:pt x="609" y="707"/>
                    <a:pt x="476" y="174"/>
                  </a:cubicBezTo>
                  <a:cubicBezTo>
                    <a:pt x="459" y="72"/>
                    <a:pt x="350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1668950" y="3986000"/>
              <a:ext cx="19050" cy="44150"/>
            </a:xfrm>
            <a:custGeom>
              <a:avLst/>
              <a:gdLst/>
              <a:ahLst/>
              <a:cxnLst/>
              <a:rect l="l" t="t" r="r" b="b"/>
              <a:pathLst>
                <a:path w="762" h="1766" extrusionOk="0">
                  <a:moveTo>
                    <a:pt x="264" y="1"/>
                  </a:moveTo>
                  <a:cubicBezTo>
                    <a:pt x="239" y="1"/>
                    <a:pt x="214" y="6"/>
                    <a:pt x="191" y="17"/>
                  </a:cubicBezTo>
                  <a:cubicBezTo>
                    <a:pt x="77" y="55"/>
                    <a:pt x="1" y="189"/>
                    <a:pt x="20" y="303"/>
                  </a:cubicBezTo>
                  <a:cubicBezTo>
                    <a:pt x="115" y="721"/>
                    <a:pt x="210" y="1159"/>
                    <a:pt x="286" y="1577"/>
                  </a:cubicBezTo>
                  <a:cubicBezTo>
                    <a:pt x="301" y="1683"/>
                    <a:pt x="401" y="1765"/>
                    <a:pt x="499" y="1765"/>
                  </a:cubicBezTo>
                  <a:cubicBezTo>
                    <a:pt x="523" y="1765"/>
                    <a:pt x="548" y="1760"/>
                    <a:pt x="571" y="1748"/>
                  </a:cubicBezTo>
                  <a:cubicBezTo>
                    <a:pt x="685" y="1710"/>
                    <a:pt x="762" y="1577"/>
                    <a:pt x="743" y="1463"/>
                  </a:cubicBezTo>
                  <a:cubicBezTo>
                    <a:pt x="647" y="1045"/>
                    <a:pt x="552" y="607"/>
                    <a:pt x="476" y="189"/>
                  </a:cubicBezTo>
                  <a:cubicBezTo>
                    <a:pt x="461" y="82"/>
                    <a:pt x="361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1723650" y="3960775"/>
              <a:ext cx="19500" cy="43750"/>
            </a:xfrm>
            <a:custGeom>
              <a:avLst/>
              <a:gdLst/>
              <a:ahLst/>
              <a:cxnLst/>
              <a:rect l="l" t="t" r="r" b="b"/>
              <a:pathLst>
                <a:path w="780" h="1750" extrusionOk="0">
                  <a:moveTo>
                    <a:pt x="239" y="1"/>
                  </a:moveTo>
                  <a:cubicBezTo>
                    <a:pt x="200" y="1"/>
                    <a:pt x="162" y="7"/>
                    <a:pt x="133" y="18"/>
                  </a:cubicBezTo>
                  <a:cubicBezTo>
                    <a:pt x="19" y="94"/>
                    <a:pt x="0" y="247"/>
                    <a:pt x="38" y="361"/>
                  </a:cubicBezTo>
                  <a:cubicBezTo>
                    <a:pt x="38" y="380"/>
                    <a:pt x="76" y="380"/>
                    <a:pt x="76" y="399"/>
                  </a:cubicBezTo>
                  <a:cubicBezTo>
                    <a:pt x="76" y="437"/>
                    <a:pt x="95" y="456"/>
                    <a:pt x="95" y="475"/>
                  </a:cubicBezTo>
                  <a:cubicBezTo>
                    <a:pt x="114" y="532"/>
                    <a:pt x="133" y="570"/>
                    <a:pt x="133" y="646"/>
                  </a:cubicBezTo>
                  <a:lnTo>
                    <a:pt x="209" y="931"/>
                  </a:lnTo>
                  <a:cubicBezTo>
                    <a:pt x="209" y="969"/>
                    <a:pt x="228" y="1026"/>
                    <a:pt x="228" y="1064"/>
                  </a:cubicBezTo>
                  <a:cubicBezTo>
                    <a:pt x="228" y="1064"/>
                    <a:pt x="242" y="1130"/>
                    <a:pt x="235" y="1130"/>
                  </a:cubicBezTo>
                  <a:cubicBezTo>
                    <a:pt x="234" y="1130"/>
                    <a:pt x="232" y="1128"/>
                    <a:pt x="228" y="1122"/>
                  </a:cubicBezTo>
                  <a:lnTo>
                    <a:pt x="228" y="1198"/>
                  </a:lnTo>
                  <a:cubicBezTo>
                    <a:pt x="228" y="1312"/>
                    <a:pt x="247" y="1407"/>
                    <a:pt x="247" y="1521"/>
                  </a:cubicBezTo>
                  <a:cubicBezTo>
                    <a:pt x="247" y="1635"/>
                    <a:pt x="381" y="1749"/>
                    <a:pt x="495" y="1749"/>
                  </a:cubicBezTo>
                  <a:cubicBezTo>
                    <a:pt x="609" y="1749"/>
                    <a:pt x="723" y="1654"/>
                    <a:pt x="723" y="1521"/>
                  </a:cubicBezTo>
                  <a:cubicBezTo>
                    <a:pt x="780" y="1045"/>
                    <a:pt x="666" y="570"/>
                    <a:pt x="476" y="113"/>
                  </a:cubicBezTo>
                  <a:cubicBezTo>
                    <a:pt x="436" y="34"/>
                    <a:pt x="33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1664675" y="4079400"/>
              <a:ext cx="23800" cy="43950"/>
            </a:xfrm>
            <a:custGeom>
              <a:avLst/>
              <a:gdLst/>
              <a:ahLst/>
              <a:cxnLst/>
              <a:rect l="l" t="t" r="r" b="b"/>
              <a:pathLst>
                <a:path w="952" h="1758" extrusionOk="0">
                  <a:moveTo>
                    <a:pt x="269" y="1"/>
                  </a:moveTo>
                  <a:cubicBezTo>
                    <a:pt x="250" y="1"/>
                    <a:pt x="230" y="4"/>
                    <a:pt x="210" y="9"/>
                  </a:cubicBezTo>
                  <a:cubicBezTo>
                    <a:pt x="96" y="67"/>
                    <a:pt x="1" y="181"/>
                    <a:pt x="58" y="295"/>
                  </a:cubicBezTo>
                  <a:cubicBezTo>
                    <a:pt x="191" y="713"/>
                    <a:pt x="305" y="1151"/>
                    <a:pt x="457" y="1569"/>
                  </a:cubicBezTo>
                  <a:cubicBezTo>
                    <a:pt x="487" y="1675"/>
                    <a:pt x="578" y="1757"/>
                    <a:pt x="671" y="1757"/>
                  </a:cubicBezTo>
                  <a:cubicBezTo>
                    <a:pt x="695" y="1757"/>
                    <a:pt x="719" y="1752"/>
                    <a:pt x="742" y="1740"/>
                  </a:cubicBezTo>
                  <a:cubicBezTo>
                    <a:pt x="856" y="1721"/>
                    <a:pt x="952" y="1607"/>
                    <a:pt x="914" y="1455"/>
                  </a:cubicBezTo>
                  <a:cubicBezTo>
                    <a:pt x="761" y="1037"/>
                    <a:pt x="647" y="599"/>
                    <a:pt x="495" y="181"/>
                  </a:cubicBezTo>
                  <a:cubicBezTo>
                    <a:pt x="463" y="84"/>
                    <a:pt x="376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1721750" y="4054475"/>
              <a:ext cx="25700" cy="43925"/>
            </a:xfrm>
            <a:custGeom>
              <a:avLst/>
              <a:gdLst/>
              <a:ahLst/>
              <a:cxnLst/>
              <a:rect l="l" t="t" r="r" b="b"/>
              <a:pathLst>
                <a:path w="1028" h="1757" extrusionOk="0">
                  <a:moveTo>
                    <a:pt x="289" y="0"/>
                  </a:moveTo>
                  <a:cubicBezTo>
                    <a:pt x="263" y="0"/>
                    <a:pt x="237" y="6"/>
                    <a:pt x="209" y="17"/>
                  </a:cubicBezTo>
                  <a:cubicBezTo>
                    <a:pt x="95" y="55"/>
                    <a:pt x="0" y="170"/>
                    <a:pt x="57" y="303"/>
                  </a:cubicBezTo>
                  <a:lnTo>
                    <a:pt x="533" y="1577"/>
                  </a:lnTo>
                  <a:cubicBezTo>
                    <a:pt x="565" y="1674"/>
                    <a:pt x="652" y="1757"/>
                    <a:pt x="758" y="1757"/>
                  </a:cubicBezTo>
                  <a:cubicBezTo>
                    <a:pt x="778" y="1757"/>
                    <a:pt x="798" y="1754"/>
                    <a:pt x="818" y="1748"/>
                  </a:cubicBezTo>
                  <a:cubicBezTo>
                    <a:pt x="932" y="1729"/>
                    <a:pt x="1027" y="1577"/>
                    <a:pt x="970" y="1463"/>
                  </a:cubicBezTo>
                  <a:cubicBezTo>
                    <a:pt x="818" y="1026"/>
                    <a:pt x="666" y="607"/>
                    <a:pt x="495" y="170"/>
                  </a:cubicBezTo>
                  <a:cubicBezTo>
                    <a:pt x="464" y="79"/>
                    <a:pt x="386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2228175" y="4262350"/>
              <a:ext cx="38050" cy="40200"/>
            </a:xfrm>
            <a:custGeom>
              <a:avLst/>
              <a:gdLst/>
              <a:ahLst/>
              <a:cxnLst/>
              <a:rect l="l" t="t" r="r" b="b"/>
              <a:pathLst>
                <a:path w="1522" h="1608" extrusionOk="0">
                  <a:moveTo>
                    <a:pt x="259" y="0"/>
                  </a:moveTo>
                  <a:cubicBezTo>
                    <a:pt x="195" y="0"/>
                    <a:pt x="133" y="24"/>
                    <a:pt x="95" y="72"/>
                  </a:cubicBezTo>
                  <a:cubicBezTo>
                    <a:pt x="0" y="167"/>
                    <a:pt x="0" y="300"/>
                    <a:pt x="95" y="395"/>
                  </a:cubicBezTo>
                  <a:lnTo>
                    <a:pt x="1103" y="1536"/>
                  </a:lnTo>
                  <a:cubicBezTo>
                    <a:pt x="1151" y="1584"/>
                    <a:pt x="1213" y="1607"/>
                    <a:pt x="1272" y="1607"/>
                  </a:cubicBezTo>
                  <a:cubicBezTo>
                    <a:pt x="1332" y="1607"/>
                    <a:pt x="1389" y="1584"/>
                    <a:pt x="1427" y="1536"/>
                  </a:cubicBezTo>
                  <a:cubicBezTo>
                    <a:pt x="1522" y="1460"/>
                    <a:pt x="1522" y="1327"/>
                    <a:pt x="1427" y="1213"/>
                  </a:cubicBezTo>
                  <a:lnTo>
                    <a:pt x="438" y="72"/>
                  </a:lnTo>
                  <a:cubicBezTo>
                    <a:pt x="390" y="24"/>
                    <a:pt x="32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2266200" y="4234275"/>
              <a:ext cx="38550" cy="35000"/>
            </a:xfrm>
            <a:custGeom>
              <a:avLst/>
              <a:gdLst/>
              <a:ahLst/>
              <a:cxnLst/>
              <a:rect l="l" t="t" r="r" b="b"/>
              <a:pathLst>
                <a:path w="1542" h="1400" extrusionOk="0">
                  <a:moveTo>
                    <a:pt x="260" y="1"/>
                  </a:moveTo>
                  <a:cubicBezTo>
                    <a:pt x="196" y="1"/>
                    <a:pt x="134" y="25"/>
                    <a:pt x="96" y="72"/>
                  </a:cubicBezTo>
                  <a:cubicBezTo>
                    <a:pt x="1" y="167"/>
                    <a:pt x="1" y="339"/>
                    <a:pt x="96" y="396"/>
                  </a:cubicBezTo>
                  <a:lnTo>
                    <a:pt x="1123" y="1328"/>
                  </a:lnTo>
                  <a:cubicBezTo>
                    <a:pt x="1171" y="1375"/>
                    <a:pt x="1237" y="1399"/>
                    <a:pt x="1299" y="1399"/>
                  </a:cubicBezTo>
                  <a:cubicBezTo>
                    <a:pt x="1361" y="1399"/>
                    <a:pt x="1418" y="1375"/>
                    <a:pt x="1446" y="1328"/>
                  </a:cubicBezTo>
                  <a:cubicBezTo>
                    <a:pt x="1542" y="1233"/>
                    <a:pt x="1542" y="1080"/>
                    <a:pt x="1446" y="1004"/>
                  </a:cubicBezTo>
                  <a:lnTo>
                    <a:pt x="438" y="72"/>
                  </a:lnTo>
                  <a:cubicBezTo>
                    <a:pt x="391" y="25"/>
                    <a:pt x="324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2307100" y="4198625"/>
              <a:ext cx="38075" cy="36875"/>
            </a:xfrm>
            <a:custGeom>
              <a:avLst/>
              <a:gdLst/>
              <a:ahLst/>
              <a:cxnLst/>
              <a:rect l="l" t="t" r="r" b="b"/>
              <a:pathLst>
                <a:path w="1523" h="1475" extrusionOk="0">
                  <a:moveTo>
                    <a:pt x="260" y="0"/>
                  </a:moveTo>
                  <a:cubicBezTo>
                    <a:pt x="196" y="0"/>
                    <a:pt x="134" y="24"/>
                    <a:pt x="96" y="72"/>
                  </a:cubicBezTo>
                  <a:cubicBezTo>
                    <a:pt x="1" y="167"/>
                    <a:pt x="1" y="300"/>
                    <a:pt x="96" y="395"/>
                  </a:cubicBezTo>
                  <a:lnTo>
                    <a:pt x="1104" y="1403"/>
                  </a:lnTo>
                  <a:cubicBezTo>
                    <a:pt x="1151" y="1451"/>
                    <a:pt x="1218" y="1475"/>
                    <a:pt x="1280" y="1475"/>
                  </a:cubicBezTo>
                  <a:cubicBezTo>
                    <a:pt x="1342" y="1475"/>
                    <a:pt x="1399" y="1451"/>
                    <a:pt x="1427" y="1403"/>
                  </a:cubicBezTo>
                  <a:cubicBezTo>
                    <a:pt x="1522" y="1308"/>
                    <a:pt x="1522" y="1156"/>
                    <a:pt x="1427" y="1061"/>
                  </a:cubicBezTo>
                  <a:lnTo>
                    <a:pt x="438" y="72"/>
                  </a:lnTo>
                  <a:cubicBezTo>
                    <a:pt x="391" y="24"/>
                    <a:pt x="324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2337050" y="4265675"/>
              <a:ext cx="35225" cy="36875"/>
            </a:xfrm>
            <a:custGeom>
              <a:avLst/>
              <a:gdLst/>
              <a:ahLst/>
              <a:cxnLst/>
              <a:rect l="l" t="t" r="r" b="b"/>
              <a:pathLst>
                <a:path w="1409" h="1475" extrusionOk="0">
                  <a:moveTo>
                    <a:pt x="265" y="0"/>
                  </a:moveTo>
                  <a:cubicBezTo>
                    <a:pt x="201" y="0"/>
                    <a:pt x="134" y="24"/>
                    <a:pt x="96" y="72"/>
                  </a:cubicBezTo>
                  <a:cubicBezTo>
                    <a:pt x="1" y="167"/>
                    <a:pt x="1" y="300"/>
                    <a:pt x="96" y="395"/>
                  </a:cubicBezTo>
                  <a:cubicBezTo>
                    <a:pt x="381" y="737"/>
                    <a:pt x="667" y="1061"/>
                    <a:pt x="971" y="1403"/>
                  </a:cubicBezTo>
                  <a:cubicBezTo>
                    <a:pt x="1009" y="1451"/>
                    <a:pt x="1076" y="1474"/>
                    <a:pt x="1142" y="1474"/>
                  </a:cubicBezTo>
                  <a:cubicBezTo>
                    <a:pt x="1209" y="1474"/>
                    <a:pt x="1275" y="1451"/>
                    <a:pt x="1313" y="1403"/>
                  </a:cubicBezTo>
                  <a:cubicBezTo>
                    <a:pt x="1409" y="1308"/>
                    <a:pt x="1370" y="1194"/>
                    <a:pt x="1313" y="1080"/>
                  </a:cubicBezTo>
                  <a:cubicBezTo>
                    <a:pt x="1028" y="737"/>
                    <a:pt x="743" y="414"/>
                    <a:pt x="419" y="72"/>
                  </a:cubicBezTo>
                  <a:cubicBezTo>
                    <a:pt x="391" y="24"/>
                    <a:pt x="329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2306625" y="4307675"/>
              <a:ext cx="34750" cy="28950"/>
            </a:xfrm>
            <a:custGeom>
              <a:avLst/>
              <a:gdLst/>
              <a:ahLst/>
              <a:cxnLst/>
              <a:rect l="l" t="t" r="r" b="b"/>
              <a:pathLst>
                <a:path w="1390" h="1158" extrusionOk="0">
                  <a:moveTo>
                    <a:pt x="248" y="1"/>
                  </a:moveTo>
                  <a:cubicBezTo>
                    <a:pt x="228" y="1"/>
                    <a:pt x="208" y="3"/>
                    <a:pt x="191" y="8"/>
                  </a:cubicBezTo>
                  <a:cubicBezTo>
                    <a:pt x="153" y="27"/>
                    <a:pt x="77" y="66"/>
                    <a:pt x="58" y="123"/>
                  </a:cubicBezTo>
                  <a:cubicBezTo>
                    <a:pt x="20" y="180"/>
                    <a:pt x="1" y="256"/>
                    <a:pt x="20" y="313"/>
                  </a:cubicBezTo>
                  <a:cubicBezTo>
                    <a:pt x="58" y="389"/>
                    <a:pt x="77" y="408"/>
                    <a:pt x="153" y="465"/>
                  </a:cubicBezTo>
                  <a:cubicBezTo>
                    <a:pt x="419" y="674"/>
                    <a:pt x="704" y="921"/>
                    <a:pt x="1028" y="1131"/>
                  </a:cubicBezTo>
                  <a:cubicBezTo>
                    <a:pt x="1055" y="1144"/>
                    <a:pt x="1110" y="1158"/>
                    <a:pt x="1160" y="1158"/>
                  </a:cubicBezTo>
                  <a:cubicBezTo>
                    <a:pt x="1181" y="1158"/>
                    <a:pt x="1201" y="1155"/>
                    <a:pt x="1218" y="1150"/>
                  </a:cubicBezTo>
                  <a:cubicBezTo>
                    <a:pt x="1256" y="1131"/>
                    <a:pt x="1332" y="1093"/>
                    <a:pt x="1351" y="1036"/>
                  </a:cubicBezTo>
                  <a:cubicBezTo>
                    <a:pt x="1389" y="979"/>
                    <a:pt x="1389" y="921"/>
                    <a:pt x="1389" y="845"/>
                  </a:cubicBezTo>
                  <a:cubicBezTo>
                    <a:pt x="1351" y="769"/>
                    <a:pt x="1332" y="750"/>
                    <a:pt x="1256" y="693"/>
                  </a:cubicBezTo>
                  <a:cubicBezTo>
                    <a:pt x="971" y="484"/>
                    <a:pt x="685" y="256"/>
                    <a:pt x="381" y="27"/>
                  </a:cubicBezTo>
                  <a:cubicBezTo>
                    <a:pt x="354" y="14"/>
                    <a:pt x="299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160200" y="4173025"/>
              <a:ext cx="57550" cy="36450"/>
            </a:xfrm>
            <a:custGeom>
              <a:avLst/>
              <a:gdLst/>
              <a:ahLst/>
              <a:cxnLst/>
              <a:rect l="l" t="t" r="r" b="b"/>
              <a:pathLst>
                <a:path w="2302" h="1458" extrusionOk="0">
                  <a:moveTo>
                    <a:pt x="2029" y="0"/>
                  </a:moveTo>
                  <a:cubicBezTo>
                    <a:pt x="1985" y="0"/>
                    <a:pt x="1942" y="11"/>
                    <a:pt x="1902" y="31"/>
                  </a:cubicBezTo>
                  <a:cubicBezTo>
                    <a:pt x="1312" y="278"/>
                    <a:pt x="723" y="620"/>
                    <a:pt x="171" y="1001"/>
                  </a:cubicBezTo>
                  <a:cubicBezTo>
                    <a:pt x="57" y="1077"/>
                    <a:pt x="0" y="1210"/>
                    <a:pt x="76" y="1324"/>
                  </a:cubicBezTo>
                  <a:cubicBezTo>
                    <a:pt x="126" y="1411"/>
                    <a:pt x="201" y="1458"/>
                    <a:pt x="278" y="1458"/>
                  </a:cubicBezTo>
                  <a:cubicBezTo>
                    <a:pt x="319" y="1458"/>
                    <a:pt x="360" y="1445"/>
                    <a:pt x="399" y="1419"/>
                  </a:cubicBezTo>
                  <a:cubicBezTo>
                    <a:pt x="951" y="1039"/>
                    <a:pt x="1522" y="734"/>
                    <a:pt x="2149" y="468"/>
                  </a:cubicBezTo>
                  <a:cubicBezTo>
                    <a:pt x="2283" y="411"/>
                    <a:pt x="2302" y="240"/>
                    <a:pt x="2244" y="126"/>
                  </a:cubicBezTo>
                  <a:cubicBezTo>
                    <a:pt x="2195" y="39"/>
                    <a:pt x="2112" y="0"/>
                    <a:pt x="20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174450" y="4217550"/>
              <a:ext cx="43300" cy="25475"/>
            </a:xfrm>
            <a:custGeom>
              <a:avLst/>
              <a:gdLst/>
              <a:ahLst/>
              <a:cxnLst/>
              <a:rect l="l" t="t" r="r" b="b"/>
              <a:pathLst>
                <a:path w="1732" h="1019" extrusionOk="0">
                  <a:moveTo>
                    <a:pt x="1470" y="1"/>
                  </a:moveTo>
                  <a:cubicBezTo>
                    <a:pt x="1432" y="1"/>
                    <a:pt x="1391" y="7"/>
                    <a:pt x="1351" y="19"/>
                  </a:cubicBezTo>
                  <a:cubicBezTo>
                    <a:pt x="952" y="209"/>
                    <a:pt x="552" y="380"/>
                    <a:pt x="153" y="570"/>
                  </a:cubicBezTo>
                  <a:cubicBezTo>
                    <a:pt x="20" y="627"/>
                    <a:pt x="1" y="798"/>
                    <a:pt x="58" y="893"/>
                  </a:cubicBezTo>
                  <a:cubicBezTo>
                    <a:pt x="95" y="981"/>
                    <a:pt x="173" y="1019"/>
                    <a:pt x="255" y="1019"/>
                  </a:cubicBezTo>
                  <a:cubicBezTo>
                    <a:pt x="298" y="1019"/>
                    <a:pt x="342" y="1008"/>
                    <a:pt x="381" y="989"/>
                  </a:cubicBezTo>
                  <a:lnTo>
                    <a:pt x="1598" y="456"/>
                  </a:lnTo>
                  <a:cubicBezTo>
                    <a:pt x="1713" y="399"/>
                    <a:pt x="1732" y="209"/>
                    <a:pt x="1694" y="114"/>
                  </a:cubicBezTo>
                  <a:cubicBezTo>
                    <a:pt x="1640" y="34"/>
                    <a:pt x="156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3242450" y="4164775"/>
              <a:ext cx="47575" cy="28325"/>
            </a:xfrm>
            <a:custGeom>
              <a:avLst/>
              <a:gdLst/>
              <a:ahLst/>
              <a:cxnLst/>
              <a:rect l="l" t="t" r="r" b="b"/>
              <a:pathLst>
                <a:path w="1903" h="1133" extrusionOk="0">
                  <a:moveTo>
                    <a:pt x="1604" y="0"/>
                  </a:moveTo>
                  <a:cubicBezTo>
                    <a:pt x="1565" y="0"/>
                    <a:pt x="1525" y="7"/>
                    <a:pt x="1484" y="18"/>
                  </a:cubicBezTo>
                  <a:cubicBezTo>
                    <a:pt x="1047" y="227"/>
                    <a:pt x="590" y="456"/>
                    <a:pt x="134" y="684"/>
                  </a:cubicBezTo>
                  <a:cubicBezTo>
                    <a:pt x="20" y="741"/>
                    <a:pt x="1" y="931"/>
                    <a:pt x="39" y="1007"/>
                  </a:cubicBezTo>
                  <a:cubicBezTo>
                    <a:pt x="88" y="1094"/>
                    <a:pt x="163" y="1133"/>
                    <a:pt x="246" y="1133"/>
                  </a:cubicBezTo>
                  <a:cubicBezTo>
                    <a:pt x="289" y="1133"/>
                    <a:pt x="335" y="1122"/>
                    <a:pt x="381" y="1102"/>
                  </a:cubicBezTo>
                  <a:cubicBezTo>
                    <a:pt x="819" y="893"/>
                    <a:pt x="1275" y="684"/>
                    <a:pt x="1732" y="456"/>
                  </a:cubicBezTo>
                  <a:cubicBezTo>
                    <a:pt x="1865" y="399"/>
                    <a:pt x="1903" y="227"/>
                    <a:pt x="1827" y="113"/>
                  </a:cubicBezTo>
                  <a:cubicBezTo>
                    <a:pt x="1774" y="34"/>
                    <a:pt x="1693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267650" y="4609625"/>
              <a:ext cx="57100" cy="33900"/>
            </a:xfrm>
            <a:custGeom>
              <a:avLst/>
              <a:gdLst/>
              <a:ahLst/>
              <a:cxnLst/>
              <a:rect l="l" t="t" r="r" b="b"/>
              <a:pathLst>
                <a:path w="2284" h="1356" extrusionOk="0">
                  <a:moveTo>
                    <a:pt x="2033" y="0"/>
                  </a:moveTo>
                  <a:cubicBezTo>
                    <a:pt x="2015" y="0"/>
                    <a:pt x="1996" y="3"/>
                    <a:pt x="1979" y="9"/>
                  </a:cubicBezTo>
                  <a:cubicBezTo>
                    <a:pt x="1332" y="218"/>
                    <a:pt x="724" y="503"/>
                    <a:pt x="172" y="884"/>
                  </a:cubicBezTo>
                  <a:cubicBezTo>
                    <a:pt x="58" y="960"/>
                    <a:pt x="1" y="1112"/>
                    <a:pt x="77" y="1226"/>
                  </a:cubicBezTo>
                  <a:cubicBezTo>
                    <a:pt x="129" y="1304"/>
                    <a:pt x="208" y="1356"/>
                    <a:pt x="296" y="1356"/>
                  </a:cubicBezTo>
                  <a:cubicBezTo>
                    <a:pt x="336" y="1356"/>
                    <a:pt x="377" y="1345"/>
                    <a:pt x="419" y="1321"/>
                  </a:cubicBezTo>
                  <a:cubicBezTo>
                    <a:pt x="933" y="960"/>
                    <a:pt x="1503" y="674"/>
                    <a:pt x="2093" y="484"/>
                  </a:cubicBezTo>
                  <a:cubicBezTo>
                    <a:pt x="2226" y="408"/>
                    <a:pt x="2283" y="294"/>
                    <a:pt x="2264" y="180"/>
                  </a:cubicBezTo>
                  <a:cubicBezTo>
                    <a:pt x="2248" y="83"/>
                    <a:pt x="2136" y="0"/>
                    <a:pt x="20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355625" y="4572050"/>
              <a:ext cx="41400" cy="24425"/>
            </a:xfrm>
            <a:custGeom>
              <a:avLst/>
              <a:gdLst/>
              <a:ahLst/>
              <a:cxnLst/>
              <a:rect l="l" t="t" r="r" b="b"/>
              <a:pathLst>
                <a:path w="1656" h="977" extrusionOk="0">
                  <a:moveTo>
                    <a:pt x="1385" y="1"/>
                  </a:moveTo>
                  <a:cubicBezTo>
                    <a:pt x="1367" y="1"/>
                    <a:pt x="1350" y="3"/>
                    <a:pt x="1332" y="9"/>
                  </a:cubicBezTo>
                  <a:cubicBezTo>
                    <a:pt x="952" y="180"/>
                    <a:pt x="571" y="313"/>
                    <a:pt x="191" y="485"/>
                  </a:cubicBezTo>
                  <a:cubicBezTo>
                    <a:pt x="134" y="504"/>
                    <a:pt x="77" y="542"/>
                    <a:pt x="58" y="599"/>
                  </a:cubicBezTo>
                  <a:cubicBezTo>
                    <a:pt x="20" y="656"/>
                    <a:pt x="1" y="732"/>
                    <a:pt x="20" y="789"/>
                  </a:cubicBezTo>
                  <a:cubicBezTo>
                    <a:pt x="65" y="895"/>
                    <a:pt x="147" y="977"/>
                    <a:pt x="236" y="977"/>
                  </a:cubicBezTo>
                  <a:cubicBezTo>
                    <a:pt x="259" y="977"/>
                    <a:pt x="282" y="972"/>
                    <a:pt x="305" y="960"/>
                  </a:cubicBezTo>
                  <a:cubicBezTo>
                    <a:pt x="704" y="789"/>
                    <a:pt x="1085" y="656"/>
                    <a:pt x="1446" y="485"/>
                  </a:cubicBezTo>
                  <a:cubicBezTo>
                    <a:pt x="1522" y="466"/>
                    <a:pt x="1579" y="446"/>
                    <a:pt x="1598" y="370"/>
                  </a:cubicBezTo>
                  <a:cubicBezTo>
                    <a:pt x="1617" y="332"/>
                    <a:pt x="1655" y="256"/>
                    <a:pt x="1617" y="180"/>
                  </a:cubicBezTo>
                  <a:cubicBezTo>
                    <a:pt x="1585" y="84"/>
                    <a:pt x="1485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3423625" y="4547125"/>
              <a:ext cx="39025" cy="21575"/>
            </a:xfrm>
            <a:custGeom>
              <a:avLst/>
              <a:gdLst/>
              <a:ahLst/>
              <a:cxnLst/>
              <a:rect l="l" t="t" r="r" b="b"/>
              <a:pathLst>
                <a:path w="1561" h="863" extrusionOk="0">
                  <a:moveTo>
                    <a:pt x="1306" y="0"/>
                  </a:moveTo>
                  <a:cubicBezTo>
                    <a:pt x="1283" y="0"/>
                    <a:pt x="1260" y="5"/>
                    <a:pt x="1237" y="17"/>
                  </a:cubicBezTo>
                  <a:cubicBezTo>
                    <a:pt x="895" y="131"/>
                    <a:pt x="571" y="283"/>
                    <a:pt x="210" y="397"/>
                  </a:cubicBezTo>
                  <a:cubicBezTo>
                    <a:pt x="96" y="435"/>
                    <a:pt x="1" y="569"/>
                    <a:pt x="39" y="683"/>
                  </a:cubicBezTo>
                  <a:cubicBezTo>
                    <a:pt x="87" y="779"/>
                    <a:pt x="176" y="862"/>
                    <a:pt x="272" y="862"/>
                  </a:cubicBezTo>
                  <a:cubicBezTo>
                    <a:pt x="289" y="862"/>
                    <a:pt x="306" y="860"/>
                    <a:pt x="324" y="854"/>
                  </a:cubicBezTo>
                  <a:cubicBezTo>
                    <a:pt x="666" y="721"/>
                    <a:pt x="990" y="588"/>
                    <a:pt x="1351" y="473"/>
                  </a:cubicBezTo>
                  <a:cubicBezTo>
                    <a:pt x="1465" y="416"/>
                    <a:pt x="1560" y="302"/>
                    <a:pt x="1522" y="188"/>
                  </a:cubicBezTo>
                  <a:cubicBezTo>
                    <a:pt x="1477" y="82"/>
                    <a:pt x="1395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3379875" y="4521625"/>
              <a:ext cx="44250" cy="22075"/>
            </a:xfrm>
            <a:custGeom>
              <a:avLst/>
              <a:gdLst/>
              <a:ahLst/>
              <a:cxnLst/>
              <a:rect l="l" t="t" r="r" b="b"/>
              <a:pathLst>
                <a:path w="1770" h="883" extrusionOk="0">
                  <a:moveTo>
                    <a:pt x="1495" y="0"/>
                  </a:moveTo>
                  <a:cubicBezTo>
                    <a:pt x="1473" y="0"/>
                    <a:pt x="1450" y="3"/>
                    <a:pt x="1427" y="10"/>
                  </a:cubicBezTo>
                  <a:cubicBezTo>
                    <a:pt x="1028" y="143"/>
                    <a:pt x="628" y="276"/>
                    <a:pt x="229" y="409"/>
                  </a:cubicBezTo>
                  <a:cubicBezTo>
                    <a:pt x="96" y="466"/>
                    <a:pt x="1" y="580"/>
                    <a:pt x="58" y="695"/>
                  </a:cubicBezTo>
                  <a:cubicBezTo>
                    <a:pt x="88" y="801"/>
                    <a:pt x="179" y="883"/>
                    <a:pt x="272" y="883"/>
                  </a:cubicBezTo>
                  <a:cubicBezTo>
                    <a:pt x="296" y="883"/>
                    <a:pt x="320" y="877"/>
                    <a:pt x="343" y="866"/>
                  </a:cubicBezTo>
                  <a:cubicBezTo>
                    <a:pt x="742" y="733"/>
                    <a:pt x="1142" y="599"/>
                    <a:pt x="1560" y="466"/>
                  </a:cubicBezTo>
                  <a:cubicBezTo>
                    <a:pt x="1674" y="447"/>
                    <a:pt x="1770" y="314"/>
                    <a:pt x="1713" y="181"/>
                  </a:cubicBezTo>
                  <a:cubicBezTo>
                    <a:pt x="1681" y="71"/>
                    <a:pt x="1598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3297150" y="4560575"/>
              <a:ext cx="54225" cy="30225"/>
            </a:xfrm>
            <a:custGeom>
              <a:avLst/>
              <a:gdLst/>
              <a:ahLst/>
              <a:cxnLst/>
              <a:rect l="l" t="t" r="r" b="b"/>
              <a:pathLst>
                <a:path w="2169" h="1209" extrusionOk="0">
                  <a:moveTo>
                    <a:pt x="1929" y="0"/>
                  </a:moveTo>
                  <a:cubicBezTo>
                    <a:pt x="1888" y="0"/>
                    <a:pt x="1846" y="11"/>
                    <a:pt x="1807" y="31"/>
                  </a:cubicBezTo>
                  <a:cubicBezTo>
                    <a:pt x="1255" y="259"/>
                    <a:pt x="685" y="525"/>
                    <a:pt x="133" y="753"/>
                  </a:cubicBezTo>
                  <a:cubicBezTo>
                    <a:pt x="19" y="810"/>
                    <a:pt x="0" y="1001"/>
                    <a:pt x="38" y="1096"/>
                  </a:cubicBezTo>
                  <a:cubicBezTo>
                    <a:pt x="91" y="1175"/>
                    <a:pt x="172" y="1209"/>
                    <a:pt x="261" y="1209"/>
                  </a:cubicBezTo>
                  <a:cubicBezTo>
                    <a:pt x="300" y="1209"/>
                    <a:pt x="340" y="1202"/>
                    <a:pt x="380" y="1191"/>
                  </a:cubicBezTo>
                  <a:cubicBezTo>
                    <a:pt x="913" y="944"/>
                    <a:pt x="1484" y="696"/>
                    <a:pt x="2035" y="449"/>
                  </a:cubicBezTo>
                  <a:cubicBezTo>
                    <a:pt x="2149" y="373"/>
                    <a:pt x="2168" y="221"/>
                    <a:pt x="2130" y="126"/>
                  </a:cubicBezTo>
                  <a:cubicBezTo>
                    <a:pt x="2081" y="38"/>
                    <a:pt x="2006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969475" y="3600775"/>
              <a:ext cx="16675" cy="60025"/>
            </a:xfrm>
            <a:custGeom>
              <a:avLst/>
              <a:gdLst/>
              <a:ahLst/>
              <a:cxnLst/>
              <a:rect l="l" t="t" r="r" b="b"/>
              <a:pathLst>
                <a:path w="667" h="2401" extrusionOk="0">
                  <a:moveTo>
                    <a:pt x="286" y="1"/>
                  </a:moveTo>
                  <a:cubicBezTo>
                    <a:pt x="153" y="1"/>
                    <a:pt x="58" y="115"/>
                    <a:pt x="58" y="229"/>
                  </a:cubicBezTo>
                  <a:cubicBezTo>
                    <a:pt x="1" y="895"/>
                    <a:pt x="58" y="1579"/>
                    <a:pt x="191" y="2226"/>
                  </a:cubicBezTo>
                  <a:cubicBezTo>
                    <a:pt x="225" y="2328"/>
                    <a:pt x="336" y="2400"/>
                    <a:pt x="441" y="2400"/>
                  </a:cubicBezTo>
                  <a:cubicBezTo>
                    <a:pt x="453" y="2400"/>
                    <a:pt x="465" y="2399"/>
                    <a:pt x="476" y="2397"/>
                  </a:cubicBezTo>
                  <a:cubicBezTo>
                    <a:pt x="610" y="2378"/>
                    <a:pt x="667" y="2245"/>
                    <a:pt x="648" y="2112"/>
                  </a:cubicBezTo>
                  <a:cubicBezTo>
                    <a:pt x="495" y="1484"/>
                    <a:pt x="476" y="856"/>
                    <a:pt x="533" y="229"/>
                  </a:cubicBezTo>
                  <a:cubicBezTo>
                    <a:pt x="533" y="115"/>
                    <a:pt x="41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2020850" y="3597450"/>
              <a:ext cx="13800" cy="44250"/>
            </a:xfrm>
            <a:custGeom>
              <a:avLst/>
              <a:gdLst/>
              <a:ahLst/>
              <a:cxnLst/>
              <a:rect l="l" t="t" r="r" b="b"/>
              <a:pathLst>
                <a:path w="552" h="1770" extrusionOk="0">
                  <a:moveTo>
                    <a:pt x="228" y="0"/>
                  </a:moveTo>
                  <a:cubicBezTo>
                    <a:pt x="114" y="0"/>
                    <a:pt x="0" y="96"/>
                    <a:pt x="0" y="248"/>
                  </a:cubicBezTo>
                  <a:lnTo>
                    <a:pt x="76" y="1522"/>
                  </a:lnTo>
                  <a:cubicBezTo>
                    <a:pt x="76" y="1655"/>
                    <a:pt x="152" y="1769"/>
                    <a:pt x="304" y="1769"/>
                  </a:cubicBezTo>
                  <a:cubicBezTo>
                    <a:pt x="419" y="1769"/>
                    <a:pt x="552" y="1674"/>
                    <a:pt x="552" y="1522"/>
                  </a:cubicBezTo>
                  <a:cubicBezTo>
                    <a:pt x="514" y="1085"/>
                    <a:pt x="495" y="666"/>
                    <a:pt x="476" y="248"/>
                  </a:cubicBezTo>
                  <a:cubicBezTo>
                    <a:pt x="476" y="134"/>
                    <a:pt x="381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005150" y="3665200"/>
              <a:ext cx="15250" cy="40175"/>
            </a:xfrm>
            <a:custGeom>
              <a:avLst/>
              <a:gdLst/>
              <a:ahLst/>
              <a:cxnLst/>
              <a:rect l="l" t="t" r="r" b="b"/>
              <a:pathLst>
                <a:path w="610" h="1607" extrusionOk="0">
                  <a:moveTo>
                    <a:pt x="319" y="0"/>
                  </a:moveTo>
                  <a:cubicBezTo>
                    <a:pt x="223" y="0"/>
                    <a:pt x="127" y="69"/>
                    <a:pt x="96" y="163"/>
                  </a:cubicBezTo>
                  <a:cubicBezTo>
                    <a:pt x="0" y="600"/>
                    <a:pt x="0" y="1018"/>
                    <a:pt x="96" y="1437"/>
                  </a:cubicBezTo>
                  <a:cubicBezTo>
                    <a:pt x="126" y="1528"/>
                    <a:pt x="216" y="1606"/>
                    <a:pt x="309" y="1606"/>
                  </a:cubicBezTo>
                  <a:cubicBezTo>
                    <a:pt x="333" y="1606"/>
                    <a:pt x="357" y="1601"/>
                    <a:pt x="381" y="1589"/>
                  </a:cubicBezTo>
                  <a:cubicBezTo>
                    <a:pt x="533" y="1532"/>
                    <a:pt x="609" y="1418"/>
                    <a:pt x="552" y="1285"/>
                  </a:cubicBezTo>
                  <a:cubicBezTo>
                    <a:pt x="533" y="1247"/>
                    <a:pt x="533" y="1190"/>
                    <a:pt x="533" y="1152"/>
                  </a:cubicBezTo>
                  <a:lnTo>
                    <a:pt x="533" y="1076"/>
                  </a:lnTo>
                  <a:cubicBezTo>
                    <a:pt x="533" y="980"/>
                    <a:pt x="495" y="885"/>
                    <a:pt x="495" y="790"/>
                  </a:cubicBezTo>
                  <a:cubicBezTo>
                    <a:pt x="495" y="695"/>
                    <a:pt x="495" y="600"/>
                    <a:pt x="533" y="505"/>
                  </a:cubicBezTo>
                  <a:lnTo>
                    <a:pt x="533" y="429"/>
                  </a:lnTo>
                  <a:cubicBezTo>
                    <a:pt x="533" y="391"/>
                    <a:pt x="552" y="334"/>
                    <a:pt x="552" y="296"/>
                  </a:cubicBezTo>
                  <a:cubicBezTo>
                    <a:pt x="571" y="163"/>
                    <a:pt x="514" y="29"/>
                    <a:pt x="381" y="10"/>
                  </a:cubicBezTo>
                  <a:cubicBezTo>
                    <a:pt x="361" y="4"/>
                    <a:pt x="340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4274800" y="4066400"/>
              <a:ext cx="56625" cy="40750"/>
            </a:xfrm>
            <a:custGeom>
              <a:avLst/>
              <a:gdLst/>
              <a:ahLst/>
              <a:cxnLst/>
              <a:rect l="l" t="t" r="r" b="b"/>
              <a:pathLst>
                <a:path w="2265" h="1630" extrusionOk="0">
                  <a:moveTo>
                    <a:pt x="286" y="0"/>
                  </a:moveTo>
                  <a:cubicBezTo>
                    <a:pt x="200" y="0"/>
                    <a:pt x="116" y="52"/>
                    <a:pt x="77" y="130"/>
                  </a:cubicBezTo>
                  <a:cubicBezTo>
                    <a:pt x="1" y="244"/>
                    <a:pt x="39" y="396"/>
                    <a:pt x="172" y="453"/>
                  </a:cubicBezTo>
                  <a:lnTo>
                    <a:pt x="1884" y="1595"/>
                  </a:lnTo>
                  <a:cubicBezTo>
                    <a:pt x="1920" y="1619"/>
                    <a:pt x="1957" y="1629"/>
                    <a:pt x="1995" y="1629"/>
                  </a:cubicBezTo>
                  <a:cubicBezTo>
                    <a:pt x="2076" y="1629"/>
                    <a:pt x="2155" y="1578"/>
                    <a:pt x="2207" y="1500"/>
                  </a:cubicBezTo>
                  <a:cubicBezTo>
                    <a:pt x="2264" y="1385"/>
                    <a:pt x="2207" y="1252"/>
                    <a:pt x="2112" y="1176"/>
                  </a:cubicBezTo>
                  <a:lnTo>
                    <a:pt x="400" y="35"/>
                  </a:lnTo>
                  <a:cubicBezTo>
                    <a:pt x="364" y="11"/>
                    <a:pt x="32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4360875" y="4132225"/>
              <a:ext cx="47575" cy="37950"/>
            </a:xfrm>
            <a:custGeom>
              <a:avLst/>
              <a:gdLst/>
              <a:ahLst/>
              <a:cxnLst/>
              <a:rect l="l" t="t" r="r" b="b"/>
              <a:pathLst>
                <a:path w="1903" h="1518" extrusionOk="0">
                  <a:moveTo>
                    <a:pt x="257" y="0"/>
                  </a:moveTo>
                  <a:cubicBezTo>
                    <a:pt x="198" y="0"/>
                    <a:pt x="141" y="20"/>
                    <a:pt x="96" y="65"/>
                  </a:cubicBezTo>
                  <a:cubicBezTo>
                    <a:pt x="20" y="160"/>
                    <a:pt x="1" y="331"/>
                    <a:pt x="96" y="388"/>
                  </a:cubicBezTo>
                  <a:cubicBezTo>
                    <a:pt x="552" y="750"/>
                    <a:pt x="1009" y="1111"/>
                    <a:pt x="1427" y="1453"/>
                  </a:cubicBezTo>
                  <a:cubicBezTo>
                    <a:pt x="1477" y="1494"/>
                    <a:pt x="1543" y="1518"/>
                    <a:pt x="1609" y="1518"/>
                  </a:cubicBezTo>
                  <a:cubicBezTo>
                    <a:pt x="1667" y="1518"/>
                    <a:pt x="1725" y="1498"/>
                    <a:pt x="1770" y="1453"/>
                  </a:cubicBezTo>
                  <a:cubicBezTo>
                    <a:pt x="1884" y="1396"/>
                    <a:pt x="1903" y="1225"/>
                    <a:pt x="1789" y="1130"/>
                  </a:cubicBezTo>
                  <a:lnTo>
                    <a:pt x="438" y="65"/>
                  </a:lnTo>
                  <a:cubicBezTo>
                    <a:pt x="388" y="25"/>
                    <a:pt x="322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4444100" y="4205750"/>
              <a:ext cx="39975" cy="38775"/>
            </a:xfrm>
            <a:custGeom>
              <a:avLst/>
              <a:gdLst/>
              <a:ahLst/>
              <a:cxnLst/>
              <a:rect l="l" t="t" r="r" b="b"/>
              <a:pathLst>
                <a:path w="1599" h="1551" extrusionOk="0">
                  <a:moveTo>
                    <a:pt x="259" y="1"/>
                  </a:moveTo>
                  <a:cubicBezTo>
                    <a:pt x="195" y="1"/>
                    <a:pt x="133" y="25"/>
                    <a:pt x="95" y="72"/>
                  </a:cubicBezTo>
                  <a:cubicBezTo>
                    <a:pt x="0" y="167"/>
                    <a:pt x="0" y="300"/>
                    <a:pt x="95" y="395"/>
                  </a:cubicBezTo>
                  <a:lnTo>
                    <a:pt x="1161" y="1480"/>
                  </a:lnTo>
                  <a:cubicBezTo>
                    <a:pt x="1208" y="1527"/>
                    <a:pt x="1275" y="1551"/>
                    <a:pt x="1339" y="1551"/>
                  </a:cubicBezTo>
                  <a:cubicBezTo>
                    <a:pt x="1403" y="1551"/>
                    <a:pt x="1465" y="1527"/>
                    <a:pt x="1503" y="1480"/>
                  </a:cubicBezTo>
                  <a:cubicBezTo>
                    <a:pt x="1598" y="1404"/>
                    <a:pt x="1598" y="1232"/>
                    <a:pt x="1503" y="1137"/>
                  </a:cubicBezTo>
                  <a:lnTo>
                    <a:pt x="438" y="72"/>
                  </a:lnTo>
                  <a:cubicBezTo>
                    <a:pt x="390" y="25"/>
                    <a:pt x="324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4374675" y="4200700"/>
              <a:ext cx="51850" cy="41500"/>
            </a:xfrm>
            <a:custGeom>
              <a:avLst/>
              <a:gdLst/>
              <a:ahLst/>
              <a:cxnLst/>
              <a:rect l="l" t="t" r="r" b="b"/>
              <a:pathLst>
                <a:path w="2074" h="1660" extrusionOk="0">
                  <a:moveTo>
                    <a:pt x="291" y="1"/>
                  </a:moveTo>
                  <a:cubicBezTo>
                    <a:pt x="201" y="1"/>
                    <a:pt x="103" y="43"/>
                    <a:pt x="76" y="122"/>
                  </a:cubicBezTo>
                  <a:cubicBezTo>
                    <a:pt x="0" y="255"/>
                    <a:pt x="38" y="369"/>
                    <a:pt x="171" y="464"/>
                  </a:cubicBezTo>
                  <a:cubicBezTo>
                    <a:pt x="666" y="845"/>
                    <a:pt x="1180" y="1244"/>
                    <a:pt x="1693" y="1625"/>
                  </a:cubicBezTo>
                  <a:cubicBezTo>
                    <a:pt x="1723" y="1648"/>
                    <a:pt x="1762" y="1659"/>
                    <a:pt x="1803" y="1659"/>
                  </a:cubicBezTo>
                  <a:cubicBezTo>
                    <a:pt x="1893" y="1659"/>
                    <a:pt x="1990" y="1608"/>
                    <a:pt x="2016" y="1529"/>
                  </a:cubicBezTo>
                  <a:cubicBezTo>
                    <a:pt x="2074" y="1415"/>
                    <a:pt x="2035" y="1301"/>
                    <a:pt x="1921" y="1206"/>
                  </a:cubicBezTo>
                  <a:cubicBezTo>
                    <a:pt x="1427" y="826"/>
                    <a:pt x="894" y="407"/>
                    <a:pt x="400" y="27"/>
                  </a:cubicBezTo>
                  <a:cubicBezTo>
                    <a:pt x="370" y="9"/>
                    <a:pt x="332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4281475" y="4136500"/>
              <a:ext cx="46625" cy="36750"/>
            </a:xfrm>
            <a:custGeom>
              <a:avLst/>
              <a:gdLst/>
              <a:ahLst/>
              <a:cxnLst/>
              <a:rect l="l" t="t" r="r" b="b"/>
              <a:pathLst>
                <a:path w="1865" h="1470" extrusionOk="0">
                  <a:moveTo>
                    <a:pt x="294" y="1"/>
                  </a:moveTo>
                  <a:cubicBezTo>
                    <a:pt x="208" y="1"/>
                    <a:pt x="110" y="43"/>
                    <a:pt x="57" y="122"/>
                  </a:cubicBezTo>
                  <a:cubicBezTo>
                    <a:pt x="0" y="236"/>
                    <a:pt x="38" y="388"/>
                    <a:pt x="152" y="464"/>
                  </a:cubicBezTo>
                  <a:cubicBezTo>
                    <a:pt x="609" y="788"/>
                    <a:pt x="1065" y="1130"/>
                    <a:pt x="1484" y="1435"/>
                  </a:cubicBezTo>
                  <a:cubicBezTo>
                    <a:pt x="1514" y="1458"/>
                    <a:pt x="1551" y="1469"/>
                    <a:pt x="1591" y="1469"/>
                  </a:cubicBezTo>
                  <a:cubicBezTo>
                    <a:pt x="1677" y="1469"/>
                    <a:pt x="1774" y="1418"/>
                    <a:pt x="1826" y="1339"/>
                  </a:cubicBezTo>
                  <a:cubicBezTo>
                    <a:pt x="1864" y="1187"/>
                    <a:pt x="1826" y="1073"/>
                    <a:pt x="1731" y="1016"/>
                  </a:cubicBezTo>
                  <a:cubicBezTo>
                    <a:pt x="1275" y="674"/>
                    <a:pt x="818" y="350"/>
                    <a:pt x="400" y="27"/>
                  </a:cubicBezTo>
                  <a:cubicBezTo>
                    <a:pt x="370" y="9"/>
                    <a:pt x="333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4299050" y="4200675"/>
              <a:ext cx="56150" cy="29675"/>
            </a:xfrm>
            <a:custGeom>
              <a:avLst/>
              <a:gdLst/>
              <a:ahLst/>
              <a:cxnLst/>
              <a:rect l="l" t="t" r="r" b="b"/>
              <a:pathLst>
                <a:path w="2246" h="1187" extrusionOk="0">
                  <a:moveTo>
                    <a:pt x="283" y="0"/>
                  </a:moveTo>
                  <a:cubicBezTo>
                    <a:pt x="172" y="0"/>
                    <a:pt x="74" y="83"/>
                    <a:pt x="58" y="180"/>
                  </a:cubicBezTo>
                  <a:cubicBezTo>
                    <a:pt x="1" y="313"/>
                    <a:pt x="96" y="408"/>
                    <a:pt x="210" y="465"/>
                  </a:cubicBezTo>
                  <a:cubicBezTo>
                    <a:pt x="781" y="694"/>
                    <a:pt x="1351" y="941"/>
                    <a:pt x="1903" y="1169"/>
                  </a:cubicBezTo>
                  <a:cubicBezTo>
                    <a:pt x="1927" y="1181"/>
                    <a:pt x="1952" y="1186"/>
                    <a:pt x="1977" y="1186"/>
                  </a:cubicBezTo>
                  <a:cubicBezTo>
                    <a:pt x="2074" y="1186"/>
                    <a:pt x="2173" y="1107"/>
                    <a:pt x="2188" y="1017"/>
                  </a:cubicBezTo>
                  <a:cubicBezTo>
                    <a:pt x="2245" y="884"/>
                    <a:pt x="2150" y="789"/>
                    <a:pt x="2017" y="732"/>
                  </a:cubicBezTo>
                  <a:lnTo>
                    <a:pt x="343" y="9"/>
                  </a:lnTo>
                  <a:cubicBezTo>
                    <a:pt x="323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5108875" y="4424375"/>
              <a:ext cx="65175" cy="16250"/>
            </a:xfrm>
            <a:custGeom>
              <a:avLst/>
              <a:gdLst/>
              <a:ahLst/>
              <a:cxnLst/>
              <a:rect l="l" t="t" r="r" b="b"/>
              <a:pathLst>
                <a:path w="2607" h="650" extrusionOk="0">
                  <a:moveTo>
                    <a:pt x="2378" y="1"/>
                  </a:moveTo>
                  <a:cubicBezTo>
                    <a:pt x="1655" y="58"/>
                    <a:pt x="951" y="96"/>
                    <a:pt x="229" y="172"/>
                  </a:cubicBezTo>
                  <a:cubicBezTo>
                    <a:pt x="115" y="172"/>
                    <a:pt x="0" y="267"/>
                    <a:pt x="0" y="400"/>
                  </a:cubicBezTo>
                  <a:cubicBezTo>
                    <a:pt x="0" y="525"/>
                    <a:pt x="100" y="649"/>
                    <a:pt x="207" y="649"/>
                  </a:cubicBezTo>
                  <a:cubicBezTo>
                    <a:pt x="214" y="649"/>
                    <a:pt x="221" y="648"/>
                    <a:pt x="229" y="647"/>
                  </a:cubicBezTo>
                  <a:cubicBezTo>
                    <a:pt x="951" y="590"/>
                    <a:pt x="1655" y="552"/>
                    <a:pt x="2378" y="476"/>
                  </a:cubicBezTo>
                  <a:cubicBezTo>
                    <a:pt x="2492" y="476"/>
                    <a:pt x="2606" y="381"/>
                    <a:pt x="2606" y="248"/>
                  </a:cubicBezTo>
                  <a:cubicBezTo>
                    <a:pt x="2606" y="115"/>
                    <a:pt x="2492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5215875" y="4400000"/>
              <a:ext cx="59450" cy="20225"/>
            </a:xfrm>
            <a:custGeom>
              <a:avLst/>
              <a:gdLst/>
              <a:ahLst/>
              <a:cxnLst/>
              <a:rect l="l" t="t" r="r" b="b"/>
              <a:pathLst>
                <a:path w="2378" h="809" extrusionOk="0">
                  <a:moveTo>
                    <a:pt x="2110" y="1"/>
                  </a:moveTo>
                  <a:cubicBezTo>
                    <a:pt x="2091" y="1"/>
                    <a:pt x="2072" y="2"/>
                    <a:pt x="2054" y="5"/>
                  </a:cubicBezTo>
                  <a:cubicBezTo>
                    <a:pt x="1446" y="120"/>
                    <a:pt x="799" y="234"/>
                    <a:pt x="190" y="348"/>
                  </a:cubicBezTo>
                  <a:cubicBezTo>
                    <a:pt x="57" y="386"/>
                    <a:pt x="0" y="538"/>
                    <a:pt x="19" y="633"/>
                  </a:cubicBezTo>
                  <a:cubicBezTo>
                    <a:pt x="51" y="762"/>
                    <a:pt x="151" y="809"/>
                    <a:pt x="251" y="809"/>
                  </a:cubicBezTo>
                  <a:cubicBezTo>
                    <a:pt x="269" y="809"/>
                    <a:pt x="287" y="807"/>
                    <a:pt x="304" y="804"/>
                  </a:cubicBezTo>
                  <a:cubicBezTo>
                    <a:pt x="913" y="690"/>
                    <a:pt x="1560" y="576"/>
                    <a:pt x="2168" y="462"/>
                  </a:cubicBezTo>
                  <a:cubicBezTo>
                    <a:pt x="2302" y="462"/>
                    <a:pt x="2378" y="291"/>
                    <a:pt x="2340" y="158"/>
                  </a:cubicBezTo>
                  <a:cubicBezTo>
                    <a:pt x="2308" y="46"/>
                    <a:pt x="2208" y="1"/>
                    <a:pt x="21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5305750" y="4375575"/>
              <a:ext cx="49475" cy="25825"/>
            </a:xfrm>
            <a:custGeom>
              <a:avLst/>
              <a:gdLst/>
              <a:ahLst/>
              <a:cxnLst/>
              <a:rect l="l" t="t" r="r" b="b"/>
              <a:pathLst>
                <a:path w="1979" h="1033" extrusionOk="0">
                  <a:moveTo>
                    <a:pt x="1743" y="1"/>
                  </a:moveTo>
                  <a:cubicBezTo>
                    <a:pt x="1720" y="1"/>
                    <a:pt x="1697" y="5"/>
                    <a:pt x="1674" y="12"/>
                  </a:cubicBezTo>
                  <a:cubicBezTo>
                    <a:pt x="1141" y="69"/>
                    <a:pt x="628" y="260"/>
                    <a:pt x="171" y="583"/>
                  </a:cubicBezTo>
                  <a:cubicBezTo>
                    <a:pt x="76" y="640"/>
                    <a:pt x="0" y="792"/>
                    <a:pt x="76" y="906"/>
                  </a:cubicBezTo>
                  <a:cubicBezTo>
                    <a:pt x="130" y="974"/>
                    <a:pt x="224" y="1033"/>
                    <a:pt x="314" y="1033"/>
                  </a:cubicBezTo>
                  <a:cubicBezTo>
                    <a:pt x="350" y="1033"/>
                    <a:pt x="386" y="1023"/>
                    <a:pt x="419" y="1002"/>
                  </a:cubicBezTo>
                  <a:cubicBezTo>
                    <a:pt x="514" y="925"/>
                    <a:pt x="628" y="887"/>
                    <a:pt x="742" y="811"/>
                  </a:cubicBezTo>
                  <a:cubicBezTo>
                    <a:pt x="799" y="792"/>
                    <a:pt x="875" y="754"/>
                    <a:pt x="932" y="716"/>
                  </a:cubicBezTo>
                  <a:cubicBezTo>
                    <a:pt x="935" y="716"/>
                    <a:pt x="937" y="716"/>
                    <a:pt x="939" y="715"/>
                  </a:cubicBezTo>
                  <a:lnTo>
                    <a:pt x="939" y="715"/>
                  </a:lnTo>
                  <a:cubicBezTo>
                    <a:pt x="952" y="711"/>
                    <a:pt x="957" y="697"/>
                    <a:pt x="989" y="697"/>
                  </a:cubicBezTo>
                  <a:cubicBezTo>
                    <a:pt x="1008" y="697"/>
                    <a:pt x="1027" y="659"/>
                    <a:pt x="1046" y="659"/>
                  </a:cubicBezTo>
                  <a:cubicBezTo>
                    <a:pt x="1293" y="583"/>
                    <a:pt x="1522" y="526"/>
                    <a:pt x="1788" y="488"/>
                  </a:cubicBezTo>
                  <a:cubicBezTo>
                    <a:pt x="1921" y="431"/>
                    <a:pt x="1978" y="260"/>
                    <a:pt x="1959" y="165"/>
                  </a:cubicBezTo>
                  <a:cubicBezTo>
                    <a:pt x="1914" y="59"/>
                    <a:pt x="1832" y="1"/>
                    <a:pt x="17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5164025" y="4462325"/>
              <a:ext cx="55200" cy="23025"/>
            </a:xfrm>
            <a:custGeom>
              <a:avLst/>
              <a:gdLst/>
              <a:ahLst/>
              <a:cxnLst/>
              <a:rect l="l" t="t" r="r" b="b"/>
              <a:pathLst>
                <a:path w="2208" h="921" extrusionOk="0">
                  <a:moveTo>
                    <a:pt x="1947" y="1"/>
                  </a:moveTo>
                  <a:cubicBezTo>
                    <a:pt x="1932" y="1"/>
                    <a:pt x="1917" y="2"/>
                    <a:pt x="1903" y="4"/>
                  </a:cubicBezTo>
                  <a:cubicBezTo>
                    <a:pt x="1332" y="137"/>
                    <a:pt x="762" y="309"/>
                    <a:pt x="210" y="461"/>
                  </a:cubicBezTo>
                  <a:cubicBezTo>
                    <a:pt x="96" y="480"/>
                    <a:pt x="1" y="613"/>
                    <a:pt x="39" y="746"/>
                  </a:cubicBezTo>
                  <a:cubicBezTo>
                    <a:pt x="56" y="848"/>
                    <a:pt x="180" y="920"/>
                    <a:pt x="288" y="920"/>
                  </a:cubicBezTo>
                  <a:cubicBezTo>
                    <a:pt x="300" y="920"/>
                    <a:pt x="312" y="919"/>
                    <a:pt x="324" y="917"/>
                  </a:cubicBezTo>
                  <a:cubicBezTo>
                    <a:pt x="895" y="765"/>
                    <a:pt x="1465" y="594"/>
                    <a:pt x="2017" y="461"/>
                  </a:cubicBezTo>
                  <a:cubicBezTo>
                    <a:pt x="2131" y="442"/>
                    <a:pt x="2207" y="309"/>
                    <a:pt x="2188" y="175"/>
                  </a:cubicBezTo>
                  <a:cubicBezTo>
                    <a:pt x="2172" y="59"/>
                    <a:pt x="2053" y="1"/>
                    <a:pt x="19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5268650" y="4439375"/>
              <a:ext cx="47100" cy="23300"/>
            </a:xfrm>
            <a:custGeom>
              <a:avLst/>
              <a:gdLst/>
              <a:ahLst/>
              <a:cxnLst/>
              <a:rect l="l" t="t" r="r" b="b"/>
              <a:pathLst>
                <a:path w="1884" h="932" extrusionOk="0">
                  <a:moveTo>
                    <a:pt x="1594" y="1"/>
                  </a:moveTo>
                  <a:cubicBezTo>
                    <a:pt x="1576" y="1"/>
                    <a:pt x="1559" y="3"/>
                    <a:pt x="1541" y="9"/>
                  </a:cubicBezTo>
                  <a:cubicBezTo>
                    <a:pt x="1085" y="161"/>
                    <a:pt x="647" y="333"/>
                    <a:pt x="210" y="466"/>
                  </a:cubicBezTo>
                  <a:cubicBezTo>
                    <a:pt x="96" y="523"/>
                    <a:pt x="0" y="637"/>
                    <a:pt x="38" y="751"/>
                  </a:cubicBezTo>
                  <a:cubicBezTo>
                    <a:pt x="86" y="861"/>
                    <a:pt x="172" y="932"/>
                    <a:pt x="264" y="932"/>
                  </a:cubicBezTo>
                  <a:cubicBezTo>
                    <a:pt x="284" y="932"/>
                    <a:pt x="304" y="929"/>
                    <a:pt x="324" y="922"/>
                  </a:cubicBezTo>
                  <a:lnTo>
                    <a:pt x="1655" y="466"/>
                  </a:lnTo>
                  <a:cubicBezTo>
                    <a:pt x="1788" y="447"/>
                    <a:pt x="1883" y="314"/>
                    <a:pt x="1826" y="180"/>
                  </a:cubicBezTo>
                  <a:cubicBezTo>
                    <a:pt x="1794" y="84"/>
                    <a:pt x="1694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5816450" y="4657500"/>
              <a:ext cx="53750" cy="47350"/>
            </a:xfrm>
            <a:custGeom>
              <a:avLst/>
              <a:gdLst/>
              <a:ahLst/>
              <a:cxnLst/>
              <a:rect l="l" t="t" r="r" b="b"/>
              <a:pathLst>
                <a:path w="2150" h="1894" extrusionOk="0">
                  <a:moveTo>
                    <a:pt x="1883" y="0"/>
                  </a:moveTo>
                  <a:cubicBezTo>
                    <a:pt x="1822" y="0"/>
                    <a:pt x="1760" y="24"/>
                    <a:pt x="1712" y="72"/>
                  </a:cubicBezTo>
                  <a:lnTo>
                    <a:pt x="96" y="1498"/>
                  </a:lnTo>
                  <a:cubicBezTo>
                    <a:pt x="0" y="1593"/>
                    <a:pt x="0" y="1765"/>
                    <a:pt x="96" y="1822"/>
                  </a:cubicBezTo>
                  <a:cubicBezTo>
                    <a:pt x="143" y="1869"/>
                    <a:pt x="205" y="1893"/>
                    <a:pt x="267" y="1893"/>
                  </a:cubicBezTo>
                  <a:cubicBezTo>
                    <a:pt x="329" y="1893"/>
                    <a:pt x="390" y="1869"/>
                    <a:pt x="438" y="1822"/>
                  </a:cubicBezTo>
                  <a:cubicBezTo>
                    <a:pt x="990" y="1346"/>
                    <a:pt x="1503" y="871"/>
                    <a:pt x="2055" y="395"/>
                  </a:cubicBezTo>
                  <a:cubicBezTo>
                    <a:pt x="2150" y="319"/>
                    <a:pt x="2131" y="167"/>
                    <a:pt x="2055" y="72"/>
                  </a:cubicBezTo>
                  <a:cubicBezTo>
                    <a:pt x="2007" y="24"/>
                    <a:pt x="1945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5901000" y="4585400"/>
              <a:ext cx="59250" cy="54400"/>
            </a:xfrm>
            <a:custGeom>
              <a:avLst/>
              <a:gdLst/>
              <a:ahLst/>
              <a:cxnLst/>
              <a:rect l="l" t="t" r="r" b="b"/>
              <a:pathLst>
                <a:path w="2370" h="2176" extrusionOk="0">
                  <a:moveTo>
                    <a:pt x="2048" y="0"/>
                  </a:moveTo>
                  <a:cubicBezTo>
                    <a:pt x="1994" y="0"/>
                    <a:pt x="1937" y="25"/>
                    <a:pt x="1887" y="84"/>
                  </a:cubicBezTo>
                  <a:cubicBezTo>
                    <a:pt x="1317" y="654"/>
                    <a:pt x="746" y="1187"/>
                    <a:pt x="175" y="1758"/>
                  </a:cubicBezTo>
                  <a:cubicBezTo>
                    <a:pt x="0" y="1933"/>
                    <a:pt x="161" y="2175"/>
                    <a:pt x="340" y="2175"/>
                  </a:cubicBezTo>
                  <a:cubicBezTo>
                    <a:pt x="394" y="2175"/>
                    <a:pt x="450" y="2153"/>
                    <a:pt x="499" y="2100"/>
                  </a:cubicBezTo>
                  <a:cubicBezTo>
                    <a:pt x="1069" y="1529"/>
                    <a:pt x="1640" y="978"/>
                    <a:pt x="2211" y="407"/>
                  </a:cubicBezTo>
                  <a:cubicBezTo>
                    <a:pt x="2370" y="248"/>
                    <a:pt x="222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5846875" y="4593775"/>
              <a:ext cx="44725" cy="45450"/>
            </a:xfrm>
            <a:custGeom>
              <a:avLst/>
              <a:gdLst/>
              <a:ahLst/>
              <a:cxnLst/>
              <a:rect l="l" t="t" r="r" b="b"/>
              <a:pathLst>
                <a:path w="1789" h="1818" extrusionOk="0">
                  <a:moveTo>
                    <a:pt x="1522" y="1"/>
                  </a:moveTo>
                  <a:cubicBezTo>
                    <a:pt x="1461" y="1"/>
                    <a:pt x="1399" y="24"/>
                    <a:pt x="1351" y="72"/>
                  </a:cubicBezTo>
                  <a:cubicBezTo>
                    <a:pt x="933" y="529"/>
                    <a:pt x="533" y="966"/>
                    <a:pt x="96" y="1403"/>
                  </a:cubicBezTo>
                  <a:cubicBezTo>
                    <a:pt x="1" y="1499"/>
                    <a:pt x="1" y="1670"/>
                    <a:pt x="96" y="1746"/>
                  </a:cubicBezTo>
                  <a:cubicBezTo>
                    <a:pt x="143" y="1793"/>
                    <a:pt x="205" y="1817"/>
                    <a:pt x="267" y="1817"/>
                  </a:cubicBezTo>
                  <a:cubicBezTo>
                    <a:pt x="329" y="1817"/>
                    <a:pt x="391" y="1793"/>
                    <a:pt x="438" y="1746"/>
                  </a:cubicBezTo>
                  <a:cubicBezTo>
                    <a:pt x="857" y="1289"/>
                    <a:pt x="1256" y="833"/>
                    <a:pt x="1694" y="414"/>
                  </a:cubicBezTo>
                  <a:cubicBezTo>
                    <a:pt x="1770" y="338"/>
                    <a:pt x="1789" y="167"/>
                    <a:pt x="1694" y="72"/>
                  </a:cubicBezTo>
                  <a:cubicBezTo>
                    <a:pt x="1646" y="24"/>
                    <a:pt x="1584" y="1"/>
                    <a:pt x="15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5737025" y="4668025"/>
              <a:ext cx="52350" cy="38925"/>
            </a:xfrm>
            <a:custGeom>
              <a:avLst/>
              <a:gdLst/>
              <a:ahLst/>
              <a:cxnLst/>
              <a:rect l="l" t="t" r="r" b="b"/>
              <a:pathLst>
                <a:path w="2094" h="1557" extrusionOk="0">
                  <a:moveTo>
                    <a:pt x="1794" y="0"/>
                  </a:moveTo>
                  <a:cubicBezTo>
                    <a:pt x="1761" y="0"/>
                    <a:pt x="1726" y="10"/>
                    <a:pt x="1694" y="31"/>
                  </a:cubicBezTo>
                  <a:cubicBezTo>
                    <a:pt x="1180" y="393"/>
                    <a:pt x="667" y="735"/>
                    <a:pt x="172" y="1096"/>
                  </a:cubicBezTo>
                  <a:cubicBezTo>
                    <a:pt x="77" y="1172"/>
                    <a:pt x="1" y="1306"/>
                    <a:pt x="77" y="1439"/>
                  </a:cubicBezTo>
                  <a:cubicBezTo>
                    <a:pt x="118" y="1508"/>
                    <a:pt x="210" y="1557"/>
                    <a:pt x="300" y="1557"/>
                  </a:cubicBezTo>
                  <a:cubicBezTo>
                    <a:pt x="335" y="1557"/>
                    <a:pt x="369" y="1550"/>
                    <a:pt x="400" y="1534"/>
                  </a:cubicBezTo>
                  <a:cubicBezTo>
                    <a:pt x="895" y="1172"/>
                    <a:pt x="1428" y="811"/>
                    <a:pt x="1922" y="450"/>
                  </a:cubicBezTo>
                  <a:cubicBezTo>
                    <a:pt x="2036" y="374"/>
                    <a:pt x="2093" y="240"/>
                    <a:pt x="2017" y="126"/>
                  </a:cubicBezTo>
                  <a:cubicBezTo>
                    <a:pt x="1963" y="58"/>
                    <a:pt x="1879" y="0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5765575" y="4611900"/>
              <a:ext cx="50425" cy="37725"/>
            </a:xfrm>
            <a:custGeom>
              <a:avLst/>
              <a:gdLst/>
              <a:ahLst/>
              <a:cxnLst/>
              <a:rect l="l" t="t" r="r" b="b"/>
              <a:pathLst>
                <a:path w="2017" h="1509" extrusionOk="0">
                  <a:moveTo>
                    <a:pt x="1721" y="1"/>
                  </a:moveTo>
                  <a:cubicBezTo>
                    <a:pt x="1685" y="1"/>
                    <a:pt x="1650" y="10"/>
                    <a:pt x="1617" y="32"/>
                  </a:cubicBezTo>
                  <a:cubicBezTo>
                    <a:pt x="1141" y="374"/>
                    <a:pt x="647" y="717"/>
                    <a:pt x="171" y="1059"/>
                  </a:cubicBezTo>
                  <a:cubicBezTo>
                    <a:pt x="76" y="1135"/>
                    <a:pt x="0" y="1268"/>
                    <a:pt x="76" y="1382"/>
                  </a:cubicBezTo>
                  <a:cubicBezTo>
                    <a:pt x="117" y="1450"/>
                    <a:pt x="206" y="1508"/>
                    <a:pt x="296" y="1508"/>
                  </a:cubicBezTo>
                  <a:cubicBezTo>
                    <a:pt x="331" y="1508"/>
                    <a:pt x="367" y="1499"/>
                    <a:pt x="400" y="1477"/>
                  </a:cubicBezTo>
                  <a:cubicBezTo>
                    <a:pt x="875" y="1154"/>
                    <a:pt x="1370" y="793"/>
                    <a:pt x="1845" y="469"/>
                  </a:cubicBezTo>
                  <a:cubicBezTo>
                    <a:pt x="1978" y="374"/>
                    <a:pt x="2016" y="241"/>
                    <a:pt x="1940" y="127"/>
                  </a:cubicBezTo>
                  <a:cubicBezTo>
                    <a:pt x="1900" y="59"/>
                    <a:pt x="1810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5658100" y="4071775"/>
              <a:ext cx="39025" cy="51975"/>
            </a:xfrm>
            <a:custGeom>
              <a:avLst/>
              <a:gdLst/>
              <a:ahLst/>
              <a:cxnLst/>
              <a:rect l="l" t="t" r="r" b="b"/>
              <a:pathLst>
                <a:path w="1561" h="2079" extrusionOk="0">
                  <a:moveTo>
                    <a:pt x="1301" y="0"/>
                  </a:moveTo>
                  <a:cubicBezTo>
                    <a:pt x="1194" y="0"/>
                    <a:pt x="1100" y="71"/>
                    <a:pt x="1085" y="181"/>
                  </a:cubicBezTo>
                  <a:cubicBezTo>
                    <a:pt x="1047" y="334"/>
                    <a:pt x="990" y="429"/>
                    <a:pt x="913" y="581"/>
                  </a:cubicBezTo>
                  <a:cubicBezTo>
                    <a:pt x="856" y="714"/>
                    <a:pt x="780" y="866"/>
                    <a:pt x="685" y="980"/>
                  </a:cubicBezTo>
                  <a:cubicBezTo>
                    <a:pt x="514" y="1227"/>
                    <a:pt x="324" y="1456"/>
                    <a:pt x="96" y="1665"/>
                  </a:cubicBezTo>
                  <a:cubicBezTo>
                    <a:pt x="0" y="1760"/>
                    <a:pt x="0" y="1931"/>
                    <a:pt x="96" y="2007"/>
                  </a:cubicBezTo>
                  <a:cubicBezTo>
                    <a:pt x="134" y="2055"/>
                    <a:pt x="191" y="2079"/>
                    <a:pt x="250" y="2079"/>
                  </a:cubicBezTo>
                  <a:cubicBezTo>
                    <a:pt x="310" y="2079"/>
                    <a:pt x="371" y="2055"/>
                    <a:pt x="419" y="2007"/>
                  </a:cubicBezTo>
                  <a:cubicBezTo>
                    <a:pt x="952" y="1551"/>
                    <a:pt x="1313" y="942"/>
                    <a:pt x="1560" y="295"/>
                  </a:cubicBezTo>
                  <a:cubicBezTo>
                    <a:pt x="1560" y="181"/>
                    <a:pt x="1484" y="29"/>
                    <a:pt x="1370" y="10"/>
                  </a:cubicBezTo>
                  <a:cubicBezTo>
                    <a:pt x="1347" y="4"/>
                    <a:pt x="1324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5606275" y="4151550"/>
              <a:ext cx="37575" cy="34500"/>
            </a:xfrm>
            <a:custGeom>
              <a:avLst/>
              <a:gdLst/>
              <a:ahLst/>
              <a:cxnLst/>
              <a:rect l="l" t="t" r="r" b="b"/>
              <a:pathLst>
                <a:path w="1503" h="1380" extrusionOk="0">
                  <a:moveTo>
                    <a:pt x="1237" y="0"/>
                  </a:moveTo>
                  <a:cubicBezTo>
                    <a:pt x="1175" y="0"/>
                    <a:pt x="1113" y="24"/>
                    <a:pt x="1065" y="72"/>
                  </a:cubicBezTo>
                  <a:cubicBezTo>
                    <a:pt x="742" y="376"/>
                    <a:pt x="400" y="661"/>
                    <a:pt x="95" y="985"/>
                  </a:cubicBezTo>
                  <a:cubicBezTo>
                    <a:pt x="0" y="1061"/>
                    <a:pt x="0" y="1232"/>
                    <a:pt x="95" y="1308"/>
                  </a:cubicBezTo>
                  <a:cubicBezTo>
                    <a:pt x="143" y="1356"/>
                    <a:pt x="200" y="1379"/>
                    <a:pt x="257" y="1379"/>
                  </a:cubicBezTo>
                  <a:cubicBezTo>
                    <a:pt x="314" y="1379"/>
                    <a:pt x="371" y="1356"/>
                    <a:pt x="419" y="1308"/>
                  </a:cubicBezTo>
                  <a:cubicBezTo>
                    <a:pt x="761" y="1004"/>
                    <a:pt x="1084" y="718"/>
                    <a:pt x="1408" y="414"/>
                  </a:cubicBezTo>
                  <a:cubicBezTo>
                    <a:pt x="1503" y="338"/>
                    <a:pt x="1503" y="167"/>
                    <a:pt x="1408" y="72"/>
                  </a:cubicBezTo>
                  <a:cubicBezTo>
                    <a:pt x="1360" y="24"/>
                    <a:pt x="129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5665700" y="4134125"/>
              <a:ext cx="36175" cy="47950"/>
            </a:xfrm>
            <a:custGeom>
              <a:avLst/>
              <a:gdLst/>
              <a:ahLst/>
              <a:cxnLst/>
              <a:rect l="l" t="t" r="r" b="b"/>
              <a:pathLst>
                <a:path w="1447" h="1918" extrusionOk="0">
                  <a:moveTo>
                    <a:pt x="1191" y="1"/>
                  </a:moveTo>
                  <a:cubicBezTo>
                    <a:pt x="1103" y="1"/>
                    <a:pt x="1023" y="43"/>
                    <a:pt x="971" y="122"/>
                  </a:cubicBezTo>
                  <a:cubicBezTo>
                    <a:pt x="667" y="598"/>
                    <a:pt x="381" y="1073"/>
                    <a:pt x="77" y="1549"/>
                  </a:cubicBezTo>
                  <a:cubicBezTo>
                    <a:pt x="1" y="1682"/>
                    <a:pt x="39" y="1815"/>
                    <a:pt x="172" y="1891"/>
                  </a:cubicBezTo>
                  <a:cubicBezTo>
                    <a:pt x="207" y="1909"/>
                    <a:pt x="244" y="1917"/>
                    <a:pt x="281" y="1917"/>
                  </a:cubicBezTo>
                  <a:cubicBezTo>
                    <a:pt x="363" y="1917"/>
                    <a:pt x="443" y="1875"/>
                    <a:pt x="495" y="1796"/>
                  </a:cubicBezTo>
                  <a:cubicBezTo>
                    <a:pt x="800" y="1320"/>
                    <a:pt x="1085" y="845"/>
                    <a:pt x="1408" y="369"/>
                  </a:cubicBezTo>
                  <a:cubicBezTo>
                    <a:pt x="1446" y="255"/>
                    <a:pt x="1408" y="84"/>
                    <a:pt x="1313" y="27"/>
                  </a:cubicBezTo>
                  <a:cubicBezTo>
                    <a:pt x="1272" y="9"/>
                    <a:pt x="1231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1074550" y="3261700"/>
              <a:ext cx="811275" cy="1100575"/>
            </a:xfrm>
            <a:custGeom>
              <a:avLst/>
              <a:gdLst/>
              <a:ahLst/>
              <a:cxnLst/>
              <a:rect l="l" t="t" r="r" b="b"/>
              <a:pathLst>
                <a:path w="32451" h="44023" extrusionOk="0">
                  <a:moveTo>
                    <a:pt x="20999" y="0"/>
                  </a:moveTo>
                  <a:cubicBezTo>
                    <a:pt x="20017" y="0"/>
                    <a:pt x="19037" y="76"/>
                    <a:pt x="18070" y="230"/>
                  </a:cubicBezTo>
                  <a:cubicBezTo>
                    <a:pt x="15921" y="591"/>
                    <a:pt x="13810" y="1333"/>
                    <a:pt x="12098" y="2646"/>
                  </a:cubicBezTo>
                  <a:cubicBezTo>
                    <a:pt x="10386" y="3920"/>
                    <a:pt x="9112" y="5822"/>
                    <a:pt x="8769" y="7914"/>
                  </a:cubicBezTo>
                  <a:lnTo>
                    <a:pt x="3634" y="20544"/>
                  </a:lnTo>
                  <a:cubicBezTo>
                    <a:pt x="3234" y="21514"/>
                    <a:pt x="2854" y="22484"/>
                    <a:pt x="2473" y="23473"/>
                  </a:cubicBezTo>
                  <a:cubicBezTo>
                    <a:pt x="1979" y="24805"/>
                    <a:pt x="1503" y="26174"/>
                    <a:pt x="1123" y="27563"/>
                  </a:cubicBezTo>
                  <a:cubicBezTo>
                    <a:pt x="781" y="28761"/>
                    <a:pt x="552" y="29998"/>
                    <a:pt x="400" y="31272"/>
                  </a:cubicBezTo>
                  <a:cubicBezTo>
                    <a:pt x="1" y="35000"/>
                    <a:pt x="761" y="39013"/>
                    <a:pt x="3272" y="41790"/>
                  </a:cubicBezTo>
                  <a:cubicBezTo>
                    <a:pt x="3367" y="41866"/>
                    <a:pt x="3443" y="41962"/>
                    <a:pt x="3520" y="42038"/>
                  </a:cubicBezTo>
                  <a:cubicBezTo>
                    <a:pt x="4623" y="43159"/>
                    <a:pt x="6071" y="44023"/>
                    <a:pt x="7633" y="44023"/>
                  </a:cubicBezTo>
                  <a:cubicBezTo>
                    <a:pt x="7714" y="44023"/>
                    <a:pt x="7794" y="44020"/>
                    <a:pt x="7875" y="44016"/>
                  </a:cubicBezTo>
                  <a:cubicBezTo>
                    <a:pt x="9264" y="43921"/>
                    <a:pt x="10557" y="43103"/>
                    <a:pt x="11451" y="42038"/>
                  </a:cubicBezTo>
                  <a:cubicBezTo>
                    <a:pt x="11546" y="41943"/>
                    <a:pt x="11603" y="41866"/>
                    <a:pt x="11679" y="41771"/>
                  </a:cubicBezTo>
                  <a:cubicBezTo>
                    <a:pt x="12459" y="40744"/>
                    <a:pt x="12973" y="39508"/>
                    <a:pt x="13391" y="38310"/>
                  </a:cubicBezTo>
                  <a:cubicBezTo>
                    <a:pt x="15674" y="31519"/>
                    <a:pt x="15141" y="24196"/>
                    <a:pt x="14456" y="17063"/>
                  </a:cubicBezTo>
                  <a:lnTo>
                    <a:pt x="14456" y="16949"/>
                  </a:lnTo>
                  <a:cubicBezTo>
                    <a:pt x="14437" y="16873"/>
                    <a:pt x="14437" y="16835"/>
                    <a:pt x="14437" y="16778"/>
                  </a:cubicBezTo>
                  <a:lnTo>
                    <a:pt x="14818" y="16778"/>
                  </a:lnTo>
                  <a:cubicBezTo>
                    <a:pt x="16111" y="16759"/>
                    <a:pt x="17405" y="16245"/>
                    <a:pt x="18356" y="15390"/>
                  </a:cubicBezTo>
                  <a:cubicBezTo>
                    <a:pt x="18451" y="15313"/>
                    <a:pt x="18546" y="15237"/>
                    <a:pt x="18622" y="15142"/>
                  </a:cubicBezTo>
                  <a:cubicBezTo>
                    <a:pt x="18812" y="15161"/>
                    <a:pt x="19021" y="15199"/>
                    <a:pt x="19212" y="15199"/>
                  </a:cubicBezTo>
                  <a:cubicBezTo>
                    <a:pt x="19592" y="15199"/>
                    <a:pt x="19973" y="15123"/>
                    <a:pt x="20296" y="14952"/>
                  </a:cubicBezTo>
                  <a:cubicBezTo>
                    <a:pt x="20962" y="14629"/>
                    <a:pt x="21475" y="13887"/>
                    <a:pt x="21342" y="13145"/>
                  </a:cubicBezTo>
                  <a:cubicBezTo>
                    <a:pt x="21304" y="12765"/>
                    <a:pt x="21057" y="12403"/>
                    <a:pt x="20809" y="12099"/>
                  </a:cubicBezTo>
                  <a:cubicBezTo>
                    <a:pt x="20809" y="12080"/>
                    <a:pt x="20771" y="12061"/>
                    <a:pt x="20771" y="12061"/>
                  </a:cubicBezTo>
                  <a:cubicBezTo>
                    <a:pt x="20733" y="11985"/>
                    <a:pt x="20676" y="11928"/>
                    <a:pt x="20638" y="11890"/>
                  </a:cubicBezTo>
                  <a:cubicBezTo>
                    <a:pt x="20353" y="11585"/>
                    <a:pt x="20068" y="11319"/>
                    <a:pt x="19763" y="11053"/>
                  </a:cubicBezTo>
                  <a:lnTo>
                    <a:pt x="19763" y="11053"/>
                  </a:lnTo>
                  <a:cubicBezTo>
                    <a:pt x="19877" y="11110"/>
                    <a:pt x="20011" y="11148"/>
                    <a:pt x="20144" y="11205"/>
                  </a:cubicBezTo>
                  <a:cubicBezTo>
                    <a:pt x="20562" y="11376"/>
                    <a:pt x="21000" y="11528"/>
                    <a:pt x="21437" y="11585"/>
                  </a:cubicBezTo>
                  <a:cubicBezTo>
                    <a:pt x="21494" y="11604"/>
                    <a:pt x="21513" y="11604"/>
                    <a:pt x="21570" y="11604"/>
                  </a:cubicBezTo>
                  <a:cubicBezTo>
                    <a:pt x="21648" y="11611"/>
                    <a:pt x="21726" y="11615"/>
                    <a:pt x="21805" y="11615"/>
                  </a:cubicBezTo>
                  <a:cubicBezTo>
                    <a:pt x="22367" y="11615"/>
                    <a:pt x="22953" y="11434"/>
                    <a:pt x="23320" y="11034"/>
                  </a:cubicBezTo>
                  <a:cubicBezTo>
                    <a:pt x="23663" y="10710"/>
                    <a:pt x="23796" y="10235"/>
                    <a:pt x="23796" y="9759"/>
                  </a:cubicBezTo>
                  <a:cubicBezTo>
                    <a:pt x="23796" y="9512"/>
                    <a:pt x="23777" y="9284"/>
                    <a:pt x="23701" y="9037"/>
                  </a:cubicBezTo>
                  <a:cubicBezTo>
                    <a:pt x="23625" y="8770"/>
                    <a:pt x="23510" y="8561"/>
                    <a:pt x="23396" y="8333"/>
                  </a:cubicBezTo>
                  <a:cubicBezTo>
                    <a:pt x="23187" y="7952"/>
                    <a:pt x="22883" y="7591"/>
                    <a:pt x="22616" y="7230"/>
                  </a:cubicBezTo>
                  <a:cubicBezTo>
                    <a:pt x="21894" y="6374"/>
                    <a:pt x="21114" y="5594"/>
                    <a:pt x="20277" y="4852"/>
                  </a:cubicBezTo>
                  <a:cubicBezTo>
                    <a:pt x="20163" y="4738"/>
                    <a:pt x="20030" y="4643"/>
                    <a:pt x="19915" y="4548"/>
                  </a:cubicBezTo>
                  <a:cubicBezTo>
                    <a:pt x="19973" y="4529"/>
                    <a:pt x="20011" y="4529"/>
                    <a:pt x="20068" y="4491"/>
                  </a:cubicBezTo>
                  <a:cubicBezTo>
                    <a:pt x="20733" y="4262"/>
                    <a:pt x="21361" y="4053"/>
                    <a:pt x="22008" y="3825"/>
                  </a:cubicBezTo>
                  <a:cubicBezTo>
                    <a:pt x="24005" y="4015"/>
                    <a:pt x="26002" y="4243"/>
                    <a:pt x="28018" y="4434"/>
                  </a:cubicBezTo>
                  <a:lnTo>
                    <a:pt x="28665" y="4491"/>
                  </a:lnTo>
                  <a:cubicBezTo>
                    <a:pt x="29093" y="4533"/>
                    <a:pt x="29542" y="4555"/>
                    <a:pt x="29973" y="4555"/>
                  </a:cubicBezTo>
                  <a:cubicBezTo>
                    <a:pt x="30117" y="4555"/>
                    <a:pt x="30258" y="4552"/>
                    <a:pt x="30396" y="4548"/>
                  </a:cubicBezTo>
                  <a:cubicBezTo>
                    <a:pt x="30871" y="4529"/>
                    <a:pt x="31328" y="4453"/>
                    <a:pt x="31784" y="4300"/>
                  </a:cubicBezTo>
                  <a:cubicBezTo>
                    <a:pt x="32089" y="4205"/>
                    <a:pt x="32450" y="3958"/>
                    <a:pt x="32260" y="3692"/>
                  </a:cubicBezTo>
                  <a:cubicBezTo>
                    <a:pt x="32222" y="3559"/>
                    <a:pt x="32108" y="3502"/>
                    <a:pt x="32013" y="3425"/>
                  </a:cubicBezTo>
                  <a:cubicBezTo>
                    <a:pt x="31975" y="3406"/>
                    <a:pt x="31918" y="3349"/>
                    <a:pt x="31880" y="3330"/>
                  </a:cubicBezTo>
                  <a:cubicBezTo>
                    <a:pt x="31594" y="3140"/>
                    <a:pt x="31309" y="2950"/>
                    <a:pt x="31005" y="2760"/>
                  </a:cubicBezTo>
                  <a:cubicBezTo>
                    <a:pt x="28019" y="962"/>
                    <a:pt x="24499" y="0"/>
                    <a:pt x="20999" y="0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382225" y="3661425"/>
              <a:ext cx="58025" cy="25050"/>
            </a:xfrm>
            <a:custGeom>
              <a:avLst/>
              <a:gdLst/>
              <a:ahLst/>
              <a:cxnLst/>
              <a:rect l="l" t="t" r="r" b="b"/>
              <a:pathLst>
                <a:path w="2321" h="1002" extrusionOk="0">
                  <a:moveTo>
                    <a:pt x="288" y="1"/>
                  </a:moveTo>
                  <a:cubicBezTo>
                    <a:pt x="185" y="1"/>
                    <a:pt x="73" y="84"/>
                    <a:pt x="57" y="180"/>
                  </a:cubicBezTo>
                  <a:cubicBezTo>
                    <a:pt x="0" y="333"/>
                    <a:pt x="95" y="447"/>
                    <a:pt x="228" y="466"/>
                  </a:cubicBezTo>
                  <a:cubicBezTo>
                    <a:pt x="799" y="675"/>
                    <a:pt x="1389" y="865"/>
                    <a:pt x="1997" y="998"/>
                  </a:cubicBezTo>
                  <a:cubicBezTo>
                    <a:pt x="2011" y="1000"/>
                    <a:pt x="2025" y="1001"/>
                    <a:pt x="2038" y="1001"/>
                  </a:cubicBezTo>
                  <a:cubicBezTo>
                    <a:pt x="2157" y="1001"/>
                    <a:pt x="2266" y="929"/>
                    <a:pt x="2283" y="827"/>
                  </a:cubicBezTo>
                  <a:cubicBezTo>
                    <a:pt x="2321" y="713"/>
                    <a:pt x="2245" y="561"/>
                    <a:pt x="2130" y="542"/>
                  </a:cubicBezTo>
                  <a:cubicBezTo>
                    <a:pt x="1503" y="428"/>
                    <a:pt x="913" y="256"/>
                    <a:pt x="343" y="9"/>
                  </a:cubicBezTo>
                  <a:cubicBezTo>
                    <a:pt x="325" y="3"/>
                    <a:pt x="307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437375" y="3601550"/>
              <a:ext cx="121350" cy="48350"/>
            </a:xfrm>
            <a:custGeom>
              <a:avLst/>
              <a:gdLst/>
              <a:ahLst/>
              <a:cxnLst/>
              <a:rect l="l" t="t" r="r" b="b"/>
              <a:pathLst>
                <a:path w="4854" h="1934" extrusionOk="0">
                  <a:moveTo>
                    <a:pt x="384" y="1"/>
                  </a:moveTo>
                  <a:cubicBezTo>
                    <a:pt x="153" y="1"/>
                    <a:pt x="1" y="332"/>
                    <a:pt x="248" y="464"/>
                  </a:cubicBezTo>
                  <a:cubicBezTo>
                    <a:pt x="1579" y="1130"/>
                    <a:pt x="3006" y="1624"/>
                    <a:pt x="4451" y="1929"/>
                  </a:cubicBezTo>
                  <a:cubicBezTo>
                    <a:pt x="4468" y="1932"/>
                    <a:pt x="4483" y="1933"/>
                    <a:pt x="4498" y="1933"/>
                  </a:cubicBezTo>
                  <a:cubicBezTo>
                    <a:pt x="4750" y="1933"/>
                    <a:pt x="4854" y="1507"/>
                    <a:pt x="4585" y="1453"/>
                  </a:cubicBezTo>
                  <a:cubicBezTo>
                    <a:pt x="3158" y="1149"/>
                    <a:pt x="1769" y="673"/>
                    <a:pt x="495" y="27"/>
                  </a:cubicBezTo>
                  <a:cubicBezTo>
                    <a:pt x="457" y="9"/>
                    <a:pt x="419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491575" y="3492625"/>
              <a:ext cx="106625" cy="73175"/>
            </a:xfrm>
            <a:custGeom>
              <a:avLst/>
              <a:gdLst/>
              <a:ahLst/>
              <a:cxnLst/>
              <a:rect l="l" t="t" r="r" b="b"/>
              <a:pathLst>
                <a:path w="4265" h="2927" extrusionOk="0">
                  <a:moveTo>
                    <a:pt x="289" y="0"/>
                  </a:moveTo>
                  <a:cubicBezTo>
                    <a:pt x="186" y="0"/>
                    <a:pt x="74" y="83"/>
                    <a:pt x="58" y="180"/>
                  </a:cubicBezTo>
                  <a:cubicBezTo>
                    <a:pt x="1" y="332"/>
                    <a:pt x="96" y="427"/>
                    <a:pt x="229" y="465"/>
                  </a:cubicBezTo>
                  <a:cubicBezTo>
                    <a:pt x="1542" y="1017"/>
                    <a:pt x="2740" y="1816"/>
                    <a:pt x="3767" y="2843"/>
                  </a:cubicBezTo>
                  <a:cubicBezTo>
                    <a:pt x="3817" y="2902"/>
                    <a:pt x="3875" y="2926"/>
                    <a:pt x="3930" y="2926"/>
                  </a:cubicBezTo>
                  <a:cubicBezTo>
                    <a:pt x="4107" y="2926"/>
                    <a:pt x="4264" y="2679"/>
                    <a:pt x="4090" y="2520"/>
                  </a:cubicBezTo>
                  <a:cubicBezTo>
                    <a:pt x="3006" y="1435"/>
                    <a:pt x="1751" y="617"/>
                    <a:pt x="343" y="9"/>
                  </a:cubicBezTo>
                  <a:cubicBezTo>
                    <a:pt x="326" y="3"/>
                    <a:pt x="308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540575" y="3362725"/>
              <a:ext cx="42325" cy="23050"/>
            </a:xfrm>
            <a:custGeom>
              <a:avLst/>
              <a:gdLst/>
              <a:ahLst/>
              <a:cxnLst/>
              <a:rect l="l" t="t" r="r" b="b"/>
              <a:pathLst>
                <a:path w="1693" h="922" extrusionOk="0">
                  <a:moveTo>
                    <a:pt x="231" y="1"/>
                  </a:moveTo>
                  <a:cubicBezTo>
                    <a:pt x="134" y="1"/>
                    <a:pt x="34" y="58"/>
                    <a:pt x="19" y="164"/>
                  </a:cubicBezTo>
                  <a:cubicBezTo>
                    <a:pt x="0" y="278"/>
                    <a:pt x="76" y="431"/>
                    <a:pt x="190" y="450"/>
                  </a:cubicBezTo>
                  <a:cubicBezTo>
                    <a:pt x="400" y="507"/>
                    <a:pt x="590" y="545"/>
                    <a:pt x="780" y="621"/>
                  </a:cubicBezTo>
                  <a:lnTo>
                    <a:pt x="799" y="621"/>
                  </a:lnTo>
                  <a:cubicBezTo>
                    <a:pt x="837" y="621"/>
                    <a:pt x="856" y="640"/>
                    <a:pt x="875" y="640"/>
                  </a:cubicBezTo>
                  <a:lnTo>
                    <a:pt x="1027" y="716"/>
                  </a:lnTo>
                  <a:cubicBezTo>
                    <a:pt x="1122" y="754"/>
                    <a:pt x="1217" y="811"/>
                    <a:pt x="1274" y="887"/>
                  </a:cubicBezTo>
                  <a:cubicBezTo>
                    <a:pt x="1304" y="911"/>
                    <a:pt x="1342" y="922"/>
                    <a:pt x="1381" y="922"/>
                  </a:cubicBezTo>
                  <a:cubicBezTo>
                    <a:pt x="1468" y="922"/>
                    <a:pt x="1565" y="870"/>
                    <a:pt x="1617" y="792"/>
                  </a:cubicBezTo>
                  <a:cubicBezTo>
                    <a:pt x="1693" y="716"/>
                    <a:pt x="1655" y="583"/>
                    <a:pt x="1541" y="507"/>
                  </a:cubicBezTo>
                  <a:cubicBezTo>
                    <a:pt x="1160" y="259"/>
                    <a:pt x="761" y="107"/>
                    <a:pt x="304" y="12"/>
                  </a:cubicBezTo>
                  <a:cubicBezTo>
                    <a:pt x="281" y="4"/>
                    <a:pt x="256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617600" y="3499025"/>
              <a:ext cx="23800" cy="25700"/>
            </a:xfrm>
            <a:custGeom>
              <a:avLst/>
              <a:gdLst/>
              <a:ahLst/>
              <a:cxnLst/>
              <a:rect l="l" t="t" r="r" b="b"/>
              <a:pathLst>
                <a:path w="952" h="1028" extrusionOk="0">
                  <a:moveTo>
                    <a:pt x="723" y="0"/>
                  </a:moveTo>
                  <a:cubicBezTo>
                    <a:pt x="647" y="0"/>
                    <a:pt x="609" y="19"/>
                    <a:pt x="552" y="76"/>
                  </a:cubicBezTo>
                  <a:cubicBezTo>
                    <a:pt x="381" y="266"/>
                    <a:pt x="248" y="419"/>
                    <a:pt x="77" y="609"/>
                  </a:cubicBezTo>
                  <a:cubicBezTo>
                    <a:pt x="38" y="666"/>
                    <a:pt x="0" y="704"/>
                    <a:pt x="0" y="780"/>
                  </a:cubicBezTo>
                  <a:cubicBezTo>
                    <a:pt x="0" y="837"/>
                    <a:pt x="38" y="894"/>
                    <a:pt x="77" y="951"/>
                  </a:cubicBezTo>
                  <a:cubicBezTo>
                    <a:pt x="134" y="989"/>
                    <a:pt x="172" y="1027"/>
                    <a:pt x="248" y="1027"/>
                  </a:cubicBezTo>
                  <a:cubicBezTo>
                    <a:pt x="324" y="1027"/>
                    <a:pt x="362" y="989"/>
                    <a:pt x="419" y="951"/>
                  </a:cubicBezTo>
                  <a:cubicBezTo>
                    <a:pt x="571" y="761"/>
                    <a:pt x="723" y="590"/>
                    <a:pt x="894" y="400"/>
                  </a:cubicBezTo>
                  <a:cubicBezTo>
                    <a:pt x="932" y="361"/>
                    <a:pt x="951" y="304"/>
                    <a:pt x="951" y="228"/>
                  </a:cubicBezTo>
                  <a:cubicBezTo>
                    <a:pt x="951" y="190"/>
                    <a:pt x="932" y="114"/>
                    <a:pt x="894" y="76"/>
                  </a:cubicBezTo>
                  <a:cubicBezTo>
                    <a:pt x="837" y="19"/>
                    <a:pt x="799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1562450" y="3587450"/>
              <a:ext cx="26175" cy="28100"/>
            </a:xfrm>
            <a:custGeom>
              <a:avLst/>
              <a:gdLst/>
              <a:ahLst/>
              <a:cxnLst/>
              <a:rect l="l" t="t" r="r" b="b"/>
              <a:pathLst>
                <a:path w="1047" h="1124" extrusionOk="0">
                  <a:moveTo>
                    <a:pt x="818" y="1"/>
                  </a:moveTo>
                  <a:cubicBezTo>
                    <a:pt x="742" y="1"/>
                    <a:pt x="685" y="20"/>
                    <a:pt x="647" y="77"/>
                  </a:cubicBezTo>
                  <a:lnTo>
                    <a:pt x="76" y="724"/>
                  </a:lnTo>
                  <a:cubicBezTo>
                    <a:pt x="19" y="762"/>
                    <a:pt x="0" y="800"/>
                    <a:pt x="0" y="876"/>
                  </a:cubicBezTo>
                  <a:cubicBezTo>
                    <a:pt x="0" y="933"/>
                    <a:pt x="19" y="1009"/>
                    <a:pt x="76" y="1047"/>
                  </a:cubicBezTo>
                  <a:cubicBezTo>
                    <a:pt x="114" y="1085"/>
                    <a:pt x="171" y="1123"/>
                    <a:pt x="247" y="1123"/>
                  </a:cubicBezTo>
                  <a:cubicBezTo>
                    <a:pt x="304" y="1123"/>
                    <a:pt x="361" y="1085"/>
                    <a:pt x="399" y="1047"/>
                  </a:cubicBezTo>
                  <a:lnTo>
                    <a:pt x="970" y="400"/>
                  </a:lnTo>
                  <a:cubicBezTo>
                    <a:pt x="1027" y="362"/>
                    <a:pt x="1046" y="305"/>
                    <a:pt x="1046" y="248"/>
                  </a:cubicBezTo>
                  <a:cubicBezTo>
                    <a:pt x="1046" y="172"/>
                    <a:pt x="1027" y="96"/>
                    <a:pt x="970" y="77"/>
                  </a:cubicBezTo>
                  <a:cubicBezTo>
                    <a:pt x="932" y="20"/>
                    <a:pt x="875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1657075" y="3274075"/>
              <a:ext cx="20950" cy="33325"/>
            </a:xfrm>
            <a:custGeom>
              <a:avLst/>
              <a:gdLst/>
              <a:ahLst/>
              <a:cxnLst/>
              <a:rect l="l" t="t" r="r" b="b"/>
              <a:pathLst>
                <a:path w="838" h="1333" extrusionOk="0">
                  <a:moveTo>
                    <a:pt x="540" y="1"/>
                  </a:moveTo>
                  <a:cubicBezTo>
                    <a:pt x="456" y="1"/>
                    <a:pt x="374" y="47"/>
                    <a:pt x="324" y="134"/>
                  </a:cubicBezTo>
                  <a:cubicBezTo>
                    <a:pt x="133" y="420"/>
                    <a:pt x="19" y="762"/>
                    <a:pt x="0" y="1104"/>
                  </a:cubicBezTo>
                  <a:cubicBezTo>
                    <a:pt x="0" y="1219"/>
                    <a:pt x="114" y="1333"/>
                    <a:pt x="228" y="1333"/>
                  </a:cubicBezTo>
                  <a:cubicBezTo>
                    <a:pt x="381" y="1333"/>
                    <a:pt x="476" y="1238"/>
                    <a:pt x="476" y="1104"/>
                  </a:cubicBezTo>
                  <a:lnTo>
                    <a:pt x="476" y="1028"/>
                  </a:lnTo>
                  <a:cubicBezTo>
                    <a:pt x="495" y="914"/>
                    <a:pt x="514" y="800"/>
                    <a:pt x="571" y="667"/>
                  </a:cubicBezTo>
                  <a:cubicBezTo>
                    <a:pt x="571" y="667"/>
                    <a:pt x="571" y="648"/>
                    <a:pt x="590" y="648"/>
                  </a:cubicBezTo>
                  <a:cubicBezTo>
                    <a:pt x="609" y="629"/>
                    <a:pt x="609" y="610"/>
                    <a:pt x="628" y="553"/>
                  </a:cubicBezTo>
                  <a:cubicBezTo>
                    <a:pt x="666" y="515"/>
                    <a:pt x="704" y="439"/>
                    <a:pt x="742" y="382"/>
                  </a:cubicBezTo>
                  <a:cubicBezTo>
                    <a:pt x="837" y="249"/>
                    <a:pt x="780" y="77"/>
                    <a:pt x="666" y="39"/>
                  </a:cubicBezTo>
                  <a:cubicBezTo>
                    <a:pt x="627" y="13"/>
                    <a:pt x="583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17925" y="3670675"/>
              <a:ext cx="720425" cy="537600"/>
            </a:xfrm>
            <a:custGeom>
              <a:avLst/>
              <a:gdLst/>
              <a:ahLst/>
              <a:cxnLst/>
              <a:rect l="l" t="t" r="r" b="b"/>
              <a:pathLst>
                <a:path w="28817" h="21504" extrusionOk="0">
                  <a:moveTo>
                    <a:pt x="26572" y="1"/>
                  </a:moveTo>
                  <a:lnTo>
                    <a:pt x="16814" y="7095"/>
                  </a:lnTo>
                  <a:lnTo>
                    <a:pt x="875" y="18641"/>
                  </a:lnTo>
                  <a:cubicBezTo>
                    <a:pt x="228" y="19097"/>
                    <a:pt x="0" y="19972"/>
                    <a:pt x="380" y="20657"/>
                  </a:cubicBezTo>
                  <a:cubicBezTo>
                    <a:pt x="380" y="20657"/>
                    <a:pt x="399" y="20695"/>
                    <a:pt x="399" y="20714"/>
                  </a:cubicBezTo>
                  <a:cubicBezTo>
                    <a:pt x="685" y="21229"/>
                    <a:pt x="1219" y="21503"/>
                    <a:pt x="1765" y="21503"/>
                  </a:cubicBezTo>
                  <a:cubicBezTo>
                    <a:pt x="2126" y="21503"/>
                    <a:pt x="2493" y="21383"/>
                    <a:pt x="2796" y="21133"/>
                  </a:cubicBezTo>
                  <a:lnTo>
                    <a:pt x="15445" y="11185"/>
                  </a:lnTo>
                  <a:lnTo>
                    <a:pt x="28760" y="685"/>
                  </a:lnTo>
                  <a:lnTo>
                    <a:pt x="28817" y="647"/>
                  </a:lnTo>
                  <a:cubicBezTo>
                    <a:pt x="28056" y="571"/>
                    <a:pt x="27295" y="343"/>
                    <a:pt x="26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659450" y="3373950"/>
              <a:ext cx="175475" cy="131750"/>
            </a:xfrm>
            <a:custGeom>
              <a:avLst/>
              <a:gdLst/>
              <a:ahLst/>
              <a:cxnLst/>
              <a:rect l="l" t="t" r="r" b="b"/>
              <a:pathLst>
                <a:path w="7019" h="5270" extrusionOk="0">
                  <a:moveTo>
                    <a:pt x="5269" y="1"/>
                  </a:moveTo>
                  <a:lnTo>
                    <a:pt x="0" y="3843"/>
                  </a:lnTo>
                  <a:cubicBezTo>
                    <a:pt x="114" y="4071"/>
                    <a:pt x="229" y="4318"/>
                    <a:pt x="305" y="4547"/>
                  </a:cubicBezTo>
                  <a:cubicBezTo>
                    <a:pt x="362" y="4794"/>
                    <a:pt x="400" y="5022"/>
                    <a:pt x="400" y="5269"/>
                  </a:cubicBezTo>
                  <a:lnTo>
                    <a:pt x="7019" y="58"/>
                  </a:lnTo>
                  <a:lnTo>
                    <a:pt x="7019" y="58"/>
                  </a:lnTo>
                  <a:cubicBezTo>
                    <a:pt x="6876" y="62"/>
                    <a:pt x="6734" y="65"/>
                    <a:pt x="6590" y="65"/>
                  </a:cubicBezTo>
                  <a:cubicBezTo>
                    <a:pt x="6161" y="65"/>
                    <a:pt x="5726" y="43"/>
                    <a:pt x="5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1851075" y="3229500"/>
              <a:ext cx="150775" cy="115000"/>
            </a:xfrm>
            <a:custGeom>
              <a:avLst/>
              <a:gdLst/>
              <a:ahLst/>
              <a:cxnLst/>
              <a:rect l="l" t="t" r="r" b="b"/>
              <a:pathLst>
                <a:path w="6031" h="4600" extrusionOk="0">
                  <a:moveTo>
                    <a:pt x="5656" y="0"/>
                  </a:moveTo>
                  <a:cubicBezTo>
                    <a:pt x="5580" y="0"/>
                    <a:pt x="5504" y="25"/>
                    <a:pt x="5441" y="72"/>
                  </a:cubicBezTo>
                  <a:lnTo>
                    <a:pt x="1" y="4029"/>
                  </a:lnTo>
                  <a:cubicBezTo>
                    <a:pt x="286" y="4219"/>
                    <a:pt x="609" y="4390"/>
                    <a:pt x="895" y="4599"/>
                  </a:cubicBezTo>
                  <a:lnTo>
                    <a:pt x="5878" y="681"/>
                  </a:lnTo>
                  <a:cubicBezTo>
                    <a:pt x="5973" y="605"/>
                    <a:pt x="6030" y="491"/>
                    <a:pt x="6030" y="396"/>
                  </a:cubicBezTo>
                  <a:cubicBezTo>
                    <a:pt x="6030" y="320"/>
                    <a:pt x="6011" y="225"/>
                    <a:pt x="5935" y="148"/>
                  </a:cubicBezTo>
                  <a:cubicBezTo>
                    <a:pt x="5869" y="49"/>
                    <a:pt x="5763" y="0"/>
                    <a:pt x="5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1781650" y="3165200"/>
              <a:ext cx="438450" cy="419900"/>
            </a:xfrm>
            <a:custGeom>
              <a:avLst/>
              <a:gdLst/>
              <a:ahLst/>
              <a:cxnLst/>
              <a:rect l="l" t="t" r="r" b="b"/>
              <a:pathLst>
                <a:path w="17538" h="16796" extrusionOk="0">
                  <a:moveTo>
                    <a:pt x="350" y="1"/>
                  </a:moveTo>
                  <a:cubicBezTo>
                    <a:pt x="262" y="1"/>
                    <a:pt x="172" y="39"/>
                    <a:pt x="96" y="115"/>
                  </a:cubicBezTo>
                  <a:cubicBezTo>
                    <a:pt x="58" y="172"/>
                    <a:pt x="1" y="248"/>
                    <a:pt x="1" y="324"/>
                  </a:cubicBezTo>
                  <a:cubicBezTo>
                    <a:pt x="1" y="438"/>
                    <a:pt x="20" y="552"/>
                    <a:pt x="115" y="628"/>
                  </a:cubicBezTo>
                  <a:lnTo>
                    <a:pt x="16511" y="16796"/>
                  </a:lnTo>
                  <a:cubicBezTo>
                    <a:pt x="16625" y="16625"/>
                    <a:pt x="16777" y="16473"/>
                    <a:pt x="16891" y="16320"/>
                  </a:cubicBezTo>
                  <a:cubicBezTo>
                    <a:pt x="17100" y="16035"/>
                    <a:pt x="17310" y="15769"/>
                    <a:pt x="17538" y="15521"/>
                  </a:cubicBezTo>
                  <a:lnTo>
                    <a:pt x="590" y="115"/>
                  </a:lnTo>
                  <a:cubicBezTo>
                    <a:pt x="524" y="39"/>
                    <a:pt x="438" y="1"/>
                    <a:pt x="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1897200" y="3339375"/>
              <a:ext cx="1098000" cy="944450"/>
            </a:xfrm>
            <a:custGeom>
              <a:avLst/>
              <a:gdLst/>
              <a:ahLst/>
              <a:cxnLst/>
              <a:rect l="l" t="t" r="r" b="b"/>
              <a:pathLst>
                <a:path w="43920" h="37778" extrusionOk="0">
                  <a:moveTo>
                    <a:pt x="13469" y="1"/>
                  </a:moveTo>
                  <a:cubicBezTo>
                    <a:pt x="12761" y="1"/>
                    <a:pt x="12046" y="86"/>
                    <a:pt x="11337" y="223"/>
                  </a:cubicBezTo>
                  <a:cubicBezTo>
                    <a:pt x="9340" y="661"/>
                    <a:pt x="7400" y="1250"/>
                    <a:pt x="5441" y="1764"/>
                  </a:cubicBezTo>
                  <a:cubicBezTo>
                    <a:pt x="4452" y="2030"/>
                    <a:pt x="3462" y="2316"/>
                    <a:pt x="2473" y="2582"/>
                  </a:cubicBezTo>
                  <a:cubicBezTo>
                    <a:pt x="1998" y="2696"/>
                    <a:pt x="1522" y="2810"/>
                    <a:pt x="1066" y="2962"/>
                  </a:cubicBezTo>
                  <a:cubicBezTo>
                    <a:pt x="800" y="3057"/>
                    <a:pt x="495" y="3191"/>
                    <a:pt x="381" y="3476"/>
                  </a:cubicBezTo>
                  <a:cubicBezTo>
                    <a:pt x="1" y="4408"/>
                    <a:pt x="1446" y="4902"/>
                    <a:pt x="2036" y="5169"/>
                  </a:cubicBezTo>
                  <a:cubicBezTo>
                    <a:pt x="2359" y="5321"/>
                    <a:pt x="2683" y="5435"/>
                    <a:pt x="3025" y="5530"/>
                  </a:cubicBezTo>
                  <a:cubicBezTo>
                    <a:pt x="2797" y="5606"/>
                    <a:pt x="2607" y="5663"/>
                    <a:pt x="2416" y="5739"/>
                  </a:cubicBezTo>
                  <a:cubicBezTo>
                    <a:pt x="1884" y="5949"/>
                    <a:pt x="1218" y="6101"/>
                    <a:pt x="762" y="6500"/>
                  </a:cubicBezTo>
                  <a:cubicBezTo>
                    <a:pt x="362" y="6843"/>
                    <a:pt x="267" y="7375"/>
                    <a:pt x="552" y="7832"/>
                  </a:cubicBezTo>
                  <a:cubicBezTo>
                    <a:pt x="857" y="8326"/>
                    <a:pt x="1446" y="8497"/>
                    <a:pt x="1998" y="8593"/>
                  </a:cubicBezTo>
                  <a:cubicBezTo>
                    <a:pt x="3477" y="8834"/>
                    <a:pt x="4989" y="8948"/>
                    <a:pt x="6499" y="8948"/>
                  </a:cubicBezTo>
                  <a:cubicBezTo>
                    <a:pt x="7842" y="8948"/>
                    <a:pt x="9184" y="8858"/>
                    <a:pt x="10500" y="8688"/>
                  </a:cubicBezTo>
                  <a:cubicBezTo>
                    <a:pt x="11527" y="8573"/>
                    <a:pt x="12535" y="8383"/>
                    <a:pt x="13525" y="8136"/>
                  </a:cubicBezTo>
                  <a:lnTo>
                    <a:pt x="13525" y="8136"/>
                  </a:lnTo>
                  <a:cubicBezTo>
                    <a:pt x="13011" y="8707"/>
                    <a:pt x="12478" y="9258"/>
                    <a:pt x="11965" y="9829"/>
                  </a:cubicBezTo>
                  <a:cubicBezTo>
                    <a:pt x="11603" y="10190"/>
                    <a:pt x="11223" y="10590"/>
                    <a:pt x="11071" y="11084"/>
                  </a:cubicBezTo>
                  <a:cubicBezTo>
                    <a:pt x="10919" y="11636"/>
                    <a:pt x="11033" y="12206"/>
                    <a:pt x="11223" y="12739"/>
                  </a:cubicBezTo>
                  <a:cubicBezTo>
                    <a:pt x="11641" y="13994"/>
                    <a:pt x="12098" y="15250"/>
                    <a:pt x="12573" y="16505"/>
                  </a:cubicBezTo>
                  <a:cubicBezTo>
                    <a:pt x="12726" y="16886"/>
                    <a:pt x="12954" y="17304"/>
                    <a:pt x="13391" y="17399"/>
                  </a:cubicBezTo>
                  <a:cubicBezTo>
                    <a:pt x="13452" y="17414"/>
                    <a:pt x="13512" y="17421"/>
                    <a:pt x="13572" y="17421"/>
                  </a:cubicBezTo>
                  <a:cubicBezTo>
                    <a:pt x="13976" y="17421"/>
                    <a:pt x="14338" y="17103"/>
                    <a:pt x="14571" y="16771"/>
                  </a:cubicBezTo>
                  <a:cubicBezTo>
                    <a:pt x="14856" y="16391"/>
                    <a:pt x="15046" y="16011"/>
                    <a:pt x="15217" y="15592"/>
                  </a:cubicBezTo>
                  <a:cubicBezTo>
                    <a:pt x="15331" y="15935"/>
                    <a:pt x="15484" y="16296"/>
                    <a:pt x="15617" y="16638"/>
                  </a:cubicBezTo>
                  <a:cubicBezTo>
                    <a:pt x="15769" y="16981"/>
                    <a:pt x="15959" y="17323"/>
                    <a:pt x="16149" y="17627"/>
                  </a:cubicBezTo>
                  <a:cubicBezTo>
                    <a:pt x="16302" y="17913"/>
                    <a:pt x="16568" y="18141"/>
                    <a:pt x="16910" y="18198"/>
                  </a:cubicBezTo>
                  <a:cubicBezTo>
                    <a:pt x="16948" y="18203"/>
                    <a:pt x="16985" y="18205"/>
                    <a:pt x="17020" y="18205"/>
                  </a:cubicBezTo>
                  <a:cubicBezTo>
                    <a:pt x="17653" y="18205"/>
                    <a:pt x="17828" y="17427"/>
                    <a:pt x="17918" y="16905"/>
                  </a:cubicBezTo>
                  <a:cubicBezTo>
                    <a:pt x="18013" y="16467"/>
                    <a:pt x="18051" y="16030"/>
                    <a:pt x="18051" y="15573"/>
                  </a:cubicBezTo>
                  <a:cubicBezTo>
                    <a:pt x="18869" y="16790"/>
                    <a:pt x="20144" y="17703"/>
                    <a:pt x="21532" y="18084"/>
                  </a:cubicBezTo>
                  <a:cubicBezTo>
                    <a:pt x="23815" y="22040"/>
                    <a:pt x="26135" y="25997"/>
                    <a:pt x="28418" y="29934"/>
                  </a:cubicBezTo>
                  <a:cubicBezTo>
                    <a:pt x="29464" y="31722"/>
                    <a:pt x="30472" y="33548"/>
                    <a:pt x="31937" y="35031"/>
                  </a:cubicBezTo>
                  <a:cubicBezTo>
                    <a:pt x="33401" y="36534"/>
                    <a:pt x="35265" y="37409"/>
                    <a:pt x="37358" y="37675"/>
                  </a:cubicBezTo>
                  <a:cubicBezTo>
                    <a:pt x="37681" y="37713"/>
                    <a:pt x="38023" y="37732"/>
                    <a:pt x="38366" y="37770"/>
                  </a:cubicBezTo>
                  <a:cubicBezTo>
                    <a:pt x="38498" y="37775"/>
                    <a:pt x="38632" y="37777"/>
                    <a:pt x="38765" y="37777"/>
                  </a:cubicBezTo>
                  <a:cubicBezTo>
                    <a:pt x="40398" y="37777"/>
                    <a:pt x="42091" y="37426"/>
                    <a:pt x="42988" y="36001"/>
                  </a:cubicBezTo>
                  <a:cubicBezTo>
                    <a:pt x="43501" y="35165"/>
                    <a:pt x="43749" y="34175"/>
                    <a:pt x="43844" y="33205"/>
                  </a:cubicBezTo>
                  <a:cubicBezTo>
                    <a:pt x="43920" y="32445"/>
                    <a:pt x="43920" y="31684"/>
                    <a:pt x="43825" y="30942"/>
                  </a:cubicBezTo>
                  <a:cubicBezTo>
                    <a:pt x="43787" y="30638"/>
                    <a:pt x="43730" y="30314"/>
                    <a:pt x="43673" y="30010"/>
                  </a:cubicBezTo>
                  <a:cubicBezTo>
                    <a:pt x="42798" y="25597"/>
                    <a:pt x="39678" y="22154"/>
                    <a:pt x="36311" y="19415"/>
                  </a:cubicBezTo>
                  <a:cubicBezTo>
                    <a:pt x="34504" y="17932"/>
                    <a:pt x="32564" y="16581"/>
                    <a:pt x="30700" y="15212"/>
                  </a:cubicBezTo>
                  <a:cubicBezTo>
                    <a:pt x="29026" y="13994"/>
                    <a:pt x="27391" y="12777"/>
                    <a:pt x="25717" y="11560"/>
                  </a:cubicBezTo>
                  <a:cubicBezTo>
                    <a:pt x="25013" y="10228"/>
                    <a:pt x="24519" y="8783"/>
                    <a:pt x="23891" y="7413"/>
                  </a:cubicBezTo>
                  <a:cubicBezTo>
                    <a:pt x="23187" y="5854"/>
                    <a:pt x="22236" y="4218"/>
                    <a:pt x="20676" y="3362"/>
                  </a:cubicBezTo>
                  <a:cubicBezTo>
                    <a:pt x="20182" y="3076"/>
                    <a:pt x="19668" y="2905"/>
                    <a:pt x="19117" y="2867"/>
                  </a:cubicBezTo>
                  <a:cubicBezTo>
                    <a:pt x="18394" y="1859"/>
                    <a:pt x="17424" y="1060"/>
                    <a:pt x="16283" y="566"/>
                  </a:cubicBezTo>
                  <a:cubicBezTo>
                    <a:pt x="15383" y="160"/>
                    <a:pt x="14433" y="1"/>
                    <a:pt x="13469" y="1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956000" y="3405700"/>
              <a:ext cx="424400" cy="64875"/>
            </a:xfrm>
            <a:custGeom>
              <a:avLst/>
              <a:gdLst/>
              <a:ahLst/>
              <a:cxnLst/>
              <a:rect l="l" t="t" r="r" b="b"/>
              <a:pathLst>
                <a:path w="16976" h="2595" extrusionOk="0">
                  <a:moveTo>
                    <a:pt x="16665" y="0"/>
                  </a:moveTo>
                  <a:cubicBezTo>
                    <a:pt x="16648" y="0"/>
                    <a:pt x="16631" y="2"/>
                    <a:pt x="16612" y="5"/>
                  </a:cubicBezTo>
                  <a:cubicBezTo>
                    <a:pt x="12390" y="538"/>
                    <a:pt x="8167" y="1089"/>
                    <a:pt x="3945" y="1641"/>
                  </a:cubicBezTo>
                  <a:cubicBezTo>
                    <a:pt x="2727" y="1812"/>
                    <a:pt x="1510" y="1945"/>
                    <a:pt x="312" y="2116"/>
                  </a:cubicBezTo>
                  <a:cubicBezTo>
                    <a:pt x="1" y="2153"/>
                    <a:pt x="59" y="2594"/>
                    <a:pt x="335" y="2594"/>
                  </a:cubicBezTo>
                  <a:cubicBezTo>
                    <a:pt x="346" y="2594"/>
                    <a:pt x="357" y="2593"/>
                    <a:pt x="369" y="2592"/>
                  </a:cubicBezTo>
                  <a:cubicBezTo>
                    <a:pt x="4610" y="2040"/>
                    <a:pt x="8814" y="1489"/>
                    <a:pt x="13056" y="975"/>
                  </a:cubicBezTo>
                  <a:cubicBezTo>
                    <a:pt x="14273" y="804"/>
                    <a:pt x="15471" y="671"/>
                    <a:pt x="16689" y="500"/>
                  </a:cubicBezTo>
                  <a:cubicBezTo>
                    <a:pt x="16976" y="428"/>
                    <a:pt x="16941" y="0"/>
                    <a:pt x="16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2157325" y="3487875"/>
              <a:ext cx="131550" cy="170375"/>
            </a:xfrm>
            <a:custGeom>
              <a:avLst/>
              <a:gdLst/>
              <a:ahLst/>
              <a:cxnLst/>
              <a:rect l="l" t="t" r="r" b="b"/>
              <a:pathLst>
                <a:path w="5262" h="6815" extrusionOk="0">
                  <a:moveTo>
                    <a:pt x="4887" y="1"/>
                  </a:moveTo>
                  <a:cubicBezTo>
                    <a:pt x="4827" y="1"/>
                    <a:pt x="4767" y="20"/>
                    <a:pt x="4717" y="66"/>
                  </a:cubicBezTo>
                  <a:cubicBezTo>
                    <a:pt x="3956" y="865"/>
                    <a:pt x="3215" y="1701"/>
                    <a:pt x="2511" y="2557"/>
                  </a:cubicBezTo>
                  <a:cubicBezTo>
                    <a:pt x="2283" y="2824"/>
                    <a:pt x="2073" y="3109"/>
                    <a:pt x="1864" y="3356"/>
                  </a:cubicBezTo>
                  <a:cubicBezTo>
                    <a:pt x="1750" y="3508"/>
                    <a:pt x="1617" y="3680"/>
                    <a:pt x="1484" y="3832"/>
                  </a:cubicBezTo>
                  <a:cubicBezTo>
                    <a:pt x="799" y="4669"/>
                    <a:pt x="0" y="5734"/>
                    <a:pt x="704" y="6723"/>
                  </a:cubicBezTo>
                  <a:cubicBezTo>
                    <a:pt x="754" y="6788"/>
                    <a:pt x="817" y="6815"/>
                    <a:pt x="879" y="6815"/>
                  </a:cubicBezTo>
                  <a:cubicBezTo>
                    <a:pt x="1054" y="6815"/>
                    <a:pt x="1225" y="6601"/>
                    <a:pt x="1084" y="6419"/>
                  </a:cubicBezTo>
                  <a:cubicBezTo>
                    <a:pt x="704" y="5867"/>
                    <a:pt x="1103" y="5201"/>
                    <a:pt x="1427" y="4745"/>
                  </a:cubicBezTo>
                  <a:cubicBezTo>
                    <a:pt x="1560" y="4555"/>
                    <a:pt x="1693" y="4383"/>
                    <a:pt x="1845" y="4193"/>
                  </a:cubicBezTo>
                  <a:cubicBezTo>
                    <a:pt x="2092" y="3889"/>
                    <a:pt x="2340" y="3566"/>
                    <a:pt x="2606" y="3242"/>
                  </a:cubicBezTo>
                  <a:cubicBezTo>
                    <a:pt x="2701" y="3128"/>
                    <a:pt x="2796" y="3033"/>
                    <a:pt x="2891" y="2919"/>
                  </a:cubicBezTo>
                  <a:cubicBezTo>
                    <a:pt x="3595" y="2063"/>
                    <a:pt x="4356" y="1207"/>
                    <a:pt x="5117" y="370"/>
                  </a:cubicBezTo>
                  <a:cubicBezTo>
                    <a:pt x="5261" y="196"/>
                    <a:pt x="5076" y="1"/>
                    <a:pt x="48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2266200" y="3585900"/>
              <a:ext cx="142925" cy="154925"/>
            </a:xfrm>
            <a:custGeom>
              <a:avLst/>
              <a:gdLst/>
              <a:ahLst/>
              <a:cxnLst/>
              <a:rect l="l" t="t" r="r" b="b"/>
              <a:pathLst>
                <a:path w="5717" h="6197" extrusionOk="0">
                  <a:moveTo>
                    <a:pt x="5329" y="0"/>
                  </a:moveTo>
                  <a:cubicBezTo>
                    <a:pt x="5284" y="0"/>
                    <a:pt x="5238" y="13"/>
                    <a:pt x="5194" y="44"/>
                  </a:cubicBezTo>
                  <a:cubicBezTo>
                    <a:pt x="4490" y="462"/>
                    <a:pt x="3805" y="900"/>
                    <a:pt x="3139" y="1318"/>
                  </a:cubicBezTo>
                  <a:cubicBezTo>
                    <a:pt x="2474" y="1756"/>
                    <a:pt x="1808" y="2155"/>
                    <a:pt x="1161" y="2612"/>
                  </a:cubicBezTo>
                  <a:cubicBezTo>
                    <a:pt x="667" y="2973"/>
                    <a:pt x="267" y="3449"/>
                    <a:pt x="115" y="4057"/>
                  </a:cubicBezTo>
                  <a:cubicBezTo>
                    <a:pt x="1" y="4704"/>
                    <a:pt x="172" y="5389"/>
                    <a:pt x="362" y="6016"/>
                  </a:cubicBezTo>
                  <a:cubicBezTo>
                    <a:pt x="404" y="6140"/>
                    <a:pt x="517" y="6196"/>
                    <a:pt x="624" y="6196"/>
                  </a:cubicBezTo>
                  <a:cubicBezTo>
                    <a:pt x="763" y="6196"/>
                    <a:pt x="892" y="6102"/>
                    <a:pt x="838" y="5940"/>
                  </a:cubicBezTo>
                  <a:cubicBezTo>
                    <a:pt x="667" y="5370"/>
                    <a:pt x="476" y="4742"/>
                    <a:pt x="591" y="4152"/>
                  </a:cubicBezTo>
                  <a:cubicBezTo>
                    <a:pt x="724" y="3506"/>
                    <a:pt x="1237" y="3106"/>
                    <a:pt x="1770" y="2764"/>
                  </a:cubicBezTo>
                  <a:cubicBezTo>
                    <a:pt x="2987" y="1965"/>
                    <a:pt x="4223" y="1185"/>
                    <a:pt x="5498" y="386"/>
                  </a:cubicBezTo>
                  <a:cubicBezTo>
                    <a:pt x="5717" y="277"/>
                    <a:pt x="5537" y="0"/>
                    <a:pt x="53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2338975" y="3702225"/>
              <a:ext cx="114525" cy="32200"/>
            </a:xfrm>
            <a:custGeom>
              <a:avLst/>
              <a:gdLst/>
              <a:ahLst/>
              <a:cxnLst/>
              <a:rect l="l" t="t" r="r" b="b"/>
              <a:pathLst>
                <a:path w="4581" h="1288" extrusionOk="0">
                  <a:moveTo>
                    <a:pt x="4252" y="0"/>
                  </a:moveTo>
                  <a:cubicBezTo>
                    <a:pt x="4214" y="0"/>
                    <a:pt x="4172" y="10"/>
                    <a:pt x="4128" y="32"/>
                  </a:cubicBezTo>
                  <a:cubicBezTo>
                    <a:pt x="3538" y="222"/>
                    <a:pt x="2948" y="412"/>
                    <a:pt x="2321" y="527"/>
                  </a:cubicBezTo>
                  <a:cubicBezTo>
                    <a:pt x="1636" y="660"/>
                    <a:pt x="894" y="755"/>
                    <a:pt x="190" y="812"/>
                  </a:cubicBezTo>
                  <a:cubicBezTo>
                    <a:pt x="57" y="831"/>
                    <a:pt x="0" y="926"/>
                    <a:pt x="0" y="1021"/>
                  </a:cubicBezTo>
                  <a:cubicBezTo>
                    <a:pt x="0" y="1135"/>
                    <a:pt x="114" y="1287"/>
                    <a:pt x="285" y="1287"/>
                  </a:cubicBezTo>
                  <a:cubicBezTo>
                    <a:pt x="1103" y="1230"/>
                    <a:pt x="1959" y="1097"/>
                    <a:pt x="2777" y="907"/>
                  </a:cubicBezTo>
                  <a:cubicBezTo>
                    <a:pt x="3291" y="755"/>
                    <a:pt x="3823" y="622"/>
                    <a:pt x="4337" y="431"/>
                  </a:cubicBezTo>
                  <a:cubicBezTo>
                    <a:pt x="4581" y="334"/>
                    <a:pt x="4477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2201550" y="3633375"/>
              <a:ext cx="35200" cy="25300"/>
            </a:xfrm>
            <a:custGeom>
              <a:avLst/>
              <a:gdLst/>
              <a:ahLst/>
              <a:cxnLst/>
              <a:rect l="l" t="t" r="r" b="b"/>
              <a:pathLst>
                <a:path w="1408" h="1012" extrusionOk="0">
                  <a:moveTo>
                    <a:pt x="254" y="0"/>
                  </a:moveTo>
                  <a:cubicBezTo>
                    <a:pt x="181" y="0"/>
                    <a:pt x="109" y="30"/>
                    <a:pt x="76" y="85"/>
                  </a:cubicBezTo>
                  <a:cubicBezTo>
                    <a:pt x="0" y="180"/>
                    <a:pt x="0" y="351"/>
                    <a:pt x="114" y="427"/>
                  </a:cubicBezTo>
                  <a:cubicBezTo>
                    <a:pt x="399" y="618"/>
                    <a:pt x="685" y="789"/>
                    <a:pt x="970" y="979"/>
                  </a:cubicBezTo>
                  <a:cubicBezTo>
                    <a:pt x="1006" y="1000"/>
                    <a:pt x="1052" y="1011"/>
                    <a:pt x="1100" y="1011"/>
                  </a:cubicBezTo>
                  <a:cubicBezTo>
                    <a:pt x="1180" y="1011"/>
                    <a:pt x="1265" y="981"/>
                    <a:pt x="1312" y="922"/>
                  </a:cubicBezTo>
                  <a:cubicBezTo>
                    <a:pt x="1408" y="808"/>
                    <a:pt x="1370" y="656"/>
                    <a:pt x="1255" y="599"/>
                  </a:cubicBezTo>
                  <a:cubicBezTo>
                    <a:pt x="970" y="408"/>
                    <a:pt x="685" y="237"/>
                    <a:pt x="399" y="47"/>
                  </a:cubicBezTo>
                  <a:cubicBezTo>
                    <a:pt x="360" y="15"/>
                    <a:pt x="307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2296175" y="3685425"/>
              <a:ext cx="27600" cy="23800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209" y="0"/>
                  </a:moveTo>
                  <a:cubicBezTo>
                    <a:pt x="152" y="0"/>
                    <a:pt x="95" y="57"/>
                    <a:pt x="38" y="95"/>
                  </a:cubicBezTo>
                  <a:cubicBezTo>
                    <a:pt x="19" y="152"/>
                    <a:pt x="0" y="228"/>
                    <a:pt x="0" y="286"/>
                  </a:cubicBezTo>
                  <a:cubicBezTo>
                    <a:pt x="19" y="362"/>
                    <a:pt x="38" y="419"/>
                    <a:pt x="95" y="457"/>
                  </a:cubicBezTo>
                  <a:lnTo>
                    <a:pt x="704" y="913"/>
                  </a:lnTo>
                  <a:cubicBezTo>
                    <a:pt x="761" y="951"/>
                    <a:pt x="818" y="951"/>
                    <a:pt x="894" y="951"/>
                  </a:cubicBezTo>
                  <a:cubicBezTo>
                    <a:pt x="951" y="951"/>
                    <a:pt x="1008" y="913"/>
                    <a:pt x="1065" y="856"/>
                  </a:cubicBezTo>
                  <a:cubicBezTo>
                    <a:pt x="1084" y="818"/>
                    <a:pt x="1103" y="742"/>
                    <a:pt x="1103" y="666"/>
                  </a:cubicBezTo>
                  <a:cubicBezTo>
                    <a:pt x="1103" y="609"/>
                    <a:pt x="1065" y="552"/>
                    <a:pt x="1008" y="514"/>
                  </a:cubicBezTo>
                  <a:lnTo>
                    <a:pt x="400" y="57"/>
                  </a:lnTo>
                  <a:cubicBezTo>
                    <a:pt x="343" y="0"/>
                    <a:pt x="285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2130200" y="3458300"/>
              <a:ext cx="22375" cy="45500"/>
            </a:xfrm>
            <a:custGeom>
              <a:avLst/>
              <a:gdLst/>
              <a:ahLst/>
              <a:cxnLst/>
              <a:rect l="l" t="t" r="r" b="b"/>
              <a:pathLst>
                <a:path w="895" h="1820" extrusionOk="0">
                  <a:moveTo>
                    <a:pt x="286" y="1"/>
                  </a:moveTo>
                  <a:cubicBezTo>
                    <a:pt x="255" y="1"/>
                    <a:pt x="223" y="10"/>
                    <a:pt x="191" y="31"/>
                  </a:cubicBezTo>
                  <a:cubicBezTo>
                    <a:pt x="58" y="88"/>
                    <a:pt x="1" y="241"/>
                    <a:pt x="58" y="336"/>
                  </a:cubicBezTo>
                  <a:cubicBezTo>
                    <a:pt x="115" y="431"/>
                    <a:pt x="191" y="564"/>
                    <a:pt x="229" y="659"/>
                  </a:cubicBezTo>
                  <a:cubicBezTo>
                    <a:pt x="248" y="697"/>
                    <a:pt x="286" y="754"/>
                    <a:pt x="286" y="792"/>
                  </a:cubicBezTo>
                  <a:cubicBezTo>
                    <a:pt x="286" y="792"/>
                    <a:pt x="299" y="858"/>
                    <a:pt x="304" y="858"/>
                  </a:cubicBezTo>
                  <a:cubicBezTo>
                    <a:pt x="305" y="858"/>
                    <a:pt x="305" y="856"/>
                    <a:pt x="305" y="849"/>
                  </a:cubicBezTo>
                  <a:cubicBezTo>
                    <a:pt x="305" y="868"/>
                    <a:pt x="324" y="887"/>
                    <a:pt x="324" y="906"/>
                  </a:cubicBezTo>
                  <a:cubicBezTo>
                    <a:pt x="362" y="1001"/>
                    <a:pt x="381" y="1135"/>
                    <a:pt x="400" y="1249"/>
                  </a:cubicBezTo>
                  <a:cubicBezTo>
                    <a:pt x="400" y="1287"/>
                    <a:pt x="419" y="1363"/>
                    <a:pt x="419" y="1420"/>
                  </a:cubicBezTo>
                  <a:lnTo>
                    <a:pt x="419" y="1477"/>
                  </a:lnTo>
                  <a:lnTo>
                    <a:pt x="419" y="1515"/>
                  </a:lnTo>
                  <a:lnTo>
                    <a:pt x="419" y="1553"/>
                  </a:lnTo>
                  <a:cubicBezTo>
                    <a:pt x="419" y="1667"/>
                    <a:pt x="495" y="1819"/>
                    <a:pt x="648" y="1819"/>
                  </a:cubicBezTo>
                  <a:cubicBezTo>
                    <a:pt x="762" y="1819"/>
                    <a:pt x="895" y="1743"/>
                    <a:pt x="895" y="1610"/>
                  </a:cubicBezTo>
                  <a:cubicBezTo>
                    <a:pt x="876" y="1097"/>
                    <a:pt x="762" y="602"/>
                    <a:pt x="495" y="145"/>
                  </a:cubicBezTo>
                  <a:cubicBezTo>
                    <a:pt x="441" y="63"/>
                    <a:pt x="366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2118800" y="3376525"/>
              <a:ext cx="20475" cy="39300"/>
            </a:xfrm>
            <a:custGeom>
              <a:avLst/>
              <a:gdLst/>
              <a:ahLst/>
              <a:cxnLst/>
              <a:rect l="l" t="t" r="r" b="b"/>
              <a:pathLst>
                <a:path w="819" h="1572" extrusionOk="0">
                  <a:moveTo>
                    <a:pt x="289" y="0"/>
                  </a:moveTo>
                  <a:cubicBezTo>
                    <a:pt x="256" y="0"/>
                    <a:pt x="222" y="10"/>
                    <a:pt x="191" y="31"/>
                  </a:cubicBezTo>
                  <a:cubicBezTo>
                    <a:pt x="76" y="69"/>
                    <a:pt x="0" y="240"/>
                    <a:pt x="76" y="335"/>
                  </a:cubicBezTo>
                  <a:cubicBezTo>
                    <a:pt x="115" y="411"/>
                    <a:pt x="172" y="506"/>
                    <a:pt x="191" y="601"/>
                  </a:cubicBezTo>
                  <a:cubicBezTo>
                    <a:pt x="210" y="639"/>
                    <a:pt x="210" y="658"/>
                    <a:pt x="229" y="716"/>
                  </a:cubicBezTo>
                  <a:cubicBezTo>
                    <a:pt x="229" y="735"/>
                    <a:pt x="267" y="754"/>
                    <a:pt x="267" y="792"/>
                  </a:cubicBezTo>
                  <a:lnTo>
                    <a:pt x="267" y="811"/>
                  </a:lnTo>
                  <a:cubicBezTo>
                    <a:pt x="286" y="906"/>
                    <a:pt x="305" y="982"/>
                    <a:pt x="305" y="1077"/>
                  </a:cubicBezTo>
                  <a:cubicBezTo>
                    <a:pt x="305" y="1115"/>
                    <a:pt x="305" y="1172"/>
                    <a:pt x="343" y="1210"/>
                  </a:cubicBezTo>
                  <a:lnTo>
                    <a:pt x="343" y="1286"/>
                  </a:lnTo>
                  <a:lnTo>
                    <a:pt x="343" y="1305"/>
                  </a:lnTo>
                  <a:cubicBezTo>
                    <a:pt x="343" y="1419"/>
                    <a:pt x="400" y="1571"/>
                    <a:pt x="552" y="1571"/>
                  </a:cubicBezTo>
                  <a:cubicBezTo>
                    <a:pt x="666" y="1571"/>
                    <a:pt x="818" y="1495"/>
                    <a:pt x="818" y="1362"/>
                  </a:cubicBezTo>
                  <a:cubicBezTo>
                    <a:pt x="818" y="944"/>
                    <a:pt x="704" y="525"/>
                    <a:pt x="495" y="145"/>
                  </a:cubicBezTo>
                  <a:cubicBezTo>
                    <a:pt x="454" y="63"/>
                    <a:pt x="373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2346100" y="3724400"/>
              <a:ext cx="607725" cy="549050"/>
            </a:xfrm>
            <a:custGeom>
              <a:avLst/>
              <a:gdLst/>
              <a:ahLst/>
              <a:cxnLst/>
              <a:rect l="l" t="t" r="r" b="b"/>
              <a:pathLst>
                <a:path w="24309" h="21962" extrusionOk="0">
                  <a:moveTo>
                    <a:pt x="2492" y="1"/>
                  </a:moveTo>
                  <a:cubicBezTo>
                    <a:pt x="1674" y="191"/>
                    <a:pt x="818" y="324"/>
                    <a:pt x="0" y="381"/>
                  </a:cubicBezTo>
                  <a:lnTo>
                    <a:pt x="21399" y="21494"/>
                  </a:lnTo>
                  <a:cubicBezTo>
                    <a:pt x="21721" y="21808"/>
                    <a:pt x="22139" y="21962"/>
                    <a:pt x="22552" y="21962"/>
                  </a:cubicBezTo>
                  <a:cubicBezTo>
                    <a:pt x="23041" y="21962"/>
                    <a:pt x="23524" y="21746"/>
                    <a:pt x="23833" y="21323"/>
                  </a:cubicBezTo>
                  <a:lnTo>
                    <a:pt x="23872" y="21304"/>
                  </a:lnTo>
                  <a:cubicBezTo>
                    <a:pt x="24309" y="20658"/>
                    <a:pt x="24176" y="19783"/>
                    <a:pt x="23586" y="19231"/>
                  </a:cubicBezTo>
                  <a:lnTo>
                    <a:pt x="24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2006100" y="3356800"/>
              <a:ext cx="195475" cy="241050"/>
            </a:xfrm>
            <a:custGeom>
              <a:avLst/>
              <a:gdLst/>
              <a:ahLst/>
              <a:cxnLst/>
              <a:rect l="l" t="t" r="r" b="b"/>
              <a:pathLst>
                <a:path w="7819" h="9642" extrusionOk="0">
                  <a:moveTo>
                    <a:pt x="4368" y="1"/>
                  </a:moveTo>
                  <a:cubicBezTo>
                    <a:pt x="4133" y="1"/>
                    <a:pt x="3973" y="325"/>
                    <a:pt x="4223" y="458"/>
                  </a:cubicBezTo>
                  <a:cubicBezTo>
                    <a:pt x="5821" y="1200"/>
                    <a:pt x="7000" y="2817"/>
                    <a:pt x="7152" y="4567"/>
                  </a:cubicBezTo>
                  <a:cubicBezTo>
                    <a:pt x="7285" y="6241"/>
                    <a:pt x="6525" y="7896"/>
                    <a:pt x="5231" y="8923"/>
                  </a:cubicBezTo>
                  <a:cubicBezTo>
                    <a:pt x="5345" y="7192"/>
                    <a:pt x="5250" y="5328"/>
                    <a:pt x="4318" y="3806"/>
                  </a:cubicBezTo>
                  <a:cubicBezTo>
                    <a:pt x="3533" y="2522"/>
                    <a:pt x="2146" y="1471"/>
                    <a:pt x="612" y="1471"/>
                  </a:cubicBezTo>
                  <a:cubicBezTo>
                    <a:pt x="510" y="1471"/>
                    <a:pt x="408" y="1476"/>
                    <a:pt x="305" y="1486"/>
                  </a:cubicBezTo>
                  <a:cubicBezTo>
                    <a:pt x="6" y="1504"/>
                    <a:pt x="1" y="1962"/>
                    <a:pt x="287" y="1962"/>
                  </a:cubicBezTo>
                  <a:cubicBezTo>
                    <a:pt x="293" y="1962"/>
                    <a:pt x="299" y="1961"/>
                    <a:pt x="305" y="1961"/>
                  </a:cubicBezTo>
                  <a:cubicBezTo>
                    <a:pt x="395" y="1953"/>
                    <a:pt x="484" y="1950"/>
                    <a:pt x="573" y="1950"/>
                  </a:cubicBezTo>
                  <a:cubicBezTo>
                    <a:pt x="2025" y="1950"/>
                    <a:pt x="3314" y="2950"/>
                    <a:pt x="3995" y="4186"/>
                  </a:cubicBezTo>
                  <a:cubicBezTo>
                    <a:pt x="4851" y="5765"/>
                    <a:pt x="4851" y="7667"/>
                    <a:pt x="4699" y="9398"/>
                  </a:cubicBezTo>
                  <a:cubicBezTo>
                    <a:pt x="4684" y="9541"/>
                    <a:pt x="4810" y="9642"/>
                    <a:pt x="4938" y="9642"/>
                  </a:cubicBezTo>
                  <a:cubicBezTo>
                    <a:pt x="4980" y="9642"/>
                    <a:pt x="5022" y="9631"/>
                    <a:pt x="5060" y="9607"/>
                  </a:cubicBezTo>
                  <a:cubicBezTo>
                    <a:pt x="6372" y="8770"/>
                    <a:pt x="7285" y="7401"/>
                    <a:pt x="7552" y="5879"/>
                  </a:cubicBezTo>
                  <a:cubicBezTo>
                    <a:pt x="7818" y="4377"/>
                    <a:pt x="7419" y="2836"/>
                    <a:pt x="6468" y="1619"/>
                  </a:cubicBezTo>
                  <a:cubicBezTo>
                    <a:pt x="5935" y="953"/>
                    <a:pt x="5250" y="401"/>
                    <a:pt x="4470" y="21"/>
                  </a:cubicBezTo>
                  <a:cubicBezTo>
                    <a:pt x="4436" y="7"/>
                    <a:pt x="4401" y="1"/>
                    <a:pt x="4368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6"/>
          <p:cNvGrpSpPr/>
          <p:nvPr/>
        </p:nvGrpSpPr>
        <p:grpSpPr>
          <a:xfrm>
            <a:off x="5065000" y="1547275"/>
            <a:ext cx="306400" cy="689925"/>
            <a:chOff x="5065000" y="1547275"/>
            <a:chExt cx="306400" cy="689925"/>
          </a:xfrm>
        </p:grpSpPr>
        <p:sp>
          <p:nvSpPr>
            <p:cNvPr id="968" name="Google Shape;968;p46"/>
            <p:cNvSpPr/>
            <p:nvPr/>
          </p:nvSpPr>
          <p:spPr>
            <a:xfrm>
              <a:off x="5102150" y="2067100"/>
              <a:ext cx="232100" cy="170100"/>
            </a:xfrm>
            <a:custGeom>
              <a:avLst/>
              <a:gdLst/>
              <a:ahLst/>
              <a:cxnLst/>
              <a:rect l="l" t="t" r="r" b="b"/>
              <a:pathLst>
                <a:path w="9284" h="6804" extrusionOk="0">
                  <a:moveTo>
                    <a:pt x="2488" y="0"/>
                  </a:moveTo>
                  <a:cubicBezTo>
                    <a:pt x="1841" y="0"/>
                    <a:pt x="1208" y="285"/>
                    <a:pt x="781" y="838"/>
                  </a:cubicBezTo>
                  <a:cubicBezTo>
                    <a:pt x="1" y="1814"/>
                    <a:pt x="140" y="3207"/>
                    <a:pt x="1116" y="3988"/>
                  </a:cubicBezTo>
                  <a:lnTo>
                    <a:pt x="4656" y="6803"/>
                  </a:lnTo>
                  <a:lnTo>
                    <a:pt x="8168" y="3988"/>
                  </a:lnTo>
                  <a:cubicBezTo>
                    <a:pt x="9144" y="3207"/>
                    <a:pt x="9283" y="1814"/>
                    <a:pt x="8503" y="838"/>
                  </a:cubicBezTo>
                  <a:cubicBezTo>
                    <a:pt x="8076" y="285"/>
                    <a:pt x="7443" y="0"/>
                    <a:pt x="6796" y="0"/>
                  </a:cubicBezTo>
                  <a:cubicBezTo>
                    <a:pt x="6303" y="0"/>
                    <a:pt x="5803" y="166"/>
                    <a:pt x="5381" y="504"/>
                  </a:cubicBezTo>
                  <a:lnTo>
                    <a:pt x="4656" y="1089"/>
                  </a:lnTo>
                  <a:lnTo>
                    <a:pt x="3903" y="504"/>
                  </a:lnTo>
                  <a:cubicBezTo>
                    <a:pt x="3481" y="166"/>
                    <a:pt x="2981" y="0"/>
                    <a:pt x="2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5065000" y="1547275"/>
              <a:ext cx="306400" cy="425950"/>
            </a:xfrm>
            <a:custGeom>
              <a:avLst/>
              <a:gdLst/>
              <a:ahLst/>
              <a:cxnLst/>
              <a:rect l="l" t="t" r="r" b="b"/>
              <a:pathLst>
                <a:path w="12256" h="17038" extrusionOk="0">
                  <a:moveTo>
                    <a:pt x="6142" y="0"/>
                  </a:moveTo>
                  <a:cubicBezTo>
                    <a:pt x="3792" y="0"/>
                    <a:pt x="1896" y="1875"/>
                    <a:pt x="1896" y="4211"/>
                  </a:cubicBezTo>
                  <a:cubicBezTo>
                    <a:pt x="1896" y="5883"/>
                    <a:pt x="2872" y="7333"/>
                    <a:pt x="4266" y="8030"/>
                  </a:cubicBezTo>
                  <a:lnTo>
                    <a:pt x="224" y="16141"/>
                  </a:lnTo>
                  <a:cubicBezTo>
                    <a:pt x="1" y="16560"/>
                    <a:pt x="335" y="17033"/>
                    <a:pt x="781" y="17033"/>
                  </a:cubicBezTo>
                  <a:lnTo>
                    <a:pt x="11541" y="17033"/>
                  </a:lnTo>
                  <a:cubicBezTo>
                    <a:pt x="11564" y="17036"/>
                    <a:pt x="11587" y="17038"/>
                    <a:pt x="11609" y="17038"/>
                  </a:cubicBezTo>
                  <a:cubicBezTo>
                    <a:pt x="12015" y="17038"/>
                    <a:pt x="12256" y="16566"/>
                    <a:pt x="12071" y="16169"/>
                  </a:cubicBezTo>
                  <a:lnTo>
                    <a:pt x="8029" y="8030"/>
                  </a:lnTo>
                  <a:cubicBezTo>
                    <a:pt x="9423" y="7333"/>
                    <a:pt x="10342" y="5883"/>
                    <a:pt x="10342" y="4267"/>
                  </a:cubicBezTo>
                  <a:cubicBezTo>
                    <a:pt x="10342" y="1981"/>
                    <a:pt x="8503" y="85"/>
                    <a:pt x="6245" y="2"/>
                  </a:cubicBezTo>
                  <a:cubicBezTo>
                    <a:pt x="6210" y="1"/>
                    <a:pt x="6176" y="0"/>
                    <a:pt x="6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>
            <a:spLocks noGrp="1"/>
          </p:cNvSpPr>
          <p:nvPr>
            <p:ph type="title"/>
          </p:nvPr>
        </p:nvSpPr>
        <p:spPr>
          <a:xfrm>
            <a:off x="1858237" y="1035159"/>
            <a:ext cx="4187750" cy="1328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What is MSE</a:t>
            </a:r>
            <a:endParaRPr sz="3200" b="1" dirty="0"/>
          </a:p>
        </p:txBody>
      </p:sp>
      <p:sp>
        <p:nvSpPr>
          <p:cNvPr id="797" name="Google Shape;797;p45"/>
          <p:cNvSpPr txBox="1">
            <a:spLocks noGrp="1"/>
          </p:cNvSpPr>
          <p:nvPr>
            <p:ph type="subTitle" idx="1"/>
          </p:nvPr>
        </p:nvSpPr>
        <p:spPr>
          <a:xfrm>
            <a:off x="3927293" y="1775567"/>
            <a:ext cx="4222133" cy="2072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It’s a technique used to determine whether a person is experiencing abnormalities in </a:t>
            </a:r>
            <a:r>
              <a:rPr lang="en-IN" sz="1800" b="1" dirty="0">
                <a:effectLst/>
                <a:latin typeface="Calibri" panose="020F0502020204030204" pitchFamily="34" charset="0"/>
              </a:rPr>
              <a:t>thinking , reasoning ability, feeling or behavioural</a:t>
            </a:r>
            <a:r>
              <a:rPr lang="en-IN" sz="1800" dirty="0">
                <a:effectLst/>
                <a:latin typeface="Calibri" panose="020F0502020204030204" pitchFamily="34" charset="0"/>
              </a:rPr>
              <a:t>. The MSE is used to identify the person's present mental state.</a:t>
            </a:r>
            <a:endParaRPr dirty="0"/>
          </a:p>
        </p:txBody>
      </p:sp>
      <p:grpSp>
        <p:nvGrpSpPr>
          <p:cNvPr id="798" name="Google Shape;798;p45"/>
          <p:cNvGrpSpPr/>
          <p:nvPr/>
        </p:nvGrpSpPr>
        <p:grpSpPr>
          <a:xfrm>
            <a:off x="1878335" y="3398893"/>
            <a:ext cx="1652319" cy="1744615"/>
            <a:chOff x="1795134" y="3822687"/>
            <a:chExt cx="1051830" cy="1110583"/>
          </a:xfrm>
        </p:grpSpPr>
        <p:sp>
          <p:nvSpPr>
            <p:cNvPr id="799" name="Google Shape;799;p45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5"/>
          <p:cNvGrpSpPr/>
          <p:nvPr/>
        </p:nvGrpSpPr>
        <p:grpSpPr>
          <a:xfrm>
            <a:off x="-189503" y="1004552"/>
            <a:ext cx="3956573" cy="4460336"/>
            <a:chOff x="-189503" y="489711"/>
            <a:chExt cx="4745858" cy="4975177"/>
          </a:xfrm>
        </p:grpSpPr>
        <p:grpSp>
          <p:nvGrpSpPr>
            <p:cNvPr id="802" name="Google Shape;802;p45"/>
            <p:cNvGrpSpPr/>
            <p:nvPr/>
          </p:nvGrpSpPr>
          <p:grpSpPr>
            <a:xfrm>
              <a:off x="-189503" y="1042672"/>
              <a:ext cx="4745858" cy="4422217"/>
              <a:chOff x="267700" y="1248925"/>
              <a:chExt cx="4279017" cy="3987212"/>
            </a:xfrm>
          </p:grpSpPr>
          <p:sp>
            <p:nvSpPr>
              <p:cNvPr id="803" name="Google Shape;803;p45"/>
              <p:cNvSpPr/>
              <p:nvPr/>
            </p:nvSpPr>
            <p:spPr>
              <a:xfrm>
                <a:off x="2324029" y="1569641"/>
                <a:ext cx="1911899" cy="1508007"/>
              </a:xfrm>
              <a:custGeom>
                <a:avLst/>
                <a:gdLst/>
                <a:ahLst/>
                <a:cxnLst/>
                <a:rect l="l" t="t" r="r" b="b"/>
                <a:pathLst>
                  <a:path w="73022" h="57596" extrusionOk="0">
                    <a:moveTo>
                      <a:pt x="35284" y="1"/>
                    </a:moveTo>
                    <a:cubicBezTo>
                      <a:pt x="31347" y="1"/>
                      <a:pt x="27390" y="552"/>
                      <a:pt x="23548" y="1655"/>
                    </a:cubicBezTo>
                    <a:lnTo>
                      <a:pt x="23510" y="1655"/>
                    </a:lnTo>
                    <a:cubicBezTo>
                      <a:pt x="21741" y="2150"/>
                      <a:pt x="19972" y="2759"/>
                      <a:pt x="18317" y="3481"/>
                    </a:cubicBezTo>
                    <a:cubicBezTo>
                      <a:pt x="17309" y="3900"/>
                      <a:pt x="16282" y="4375"/>
                      <a:pt x="15274" y="4908"/>
                    </a:cubicBezTo>
                    <a:cubicBezTo>
                      <a:pt x="10747" y="7266"/>
                      <a:pt x="7133" y="10139"/>
                      <a:pt x="4546" y="13467"/>
                    </a:cubicBezTo>
                    <a:cubicBezTo>
                      <a:pt x="3006" y="15483"/>
                      <a:pt x="1788" y="17652"/>
                      <a:pt x="1008" y="19953"/>
                    </a:cubicBezTo>
                    <a:cubicBezTo>
                      <a:pt x="457" y="21494"/>
                      <a:pt x="115" y="23073"/>
                      <a:pt x="0" y="24613"/>
                    </a:cubicBezTo>
                    <a:lnTo>
                      <a:pt x="0" y="27543"/>
                    </a:lnTo>
                    <a:cubicBezTo>
                      <a:pt x="400" y="31955"/>
                      <a:pt x="2625" y="36045"/>
                      <a:pt x="5916" y="38461"/>
                    </a:cubicBezTo>
                    <a:lnTo>
                      <a:pt x="5954" y="38480"/>
                    </a:lnTo>
                    <a:cubicBezTo>
                      <a:pt x="8084" y="40020"/>
                      <a:pt x="10728" y="40876"/>
                      <a:pt x="13391" y="40876"/>
                    </a:cubicBezTo>
                    <a:cubicBezTo>
                      <a:pt x="14437" y="40876"/>
                      <a:pt x="15464" y="40743"/>
                      <a:pt x="16434" y="40477"/>
                    </a:cubicBezTo>
                    <a:lnTo>
                      <a:pt x="16434" y="40477"/>
                    </a:lnTo>
                    <a:cubicBezTo>
                      <a:pt x="16073" y="42759"/>
                      <a:pt x="16701" y="45251"/>
                      <a:pt x="18146" y="47305"/>
                    </a:cubicBezTo>
                    <a:cubicBezTo>
                      <a:pt x="18432" y="47686"/>
                      <a:pt x="18717" y="48066"/>
                      <a:pt x="19021" y="48370"/>
                    </a:cubicBezTo>
                    <a:cubicBezTo>
                      <a:pt x="21285" y="50748"/>
                      <a:pt x="24842" y="52175"/>
                      <a:pt x="28779" y="52270"/>
                    </a:cubicBezTo>
                    <a:lnTo>
                      <a:pt x="29292" y="52270"/>
                    </a:lnTo>
                    <a:cubicBezTo>
                      <a:pt x="31480" y="52270"/>
                      <a:pt x="33819" y="51927"/>
                      <a:pt x="36615" y="51166"/>
                    </a:cubicBezTo>
                    <a:cubicBezTo>
                      <a:pt x="37395" y="50976"/>
                      <a:pt x="38232" y="50748"/>
                      <a:pt x="39145" y="50463"/>
                    </a:cubicBezTo>
                    <a:cubicBezTo>
                      <a:pt x="39944" y="50215"/>
                      <a:pt x="40781" y="49968"/>
                      <a:pt x="41580" y="49702"/>
                    </a:cubicBezTo>
                    <a:lnTo>
                      <a:pt x="41618" y="49702"/>
                    </a:lnTo>
                    <a:cubicBezTo>
                      <a:pt x="42151" y="51128"/>
                      <a:pt x="42892" y="52631"/>
                      <a:pt x="44300" y="53506"/>
                    </a:cubicBezTo>
                    <a:cubicBezTo>
                      <a:pt x="45517" y="54267"/>
                      <a:pt x="46963" y="54362"/>
                      <a:pt x="48332" y="54362"/>
                    </a:cubicBezTo>
                    <a:lnTo>
                      <a:pt x="48846" y="54362"/>
                    </a:lnTo>
                    <a:lnTo>
                      <a:pt x="50653" y="56511"/>
                    </a:lnTo>
                    <a:cubicBezTo>
                      <a:pt x="50843" y="56721"/>
                      <a:pt x="50995" y="56930"/>
                      <a:pt x="51204" y="57139"/>
                    </a:cubicBezTo>
                    <a:lnTo>
                      <a:pt x="51452" y="57462"/>
                    </a:lnTo>
                    <a:cubicBezTo>
                      <a:pt x="51528" y="57557"/>
                      <a:pt x="51642" y="57595"/>
                      <a:pt x="51775" y="57595"/>
                    </a:cubicBezTo>
                    <a:cubicBezTo>
                      <a:pt x="51870" y="57595"/>
                      <a:pt x="51927" y="57576"/>
                      <a:pt x="52022" y="57519"/>
                    </a:cubicBezTo>
                    <a:cubicBezTo>
                      <a:pt x="52460" y="57234"/>
                      <a:pt x="52840" y="56892"/>
                      <a:pt x="53183" y="56511"/>
                    </a:cubicBezTo>
                    <a:cubicBezTo>
                      <a:pt x="53886" y="55712"/>
                      <a:pt x="54419" y="54818"/>
                      <a:pt x="54742" y="53810"/>
                    </a:cubicBezTo>
                    <a:cubicBezTo>
                      <a:pt x="56759" y="53430"/>
                      <a:pt x="58661" y="52821"/>
                      <a:pt x="60315" y="51984"/>
                    </a:cubicBezTo>
                    <a:cubicBezTo>
                      <a:pt x="63815" y="50234"/>
                      <a:pt x="66478" y="47381"/>
                      <a:pt x="67619" y="44129"/>
                    </a:cubicBezTo>
                    <a:cubicBezTo>
                      <a:pt x="68932" y="43311"/>
                      <a:pt x="70016" y="42303"/>
                      <a:pt x="70834" y="41162"/>
                    </a:cubicBezTo>
                    <a:cubicBezTo>
                      <a:pt x="71424" y="40306"/>
                      <a:pt x="71918" y="39355"/>
                      <a:pt x="72280" y="38289"/>
                    </a:cubicBezTo>
                    <a:cubicBezTo>
                      <a:pt x="72774" y="36882"/>
                      <a:pt x="73021" y="35265"/>
                      <a:pt x="73021" y="33534"/>
                    </a:cubicBezTo>
                    <a:cubicBezTo>
                      <a:pt x="73021" y="31993"/>
                      <a:pt x="72831" y="30320"/>
                      <a:pt x="72451" y="28589"/>
                    </a:cubicBezTo>
                    <a:cubicBezTo>
                      <a:pt x="71804" y="25622"/>
                      <a:pt x="70720" y="22692"/>
                      <a:pt x="69236" y="19915"/>
                    </a:cubicBezTo>
                    <a:cubicBezTo>
                      <a:pt x="66003" y="13829"/>
                      <a:pt x="60867" y="8560"/>
                      <a:pt x="54780" y="5079"/>
                    </a:cubicBezTo>
                    <a:cubicBezTo>
                      <a:pt x="53240" y="4166"/>
                      <a:pt x="51566" y="3367"/>
                      <a:pt x="49854" y="2701"/>
                    </a:cubicBezTo>
                    <a:cubicBezTo>
                      <a:pt x="48941" y="2321"/>
                      <a:pt x="47933" y="1979"/>
                      <a:pt x="46811" y="1655"/>
                    </a:cubicBezTo>
                    <a:cubicBezTo>
                      <a:pt x="43539" y="666"/>
                      <a:pt x="40058" y="134"/>
                      <a:pt x="36520" y="39"/>
                    </a:cubicBezTo>
                    <a:cubicBezTo>
                      <a:pt x="36121" y="1"/>
                      <a:pt x="35683" y="1"/>
                      <a:pt x="35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5"/>
              <p:cNvSpPr/>
              <p:nvPr/>
            </p:nvSpPr>
            <p:spPr>
              <a:xfrm>
                <a:off x="2313556" y="1560188"/>
                <a:ext cx="1934808" cy="1527906"/>
              </a:xfrm>
              <a:custGeom>
                <a:avLst/>
                <a:gdLst/>
                <a:ahLst/>
                <a:cxnLst/>
                <a:rect l="l" t="t" r="r" b="b"/>
                <a:pathLst>
                  <a:path w="73897" h="58356" extrusionOk="0">
                    <a:moveTo>
                      <a:pt x="35684" y="799"/>
                    </a:moveTo>
                    <a:cubicBezTo>
                      <a:pt x="36102" y="799"/>
                      <a:pt x="36502" y="799"/>
                      <a:pt x="36901" y="818"/>
                    </a:cubicBezTo>
                    <a:cubicBezTo>
                      <a:pt x="40344" y="913"/>
                      <a:pt x="43768" y="1446"/>
                      <a:pt x="47078" y="2435"/>
                    </a:cubicBezTo>
                    <a:cubicBezTo>
                      <a:pt x="48105" y="2739"/>
                      <a:pt x="49094" y="3081"/>
                      <a:pt x="50083" y="3462"/>
                    </a:cubicBezTo>
                    <a:cubicBezTo>
                      <a:pt x="51738" y="4128"/>
                      <a:pt x="53373" y="4907"/>
                      <a:pt x="54952" y="5820"/>
                    </a:cubicBezTo>
                    <a:cubicBezTo>
                      <a:pt x="60944" y="9263"/>
                      <a:pt x="66003" y="14418"/>
                      <a:pt x="69256" y="20486"/>
                    </a:cubicBezTo>
                    <a:cubicBezTo>
                      <a:pt x="70682" y="23167"/>
                      <a:pt x="71786" y="26059"/>
                      <a:pt x="72451" y="29045"/>
                    </a:cubicBezTo>
                    <a:cubicBezTo>
                      <a:pt x="72813" y="30605"/>
                      <a:pt x="73022" y="32278"/>
                      <a:pt x="73022" y="33914"/>
                    </a:cubicBezTo>
                    <a:cubicBezTo>
                      <a:pt x="73022" y="35512"/>
                      <a:pt x="72813" y="37091"/>
                      <a:pt x="72299" y="38536"/>
                    </a:cubicBezTo>
                    <a:cubicBezTo>
                      <a:pt x="71976" y="39506"/>
                      <a:pt x="71519" y="40438"/>
                      <a:pt x="70911" y="41294"/>
                    </a:cubicBezTo>
                    <a:cubicBezTo>
                      <a:pt x="70055" y="42474"/>
                      <a:pt x="68932" y="43463"/>
                      <a:pt x="67677" y="44223"/>
                    </a:cubicBezTo>
                    <a:cubicBezTo>
                      <a:pt x="66536" y="47590"/>
                      <a:pt x="63740" y="50348"/>
                      <a:pt x="60506" y="51965"/>
                    </a:cubicBezTo>
                    <a:cubicBezTo>
                      <a:pt x="58756" y="52840"/>
                      <a:pt x="56873" y="53411"/>
                      <a:pt x="54952" y="53772"/>
                    </a:cubicBezTo>
                    <a:cubicBezTo>
                      <a:pt x="54895" y="53791"/>
                      <a:pt x="54838" y="53791"/>
                      <a:pt x="54781" y="53791"/>
                    </a:cubicBezTo>
                    <a:cubicBezTo>
                      <a:pt x="54496" y="54818"/>
                      <a:pt x="53944" y="55769"/>
                      <a:pt x="53240" y="56549"/>
                    </a:cubicBezTo>
                    <a:cubicBezTo>
                      <a:pt x="52898" y="56910"/>
                      <a:pt x="52556" y="57253"/>
                      <a:pt x="52137" y="57538"/>
                    </a:cubicBezTo>
                    <a:cubicBezTo>
                      <a:pt x="51871" y="57196"/>
                      <a:pt x="51604" y="56891"/>
                      <a:pt x="51338" y="56549"/>
                    </a:cubicBezTo>
                    <a:lnTo>
                      <a:pt x="49417" y="54266"/>
                    </a:lnTo>
                    <a:lnTo>
                      <a:pt x="48713" y="54266"/>
                    </a:lnTo>
                    <a:cubicBezTo>
                      <a:pt x="47382" y="54266"/>
                      <a:pt x="46012" y="54171"/>
                      <a:pt x="44890" y="53468"/>
                    </a:cubicBezTo>
                    <a:cubicBezTo>
                      <a:pt x="43521" y="52612"/>
                      <a:pt x="42817" y="51033"/>
                      <a:pt x="42227" y="49492"/>
                    </a:cubicBezTo>
                    <a:cubicBezTo>
                      <a:pt x="41276" y="49797"/>
                      <a:pt x="40325" y="50082"/>
                      <a:pt x="39374" y="50405"/>
                    </a:cubicBezTo>
                    <a:cubicBezTo>
                      <a:pt x="38537" y="50652"/>
                      <a:pt x="37719" y="50900"/>
                      <a:pt x="36882" y="51109"/>
                    </a:cubicBezTo>
                    <a:cubicBezTo>
                      <a:pt x="34524" y="51756"/>
                      <a:pt x="32108" y="52212"/>
                      <a:pt x="29654" y="52212"/>
                    </a:cubicBezTo>
                    <a:lnTo>
                      <a:pt x="29122" y="52212"/>
                    </a:lnTo>
                    <a:cubicBezTo>
                      <a:pt x="25660" y="52117"/>
                      <a:pt x="22065" y="50976"/>
                      <a:pt x="19668" y="48446"/>
                    </a:cubicBezTo>
                    <a:cubicBezTo>
                      <a:pt x="19364" y="48142"/>
                      <a:pt x="19079" y="47780"/>
                      <a:pt x="18832" y="47419"/>
                    </a:cubicBezTo>
                    <a:cubicBezTo>
                      <a:pt x="17367" y="45365"/>
                      <a:pt x="16720" y="42645"/>
                      <a:pt x="17329" y="40248"/>
                    </a:cubicBezTo>
                    <a:lnTo>
                      <a:pt x="17329" y="40248"/>
                    </a:lnTo>
                    <a:cubicBezTo>
                      <a:pt x="16188" y="40629"/>
                      <a:pt x="14951" y="40819"/>
                      <a:pt x="13753" y="40819"/>
                    </a:cubicBezTo>
                    <a:cubicBezTo>
                      <a:pt x="11204" y="40819"/>
                      <a:pt x="8636" y="40001"/>
                      <a:pt x="6563" y="38517"/>
                    </a:cubicBezTo>
                    <a:cubicBezTo>
                      <a:pt x="6563" y="38517"/>
                      <a:pt x="6544" y="38517"/>
                      <a:pt x="6544" y="38479"/>
                    </a:cubicBezTo>
                    <a:cubicBezTo>
                      <a:pt x="3215" y="36083"/>
                      <a:pt x="1199" y="32050"/>
                      <a:pt x="819" y="27885"/>
                    </a:cubicBezTo>
                    <a:lnTo>
                      <a:pt x="819" y="25012"/>
                    </a:lnTo>
                    <a:cubicBezTo>
                      <a:pt x="933" y="23491"/>
                      <a:pt x="1294" y="21969"/>
                      <a:pt x="1789" y="20486"/>
                    </a:cubicBezTo>
                    <a:cubicBezTo>
                      <a:pt x="2569" y="18203"/>
                      <a:pt x="3786" y="16035"/>
                      <a:pt x="5289" y="14114"/>
                    </a:cubicBezTo>
                    <a:cubicBezTo>
                      <a:pt x="8085" y="10519"/>
                      <a:pt x="11851" y="7761"/>
                      <a:pt x="15864" y="5668"/>
                    </a:cubicBezTo>
                    <a:cubicBezTo>
                      <a:pt x="16834" y="5174"/>
                      <a:pt x="17862" y="4698"/>
                      <a:pt x="18889" y="4261"/>
                    </a:cubicBezTo>
                    <a:cubicBezTo>
                      <a:pt x="20543" y="3557"/>
                      <a:pt x="22274" y="2948"/>
                      <a:pt x="24043" y="2473"/>
                    </a:cubicBezTo>
                    <a:cubicBezTo>
                      <a:pt x="27828" y="1370"/>
                      <a:pt x="31766" y="799"/>
                      <a:pt x="35684" y="799"/>
                    </a:cubicBezTo>
                    <a:close/>
                    <a:moveTo>
                      <a:pt x="35684" y="0"/>
                    </a:moveTo>
                    <a:cubicBezTo>
                      <a:pt x="31690" y="0"/>
                      <a:pt x="27733" y="533"/>
                      <a:pt x="23834" y="1636"/>
                    </a:cubicBezTo>
                    <a:lnTo>
                      <a:pt x="23777" y="1636"/>
                    </a:lnTo>
                    <a:cubicBezTo>
                      <a:pt x="21970" y="2130"/>
                      <a:pt x="20220" y="2758"/>
                      <a:pt x="18527" y="3481"/>
                    </a:cubicBezTo>
                    <a:cubicBezTo>
                      <a:pt x="17500" y="3918"/>
                      <a:pt x="16473" y="4394"/>
                      <a:pt x="15465" y="4946"/>
                    </a:cubicBezTo>
                    <a:cubicBezTo>
                      <a:pt x="10900" y="7323"/>
                      <a:pt x="7229" y="10233"/>
                      <a:pt x="4623" y="13619"/>
                    </a:cubicBezTo>
                    <a:cubicBezTo>
                      <a:pt x="3025" y="15654"/>
                      <a:pt x="1808" y="17880"/>
                      <a:pt x="1009" y="20219"/>
                    </a:cubicBezTo>
                    <a:cubicBezTo>
                      <a:pt x="457" y="21798"/>
                      <a:pt x="115" y="23396"/>
                      <a:pt x="1" y="24936"/>
                    </a:cubicBezTo>
                    <a:lnTo>
                      <a:pt x="1" y="25012"/>
                    </a:lnTo>
                    <a:lnTo>
                      <a:pt x="1" y="27885"/>
                    </a:lnTo>
                    <a:lnTo>
                      <a:pt x="1" y="27961"/>
                    </a:lnTo>
                    <a:cubicBezTo>
                      <a:pt x="400" y="32488"/>
                      <a:pt x="2683" y="36672"/>
                      <a:pt x="6069" y="39145"/>
                    </a:cubicBezTo>
                    <a:lnTo>
                      <a:pt x="6107" y="39202"/>
                    </a:lnTo>
                    <a:cubicBezTo>
                      <a:pt x="8294" y="40800"/>
                      <a:pt x="11033" y="41675"/>
                      <a:pt x="13791" y="41675"/>
                    </a:cubicBezTo>
                    <a:cubicBezTo>
                      <a:pt x="14666" y="41675"/>
                      <a:pt x="15522" y="41580"/>
                      <a:pt x="16359" y="41408"/>
                    </a:cubicBezTo>
                    <a:lnTo>
                      <a:pt x="16359" y="41408"/>
                    </a:lnTo>
                    <a:cubicBezTo>
                      <a:pt x="16169" y="43615"/>
                      <a:pt x="16815" y="45992"/>
                      <a:pt x="18223" y="47952"/>
                    </a:cubicBezTo>
                    <a:cubicBezTo>
                      <a:pt x="18508" y="48351"/>
                      <a:pt x="18813" y="48712"/>
                      <a:pt x="19136" y="49055"/>
                    </a:cubicBezTo>
                    <a:cubicBezTo>
                      <a:pt x="21494" y="51508"/>
                      <a:pt x="25127" y="52954"/>
                      <a:pt x="29179" y="53087"/>
                    </a:cubicBezTo>
                    <a:lnTo>
                      <a:pt x="29731" y="53087"/>
                    </a:lnTo>
                    <a:cubicBezTo>
                      <a:pt x="31956" y="53087"/>
                      <a:pt x="34315" y="52726"/>
                      <a:pt x="37168" y="51965"/>
                    </a:cubicBezTo>
                    <a:cubicBezTo>
                      <a:pt x="37948" y="51756"/>
                      <a:pt x="38784" y="51508"/>
                      <a:pt x="39716" y="51223"/>
                    </a:cubicBezTo>
                    <a:cubicBezTo>
                      <a:pt x="40401" y="51014"/>
                      <a:pt x="41143" y="50805"/>
                      <a:pt x="41828" y="50557"/>
                    </a:cubicBezTo>
                    <a:cubicBezTo>
                      <a:pt x="42398" y="51946"/>
                      <a:pt x="43140" y="53334"/>
                      <a:pt x="44529" y="54190"/>
                    </a:cubicBezTo>
                    <a:cubicBezTo>
                      <a:pt x="45841" y="55008"/>
                      <a:pt x="47420" y="55122"/>
                      <a:pt x="48789" y="55122"/>
                    </a:cubicBezTo>
                    <a:lnTo>
                      <a:pt x="49094" y="55122"/>
                    </a:lnTo>
                    <a:lnTo>
                      <a:pt x="49817" y="55959"/>
                    </a:lnTo>
                    <a:lnTo>
                      <a:pt x="50787" y="57101"/>
                    </a:lnTo>
                    <a:cubicBezTo>
                      <a:pt x="50977" y="57310"/>
                      <a:pt x="51148" y="57519"/>
                      <a:pt x="51338" y="57747"/>
                    </a:cubicBezTo>
                    <a:lnTo>
                      <a:pt x="51604" y="58071"/>
                    </a:lnTo>
                    <a:cubicBezTo>
                      <a:pt x="51757" y="58261"/>
                      <a:pt x="52004" y="58356"/>
                      <a:pt x="52213" y="58356"/>
                    </a:cubicBezTo>
                    <a:cubicBezTo>
                      <a:pt x="52384" y="58356"/>
                      <a:pt x="52556" y="58318"/>
                      <a:pt x="52689" y="58223"/>
                    </a:cubicBezTo>
                    <a:cubicBezTo>
                      <a:pt x="53145" y="57899"/>
                      <a:pt x="53545" y="57519"/>
                      <a:pt x="53925" y="57120"/>
                    </a:cubicBezTo>
                    <a:cubicBezTo>
                      <a:pt x="54610" y="56359"/>
                      <a:pt x="55142" y="55484"/>
                      <a:pt x="55504" y="54533"/>
                    </a:cubicBezTo>
                    <a:cubicBezTo>
                      <a:pt x="57463" y="54152"/>
                      <a:pt x="59327" y="53525"/>
                      <a:pt x="60963" y="52707"/>
                    </a:cubicBezTo>
                    <a:cubicBezTo>
                      <a:pt x="64501" y="50919"/>
                      <a:pt x="67221" y="48047"/>
                      <a:pt x="68438" y="44756"/>
                    </a:cubicBezTo>
                    <a:cubicBezTo>
                      <a:pt x="69731" y="43919"/>
                      <a:pt x="70816" y="42911"/>
                      <a:pt x="71633" y="41770"/>
                    </a:cubicBezTo>
                    <a:cubicBezTo>
                      <a:pt x="72280" y="40876"/>
                      <a:pt x="72775" y="39887"/>
                      <a:pt x="73155" y="38784"/>
                    </a:cubicBezTo>
                    <a:cubicBezTo>
                      <a:pt x="73669" y="37338"/>
                      <a:pt x="73897" y="35702"/>
                      <a:pt x="73897" y="33914"/>
                    </a:cubicBezTo>
                    <a:cubicBezTo>
                      <a:pt x="73897" y="32354"/>
                      <a:pt x="73707" y="30643"/>
                      <a:pt x="73307" y="28874"/>
                    </a:cubicBezTo>
                    <a:cubicBezTo>
                      <a:pt x="72642" y="25887"/>
                      <a:pt x="71538" y="22901"/>
                      <a:pt x="70055" y="20105"/>
                    </a:cubicBezTo>
                    <a:cubicBezTo>
                      <a:pt x="66764" y="13961"/>
                      <a:pt x="61590" y="8617"/>
                      <a:pt x="55428" y="5098"/>
                    </a:cubicBezTo>
                    <a:cubicBezTo>
                      <a:pt x="53849" y="4204"/>
                      <a:pt x="52194" y="3386"/>
                      <a:pt x="50463" y="2701"/>
                    </a:cubicBezTo>
                    <a:cubicBezTo>
                      <a:pt x="49531" y="2321"/>
                      <a:pt x="48504" y="1978"/>
                      <a:pt x="47382" y="1655"/>
                    </a:cubicBezTo>
                    <a:cubicBezTo>
                      <a:pt x="44091" y="647"/>
                      <a:pt x="40591" y="114"/>
                      <a:pt x="36996" y="19"/>
                    </a:cubicBezTo>
                    <a:cubicBezTo>
                      <a:pt x="36521" y="0"/>
                      <a:pt x="36102" y="0"/>
                      <a:pt x="35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5"/>
              <p:cNvSpPr/>
              <p:nvPr/>
            </p:nvSpPr>
            <p:spPr>
              <a:xfrm>
                <a:off x="2485395" y="2569176"/>
                <a:ext cx="321731" cy="233574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8921" extrusionOk="0">
                    <a:moveTo>
                      <a:pt x="0" y="0"/>
                    </a:moveTo>
                    <a:cubicBezTo>
                      <a:pt x="2071" y="1492"/>
                      <a:pt x="4655" y="2306"/>
                      <a:pt x="7211" y="2306"/>
                    </a:cubicBezTo>
                    <a:cubicBezTo>
                      <a:pt x="8435" y="2306"/>
                      <a:pt x="9652" y="2119"/>
                      <a:pt x="10804" y="1731"/>
                    </a:cubicBezTo>
                    <a:lnTo>
                      <a:pt x="10804" y="1731"/>
                    </a:lnTo>
                    <a:cubicBezTo>
                      <a:pt x="10176" y="4128"/>
                      <a:pt x="10823" y="6848"/>
                      <a:pt x="12288" y="8921"/>
                    </a:cubicBezTo>
                    <a:lnTo>
                      <a:pt x="12288" y="0"/>
                    </a:lnTo>
                    <a:close/>
                  </a:path>
                </a:pathLst>
              </a:custGeom>
              <a:solidFill>
                <a:srgbClr val="73A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5"/>
              <p:cNvSpPr/>
              <p:nvPr/>
            </p:nvSpPr>
            <p:spPr>
              <a:xfrm>
                <a:off x="3971486" y="1279795"/>
                <a:ext cx="374514" cy="602433"/>
              </a:xfrm>
              <a:custGeom>
                <a:avLst/>
                <a:gdLst/>
                <a:ahLst/>
                <a:cxnLst/>
                <a:rect l="l" t="t" r="r" b="b"/>
                <a:pathLst>
                  <a:path w="14304" h="23009" extrusionOk="0">
                    <a:moveTo>
                      <a:pt x="0" y="0"/>
                    </a:moveTo>
                    <a:lnTo>
                      <a:pt x="0" y="14665"/>
                    </a:lnTo>
                    <a:lnTo>
                      <a:pt x="5212" y="14665"/>
                    </a:lnTo>
                    <a:cubicBezTo>
                      <a:pt x="5707" y="14665"/>
                      <a:pt x="6106" y="15084"/>
                      <a:pt x="6106" y="15578"/>
                    </a:cubicBezTo>
                    <a:lnTo>
                      <a:pt x="6106" y="15655"/>
                    </a:lnTo>
                    <a:cubicBezTo>
                      <a:pt x="6106" y="15978"/>
                      <a:pt x="5897" y="16282"/>
                      <a:pt x="5611" y="16453"/>
                    </a:cubicBezTo>
                    <a:cubicBezTo>
                      <a:pt x="4546" y="17043"/>
                      <a:pt x="3804" y="18222"/>
                      <a:pt x="3804" y="19516"/>
                    </a:cubicBezTo>
                    <a:cubicBezTo>
                      <a:pt x="3804" y="21437"/>
                      <a:pt x="5354" y="23008"/>
                      <a:pt x="7286" y="23008"/>
                    </a:cubicBezTo>
                    <a:cubicBezTo>
                      <a:pt x="7515" y="23008"/>
                      <a:pt x="7751" y="22986"/>
                      <a:pt x="7989" y="22939"/>
                    </a:cubicBezTo>
                    <a:cubicBezTo>
                      <a:pt x="9340" y="22711"/>
                      <a:pt x="10462" y="21608"/>
                      <a:pt x="10728" y="20258"/>
                    </a:cubicBezTo>
                    <a:cubicBezTo>
                      <a:pt x="11051" y="18660"/>
                      <a:pt x="10272" y="17176"/>
                      <a:pt x="9016" y="16472"/>
                    </a:cubicBezTo>
                    <a:cubicBezTo>
                      <a:pt x="8731" y="16320"/>
                      <a:pt x="8503" y="15997"/>
                      <a:pt x="8503" y="15674"/>
                    </a:cubicBezTo>
                    <a:lnTo>
                      <a:pt x="8503" y="15597"/>
                    </a:lnTo>
                    <a:cubicBezTo>
                      <a:pt x="8503" y="15103"/>
                      <a:pt x="8921" y="14703"/>
                      <a:pt x="9416" y="14703"/>
                    </a:cubicBezTo>
                    <a:lnTo>
                      <a:pt x="14304" y="14703"/>
                    </a:lnTo>
                    <a:cubicBezTo>
                      <a:pt x="11051" y="8617"/>
                      <a:pt x="6011" y="344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5"/>
              <p:cNvSpPr/>
              <p:nvPr/>
            </p:nvSpPr>
            <p:spPr>
              <a:xfrm>
                <a:off x="2943072" y="1581213"/>
                <a:ext cx="603611" cy="42730"/>
              </a:xfrm>
              <a:custGeom>
                <a:avLst/>
                <a:gdLst/>
                <a:ahLst/>
                <a:cxnLst/>
                <a:rect l="l" t="t" r="r" b="b"/>
                <a:pathLst>
                  <a:path w="23054" h="1632" extrusionOk="0">
                    <a:moveTo>
                      <a:pt x="11763" y="0"/>
                    </a:moveTo>
                    <a:cubicBezTo>
                      <a:pt x="7809" y="0"/>
                      <a:pt x="3825" y="554"/>
                      <a:pt x="0" y="1632"/>
                    </a:cubicBezTo>
                    <a:lnTo>
                      <a:pt x="23054" y="1632"/>
                    </a:lnTo>
                    <a:cubicBezTo>
                      <a:pt x="19763" y="643"/>
                      <a:pt x="16301" y="110"/>
                      <a:pt x="12877" y="15"/>
                    </a:cubicBezTo>
                    <a:cubicBezTo>
                      <a:pt x="12506" y="5"/>
                      <a:pt x="12135" y="0"/>
                      <a:pt x="11763" y="0"/>
                    </a:cubicBezTo>
                    <a:close/>
                  </a:path>
                </a:pathLst>
              </a:custGeom>
              <a:solidFill>
                <a:srgbClr val="73A4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5"/>
              <p:cNvSpPr/>
              <p:nvPr/>
            </p:nvSpPr>
            <p:spPr>
              <a:xfrm>
                <a:off x="2112366" y="1248925"/>
                <a:ext cx="674330" cy="643252"/>
              </a:xfrm>
              <a:custGeom>
                <a:avLst/>
                <a:gdLst/>
                <a:ahLst/>
                <a:cxnLst/>
                <a:rect l="l" t="t" r="r" b="b"/>
                <a:pathLst>
                  <a:path w="25755" h="24568" extrusionOk="0">
                    <a:moveTo>
                      <a:pt x="17100" y="0"/>
                    </a:moveTo>
                    <a:cubicBezTo>
                      <a:pt x="16073" y="438"/>
                      <a:pt x="15065" y="894"/>
                      <a:pt x="14076" y="1427"/>
                    </a:cubicBezTo>
                    <a:cubicBezTo>
                      <a:pt x="10063" y="3519"/>
                      <a:pt x="6315" y="6277"/>
                      <a:pt x="3500" y="9853"/>
                    </a:cubicBezTo>
                    <a:cubicBezTo>
                      <a:pt x="1998" y="11793"/>
                      <a:pt x="799" y="13942"/>
                      <a:pt x="1" y="16225"/>
                    </a:cubicBezTo>
                    <a:lnTo>
                      <a:pt x="4261" y="16225"/>
                    </a:lnTo>
                    <a:cubicBezTo>
                      <a:pt x="4756" y="16225"/>
                      <a:pt x="5174" y="16643"/>
                      <a:pt x="5174" y="17138"/>
                    </a:cubicBezTo>
                    <a:lnTo>
                      <a:pt x="5174" y="17214"/>
                    </a:lnTo>
                    <a:cubicBezTo>
                      <a:pt x="5174" y="17537"/>
                      <a:pt x="4946" y="17842"/>
                      <a:pt x="4661" y="18013"/>
                    </a:cubicBezTo>
                    <a:cubicBezTo>
                      <a:pt x="3595" y="18602"/>
                      <a:pt x="2854" y="19782"/>
                      <a:pt x="2854" y="21075"/>
                    </a:cubicBezTo>
                    <a:cubicBezTo>
                      <a:pt x="2854" y="22996"/>
                      <a:pt x="4419" y="24568"/>
                      <a:pt x="6340" y="24568"/>
                    </a:cubicBezTo>
                    <a:cubicBezTo>
                      <a:pt x="6568" y="24568"/>
                      <a:pt x="6802" y="24545"/>
                      <a:pt x="7038" y="24499"/>
                    </a:cubicBezTo>
                    <a:cubicBezTo>
                      <a:pt x="8408" y="24271"/>
                      <a:pt x="9511" y="23167"/>
                      <a:pt x="9777" y="21817"/>
                    </a:cubicBezTo>
                    <a:cubicBezTo>
                      <a:pt x="10120" y="20200"/>
                      <a:pt x="9321" y="18736"/>
                      <a:pt x="8046" y="18013"/>
                    </a:cubicBezTo>
                    <a:cubicBezTo>
                      <a:pt x="7761" y="17842"/>
                      <a:pt x="7552" y="17537"/>
                      <a:pt x="7552" y="17214"/>
                    </a:cubicBezTo>
                    <a:lnTo>
                      <a:pt x="7552" y="17138"/>
                    </a:lnTo>
                    <a:cubicBezTo>
                      <a:pt x="7552" y="16624"/>
                      <a:pt x="7951" y="16225"/>
                      <a:pt x="8446" y="16225"/>
                    </a:cubicBezTo>
                    <a:lnTo>
                      <a:pt x="17062" y="16225"/>
                    </a:lnTo>
                    <a:lnTo>
                      <a:pt x="17062" y="7095"/>
                    </a:lnTo>
                    <a:cubicBezTo>
                      <a:pt x="17062" y="6600"/>
                      <a:pt x="17462" y="6201"/>
                      <a:pt x="17956" y="6201"/>
                    </a:cubicBezTo>
                    <a:lnTo>
                      <a:pt x="18032" y="6201"/>
                    </a:lnTo>
                    <a:cubicBezTo>
                      <a:pt x="18356" y="6201"/>
                      <a:pt x="18679" y="6410"/>
                      <a:pt x="18831" y="6695"/>
                    </a:cubicBezTo>
                    <a:cubicBezTo>
                      <a:pt x="19440" y="7761"/>
                      <a:pt x="20600" y="8502"/>
                      <a:pt x="21913" y="8502"/>
                    </a:cubicBezTo>
                    <a:cubicBezTo>
                      <a:pt x="24043" y="8502"/>
                      <a:pt x="25755" y="6562"/>
                      <a:pt x="25374" y="4318"/>
                    </a:cubicBezTo>
                    <a:cubicBezTo>
                      <a:pt x="25146" y="2967"/>
                      <a:pt x="24043" y="1845"/>
                      <a:pt x="22692" y="1579"/>
                    </a:cubicBezTo>
                    <a:cubicBezTo>
                      <a:pt x="22445" y="1529"/>
                      <a:pt x="22201" y="1506"/>
                      <a:pt x="21963" y="1506"/>
                    </a:cubicBezTo>
                    <a:cubicBezTo>
                      <a:pt x="20640" y="1506"/>
                      <a:pt x="19484" y="2233"/>
                      <a:pt x="18888" y="3329"/>
                    </a:cubicBezTo>
                    <a:cubicBezTo>
                      <a:pt x="18717" y="3614"/>
                      <a:pt x="18413" y="3823"/>
                      <a:pt x="18070" y="3823"/>
                    </a:cubicBezTo>
                    <a:lnTo>
                      <a:pt x="18013" y="3823"/>
                    </a:lnTo>
                    <a:cubicBezTo>
                      <a:pt x="17500" y="3823"/>
                      <a:pt x="17100" y="3424"/>
                      <a:pt x="17100" y="2910"/>
                    </a:cubicBezTo>
                    <a:lnTo>
                      <a:pt x="171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5"/>
              <p:cNvSpPr/>
              <p:nvPr/>
            </p:nvSpPr>
            <p:spPr>
              <a:xfrm>
                <a:off x="2808099" y="1623918"/>
                <a:ext cx="471652" cy="472646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8052" extrusionOk="0">
                    <a:moveTo>
                      <a:pt x="5155" y="1"/>
                    </a:moveTo>
                    <a:cubicBezTo>
                      <a:pt x="3386" y="495"/>
                      <a:pt x="1674" y="1104"/>
                      <a:pt x="1" y="1808"/>
                    </a:cubicBezTo>
                    <a:lnTo>
                      <a:pt x="1" y="4737"/>
                    </a:lnTo>
                    <a:cubicBezTo>
                      <a:pt x="1" y="5232"/>
                      <a:pt x="400" y="5631"/>
                      <a:pt x="895" y="5631"/>
                    </a:cubicBezTo>
                    <a:lnTo>
                      <a:pt x="971" y="5631"/>
                    </a:lnTo>
                    <a:cubicBezTo>
                      <a:pt x="1294" y="5631"/>
                      <a:pt x="1617" y="5460"/>
                      <a:pt x="1770" y="5136"/>
                    </a:cubicBezTo>
                    <a:cubicBezTo>
                      <a:pt x="2379" y="4062"/>
                      <a:pt x="3515" y="3326"/>
                      <a:pt x="4825" y="3326"/>
                    </a:cubicBezTo>
                    <a:cubicBezTo>
                      <a:pt x="5069" y="3326"/>
                      <a:pt x="5320" y="3352"/>
                      <a:pt x="5574" y="3406"/>
                    </a:cubicBezTo>
                    <a:cubicBezTo>
                      <a:pt x="6943" y="3691"/>
                      <a:pt x="8008" y="4794"/>
                      <a:pt x="8275" y="6145"/>
                    </a:cubicBezTo>
                    <a:cubicBezTo>
                      <a:pt x="8693" y="8370"/>
                      <a:pt x="7000" y="10329"/>
                      <a:pt x="4851" y="10329"/>
                    </a:cubicBezTo>
                    <a:cubicBezTo>
                      <a:pt x="3539" y="10329"/>
                      <a:pt x="2378" y="9587"/>
                      <a:pt x="1770" y="8522"/>
                    </a:cubicBezTo>
                    <a:cubicBezTo>
                      <a:pt x="1617" y="8218"/>
                      <a:pt x="1294" y="8009"/>
                      <a:pt x="971" y="8009"/>
                    </a:cubicBezTo>
                    <a:lnTo>
                      <a:pt x="895" y="8009"/>
                    </a:lnTo>
                    <a:cubicBezTo>
                      <a:pt x="400" y="8009"/>
                      <a:pt x="1" y="8427"/>
                      <a:pt x="1" y="8922"/>
                    </a:cubicBezTo>
                    <a:lnTo>
                      <a:pt x="1" y="18052"/>
                    </a:lnTo>
                    <a:lnTo>
                      <a:pt x="10519" y="18052"/>
                    </a:lnTo>
                    <a:cubicBezTo>
                      <a:pt x="11033" y="18052"/>
                      <a:pt x="11432" y="17652"/>
                      <a:pt x="11432" y="17158"/>
                    </a:cubicBezTo>
                    <a:lnTo>
                      <a:pt x="11432" y="17081"/>
                    </a:lnTo>
                    <a:cubicBezTo>
                      <a:pt x="11432" y="16739"/>
                      <a:pt x="11242" y="16435"/>
                      <a:pt x="10938" y="16264"/>
                    </a:cubicBezTo>
                    <a:cubicBezTo>
                      <a:pt x="9644" y="15560"/>
                      <a:pt x="8864" y="14076"/>
                      <a:pt x="9188" y="12459"/>
                    </a:cubicBezTo>
                    <a:cubicBezTo>
                      <a:pt x="9473" y="11128"/>
                      <a:pt x="10576" y="10044"/>
                      <a:pt x="11927" y="9777"/>
                    </a:cubicBezTo>
                    <a:cubicBezTo>
                      <a:pt x="12167" y="9731"/>
                      <a:pt x="12404" y="9708"/>
                      <a:pt x="12636" y="9708"/>
                    </a:cubicBezTo>
                    <a:cubicBezTo>
                      <a:pt x="14565" y="9708"/>
                      <a:pt x="16111" y="11265"/>
                      <a:pt x="16111" y="13201"/>
                    </a:cubicBezTo>
                    <a:cubicBezTo>
                      <a:pt x="16111" y="14514"/>
                      <a:pt x="15369" y="15674"/>
                      <a:pt x="14304" y="16264"/>
                    </a:cubicBezTo>
                    <a:cubicBezTo>
                      <a:pt x="14000" y="16435"/>
                      <a:pt x="13810" y="16739"/>
                      <a:pt x="13810" y="17081"/>
                    </a:cubicBezTo>
                    <a:lnTo>
                      <a:pt x="13810" y="17158"/>
                    </a:lnTo>
                    <a:cubicBezTo>
                      <a:pt x="13810" y="17652"/>
                      <a:pt x="14209" y="18052"/>
                      <a:pt x="14704" y="18052"/>
                    </a:cubicBezTo>
                    <a:lnTo>
                      <a:pt x="18013" y="18052"/>
                    </a:lnTo>
                    <a:lnTo>
                      <a:pt x="18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5"/>
              <p:cNvSpPr/>
              <p:nvPr/>
            </p:nvSpPr>
            <p:spPr>
              <a:xfrm>
                <a:off x="3280728" y="1623918"/>
                <a:ext cx="472149" cy="472646"/>
              </a:xfrm>
              <a:custGeom>
                <a:avLst/>
                <a:gdLst/>
                <a:ahLst/>
                <a:cxnLst/>
                <a:rect l="l" t="t" r="r" b="b"/>
                <a:pathLst>
                  <a:path w="18033" h="18052" extrusionOk="0">
                    <a:moveTo>
                      <a:pt x="0" y="1"/>
                    </a:moveTo>
                    <a:lnTo>
                      <a:pt x="0" y="18052"/>
                    </a:lnTo>
                    <a:lnTo>
                      <a:pt x="6334" y="18052"/>
                    </a:lnTo>
                    <a:cubicBezTo>
                      <a:pt x="6829" y="18052"/>
                      <a:pt x="7247" y="17652"/>
                      <a:pt x="7247" y="17139"/>
                    </a:cubicBezTo>
                    <a:lnTo>
                      <a:pt x="7247" y="17081"/>
                    </a:lnTo>
                    <a:cubicBezTo>
                      <a:pt x="7247" y="16739"/>
                      <a:pt x="7057" y="16435"/>
                      <a:pt x="6734" y="16264"/>
                    </a:cubicBezTo>
                    <a:cubicBezTo>
                      <a:pt x="5459" y="15560"/>
                      <a:pt x="4680" y="14076"/>
                      <a:pt x="5003" y="12459"/>
                    </a:cubicBezTo>
                    <a:cubicBezTo>
                      <a:pt x="5288" y="11128"/>
                      <a:pt x="6372" y="10044"/>
                      <a:pt x="7742" y="9777"/>
                    </a:cubicBezTo>
                    <a:cubicBezTo>
                      <a:pt x="7980" y="9731"/>
                      <a:pt x="8216" y="9708"/>
                      <a:pt x="8446" y="9708"/>
                    </a:cubicBezTo>
                    <a:cubicBezTo>
                      <a:pt x="10365" y="9708"/>
                      <a:pt x="11926" y="11265"/>
                      <a:pt x="11926" y="13201"/>
                    </a:cubicBezTo>
                    <a:cubicBezTo>
                      <a:pt x="11926" y="14533"/>
                      <a:pt x="11185" y="15674"/>
                      <a:pt x="10119" y="16264"/>
                    </a:cubicBezTo>
                    <a:cubicBezTo>
                      <a:pt x="9796" y="16435"/>
                      <a:pt x="9606" y="16739"/>
                      <a:pt x="9606" y="17081"/>
                    </a:cubicBezTo>
                    <a:lnTo>
                      <a:pt x="9606" y="17139"/>
                    </a:lnTo>
                    <a:cubicBezTo>
                      <a:pt x="9606" y="17652"/>
                      <a:pt x="10024" y="18052"/>
                      <a:pt x="10519" y="18052"/>
                    </a:cubicBezTo>
                    <a:lnTo>
                      <a:pt x="18032" y="18052"/>
                    </a:lnTo>
                    <a:lnTo>
                      <a:pt x="18032" y="3367"/>
                    </a:lnTo>
                    <a:cubicBezTo>
                      <a:pt x="16472" y="2454"/>
                      <a:pt x="14818" y="1675"/>
                      <a:pt x="13182" y="1028"/>
                    </a:cubicBezTo>
                    <a:cubicBezTo>
                      <a:pt x="12212" y="647"/>
                      <a:pt x="11204" y="305"/>
                      <a:pt x="101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5"/>
              <p:cNvSpPr/>
              <p:nvPr/>
            </p:nvSpPr>
            <p:spPr>
              <a:xfrm>
                <a:off x="2334974" y="2096547"/>
                <a:ext cx="700251" cy="472149"/>
              </a:xfrm>
              <a:custGeom>
                <a:avLst/>
                <a:gdLst/>
                <a:ahLst/>
                <a:cxnLst/>
                <a:rect l="l" t="t" r="r" b="b"/>
                <a:pathLst>
                  <a:path w="26745" h="18033" extrusionOk="0">
                    <a:moveTo>
                      <a:pt x="971" y="1"/>
                    </a:moveTo>
                    <a:cubicBezTo>
                      <a:pt x="476" y="1484"/>
                      <a:pt x="115" y="2968"/>
                      <a:pt x="1" y="4527"/>
                    </a:cubicBezTo>
                    <a:lnTo>
                      <a:pt x="1" y="7400"/>
                    </a:lnTo>
                    <a:cubicBezTo>
                      <a:pt x="381" y="11565"/>
                      <a:pt x="2397" y="15598"/>
                      <a:pt x="5745" y="18032"/>
                    </a:cubicBezTo>
                    <a:lnTo>
                      <a:pt x="18033" y="18032"/>
                    </a:lnTo>
                    <a:lnTo>
                      <a:pt x="18033" y="10005"/>
                    </a:lnTo>
                    <a:cubicBezTo>
                      <a:pt x="18109" y="9587"/>
                      <a:pt x="18489" y="9226"/>
                      <a:pt x="18946" y="9226"/>
                    </a:cubicBezTo>
                    <a:lnTo>
                      <a:pt x="19022" y="9226"/>
                    </a:lnTo>
                    <a:cubicBezTo>
                      <a:pt x="19345" y="9226"/>
                      <a:pt x="19649" y="9435"/>
                      <a:pt x="19821" y="9720"/>
                    </a:cubicBezTo>
                    <a:cubicBezTo>
                      <a:pt x="20410" y="10804"/>
                      <a:pt x="21589" y="11527"/>
                      <a:pt x="22883" y="11527"/>
                    </a:cubicBezTo>
                    <a:cubicBezTo>
                      <a:pt x="25032" y="11527"/>
                      <a:pt x="26744" y="9587"/>
                      <a:pt x="26288" y="7381"/>
                    </a:cubicBezTo>
                    <a:cubicBezTo>
                      <a:pt x="26059" y="6011"/>
                      <a:pt x="24956" y="4908"/>
                      <a:pt x="23606" y="4642"/>
                    </a:cubicBezTo>
                    <a:cubicBezTo>
                      <a:pt x="23351" y="4588"/>
                      <a:pt x="23100" y="4562"/>
                      <a:pt x="22855" y="4562"/>
                    </a:cubicBezTo>
                    <a:cubicBezTo>
                      <a:pt x="21541" y="4562"/>
                      <a:pt x="20395" y="5296"/>
                      <a:pt x="19802" y="6353"/>
                    </a:cubicBezTo>
                    <a:cubicBezTo>
                      <a:pt x="19630" y="6658"/>
                      <a:pt x="19326" y="6848"/>
                      <a:pt x="18984" y="6848"/>
                    </a:cubicBezTo>
                    <a:lnTo>
                      <a:pt x="18927" y="6848"/>
                    </a:lnTo>
                    <a:cubicBezTo>
                      <a:pt x="18451" y="6848"/>
                      <a:pt x="18052" y="6525"/>
                      <a:pt x="18014" y="6068"/>
                    </a:cubicBezTo>
                    <a:lnTo>
                      <a:pt x="18014" y="1"/>
                    </a:lnTo>
                    <a:lnTo>
                      <a:pt x="9416" y="1"/>
                    </a:lnTo>
                    <a:cubicBezTo>
                      <a:pt x="8903" y="1"/>
                      <a:pt x="8503" y="400"/>
                      <a:pt x="8503" y="914"/>
                    </a:cubicBezTo>
                    <a:lnTo>
                      <a:pt x="8503" y="971"/>
                    </a:lnTo>
                    <a:cubicBezTo>
                      <a:pt x="8503" y="1313"/>
                      <a:pt x="8693" y="1617"/>
                      <a:pt x="8998" y="1788"/>
                    </a:cubicBezTo>
                    <a:cubicBezTo>
                      <a:pt x="10291" y="2492"/>
                      <a:pt x="11071" y="3976"/>
                      <a:pt x="10748" y="5593"/>
                    </a:cubicBezTo>
                    <a:cubicBezTo>
                      <a:pt x="10462" y="6943"/>
                      <a:pt x="9359" y="8008"/>
                      <a:pt x="8009" y="8275"/>
                    </a:cubicBezTo>
                    <a:cubicBezTo>
                      <a:pt x="7768" y="8321"/>
                      <a:pt x="7531" y="8344"/>
                      <a:pt x="7300" y="8344"/>
                    </a:cubicBezTo>
                    <a:cubicBezTo>
                      <a:pt x="5371" y="8344"/>
                      <a:pt x="3824" y="6787"/>
                      <a:pt x="3824" y="4851"/>
                    </a:cubicBezTo>
                    <a:cubicBezTo>
                      <a:pt x="3824" y="3538"/>
                      <a:pt x="4566" y="2378"/>
                      <a:pt x="5631" y="1788"/>
                    </a:cubicBezTo>
                    <a:cubicBezTo>
                      <a:pt x="5935" y="1617"/>
                      <a:pt x="6126" y="1313"/>
                      <a:pt x="6126" y="971"/>
                    </a:cubicBezTo>
                    <a:lnTo>
                      <a:pt x="6126" y="914"/>
                    </a:lnTo>
                    <a:cubicBezTo>
                      <a:pt x="6126" y="400"/>
                      <a:pt x="5726" y="1"/>
                      <a:pt x="52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5"/>
              <p:cNvSpPr/>
              <p:nvPr/>
            </p:nvSpPr>
            <p:spPr>
              <a:xfrm>
                <a:off x="3052622" y="1878102"/>
                <a:ext cx="699753" cy="908873"/>
              </a:xfrm>
              <a:custGeom>
                <a:avLst/>
                <a:gdLst/>
                <a:ahLst/>
                <a:cxnLst/>
                <a:rect l="l" t="t" r="r" b="b"/>
                <a:pathLst>
                  <a:path w="26726" h="34713" extrusionOk="0">
                    <a:moveTo>
                      <a:pt x="17119" y="1"/>
                    </a:moveTo>
                    <a:cubicBezTo>
                      <a:pt x="16889" y="1"/>
                      <a:pt x="16654" y="23"/>
                      <a:pt x="16416" y="69"/>
                    </a:cubicBezTo>
                    <a:cubicBezTo>
                      <a:pt x="15065" y="298"/>
                      <a:pt x="13981" y="1401"/>
                      <a:pt x="13696" y="2751"/>
                    </a:cubicBezTo>
                    <a:cubicBezTo>
                      <a:pt x="13353" y="4368"/>
                      <a:pt x="14171" y="5852"/>
                      <a:pt x="15427" y="6556"/>
                    </a:cubicBezTo>
                    <a:cubicBezTo>
                      <a:pt x="15712" y="6727"/>
                      <a:pt x="15921" y="7031"/>
                      <a:pt x="15921" y="7373"/>
                    </a:cubicBezTo>
                    <a:lnTo>
                      <a:pt x="15921" y="7431"/>
                    </a:lnTo>
                    <a:cubicBezTo>
                      <a:pt x="15921" y="7944"/>
                      <a:pt x="15522" y="8344"/>
                      <a:pt x="15027" y="8344"/>
                    </a:cubicBezTo>
                    <a:lnTo>
                      <a:pt x="8693" y="8344"/>
                    </a:lnTo>
                    <a:lnTo>
                      <a:pt x="8693" y="17778"/>
                    </a:lnTo>
                    <a:cubicBezTo>
                      <a:pt x="8693" y="18291"/>
                      <a:pt x="8294" y="18691"/>
                      <a:pt x="7799" y="18691"/>
                    </a:cubicBezTo>
                    <a:lnTo>
                      <a:pt x="7723" y="18691"/>
                    </a:lnTo>
                    <a:cubicBezTo>
                      <a:pt x="7381" y="18691"/>
                      <a:pt x="7077" y="18482"/>
                      <a:pt x="6905" y="18196"/>
                    </a:cubicBezTo>
                    <a:cubicBezTo>
                      <a:pt x="6316" y="17112"/>
                      <a:pt x="5156" y="16389"/>
                      <a:pt x="3843" y="16389"/>
                    </a:cubicBezTo>
                    <a:cubicBezTo>
                      <a:pt x="1713" y="16389"/>
                      <a:pt x="1" y="18329"/>
                      <a:pt x="419" y="20574"/>
                    </a:cubicBezTo>
                    <a:cubicBezTo>
                      <a:pt x="667" y="21924"/>
                      <a:pt x="1751" y="23009"/>
                      <a:pt x="3101" y="23294"/>
                    </a:cubicBezTo>
                    <a:cubicBezTo>
                      <a:pt x="3359" y="23348"/>
                      <a:pt x="3613" y="23375"/>
                      <a:pt x="3862" y="23375"/>
                    </a:cubicBezTo>
                    <a:cubicBezTo>
                      <a:pt x="5171" y="23375"/>
                      <a:pt x="6314" y="22650"/>
                      <a:pt x="6905" y="21563"/>
                    </a:cubicBezTo>
                    <a:cubicBezTo>
                      <a:pt x="7077" y="21278"/>
                      <a:pt x="7381" y="21068"/>
                      <a:pt x="7723" y="21068"/>
                    </a:cubicBezTo>
                    <a:lnTo>
                      <a:pt x="7799" y="21068"/>
                    </a:lnTo>
                    <a:cubicBezTo>
                      <a:pt x="8294" y="21068"/>
                      <a:pt x="8693" y="21468"/>
                      <a:pt x="8693" y="21962"/>
                    </a:cubicBezTo>
                    <a:lnTo>
                      <a:pt x="8693" y="26375"/>
                    </a:lnTo>
                    <a:lnTo>
                      <a:pt x="15027" y="26375"/>
                    </a:lnTo>
                    <a:cubicBezTo>
                      <a:pt x="15522" y="26375"/>
                      <a:pt x="15921" y="26775"/>
                      <a:pt x="15921" y="27269"/>
                    </a:cubicBezTo>
                    <a:lnTo>
                      <a:pt x="15921" y="27345"/>
                    </a:lnTo>
                    <a:cubicBezTo>
                      <a:pt x="15921" y="27669"/>
                      <a:pt x="15712" y="27992"/>
                      <a:pt x="15427" y="28144"/>
                    </a:cubicBezTo>
                    <a:cubicBezTo>
                      <a:pt x="14362" y="28753"/>
                      <a:pt x="13620" y="29913"/>
                      <a:pt x="13620" y="31226"/>
                    </a:cubicBezTo>
                    <a:cubicBezTo>
                      <a:pt x="13620" y="33138"/>
                      <a:pt x="15183" y="34713"/>
                      <a:pt x="17126" y="34713"/>
                    </a:cubicBezTo>
                    <a:cubicBezTo>
                      <a:pt x="17348" y="34713"/>
                      <a:pt x="17574" y="34692"/>
                      <a:pt x="17804" y="34649"/>
                    </a:cubicBezTo>
                    <a:cubicBezTo>
                      <a:pt x="19155" y="34383"/>
                      <a:pt x="20258" y="33299"/>
                      <a:pt x="20543" y="31948"/>
                    </a:cubicBezTo>
                    <a:cubicBezTo>
                      <a:pt x="20867" y="30332"/>
                      <a:pt x="20068" y="28867"/>
                      <a:pt x="18793" y="28144"/>
                    </a:cubicBezTo>
                    <a:cubicBezTo>
                      <a:pt x="18508" y="27992"/>
                      <a:pt x="18299" y="27669"/>
                      <a:pt x="18299" y="27345"/>
                    </a:cubicBezTo>
                    <a:lnTo>
                      <a:pt x="18299" y="27269"/>
                    </a:lnTo>
                    <a:cubicBezTo>
                      <a:pt x="18299" y="26775"/>
                      <a:pt x="18698" y="26375"/>
                      <a:pt x="19212" y="26375"/>
                    </a:cubicBezTo>
                    <a:lnTo>
                      <a:pt x="26725" y="26375"/>
                    </a:lnTo>
                    <a:lnTo>
                      <a:pt x="26725" y="20593"/>
                    </a:lnTo>
                    <a:cubicBezTo>
                      <a:pt x="26725" y="20098"/>
                      <a:pt x="26326" y="19680"/>
                      <a:pt x="25812" y="19680"/>
                    </a:cubicBezTo>
                    <a:lnTo>
                      <a:pt x="25755" y="19680"/>
                    </a:lnTo>
                    <a:cubicBezTo>
                      <a:pt x="25413" y="19680"/>
                      <a:pt x="25108" y="19870"/>
                      <a:pt x="24937" y="20193"/>
                    </a:cubicBezTo>
                    <a:cubicBezTo>
                      <a:pt x="24341" y="21273"/>
                      <a:pt x="23186" y="21997"/>
                      <a:pt x="21863" y="21997"/>
                    </a:cubicBezTo>
                    <a:cubicBezTo>
                      <a:pt x="21625" y="21997"/>
                      <a:pt x="21380" y="21974"/>
                      <a:pt x="21133" y="21924"/>
                    </a:cubicBezTo>
                    <a:cubicBezTo>
                      <a:pt x="19802" y="21639"/>
                      <a:pt x="18717" y="20536"/>
                      <a:pt x="18451" y="19185"/>
                    </a:cubicBezTo>
                    <a:cubicBezTo>
                      <a:pt x="18014" y="16960"/>
                      <a:pt x="19725" y="15001"/>
                      <a:pt x="21875" y="15001"/>
                    </a:cubicBezTo>
                    <a:cubicBezTo>
                      <a:pt x="23168" y="15001"/>
                      <a:pt x="24348" y="15743"/>
                      <a:pt x="24937" y="16808"/>
                    </a:cubicBezTo>
                    <a:cubicBezTo>
                      <a:pt x="25108" y="17112"/>
                      <a:pt x="25413" y="17302"/>
                      <a:pt x="25736" y="17302"/>
                    </a:cubicBezTo>
                    <a:lnTo>
                      <a:pt x="25812" y="17302"/>
                    </a:lnTo>
                    <a:cubicBezTo>
                      <a:pt x="26307" y="17302"/>
                      <a:pt x="26725" y="16903"/>
                      <a:pt x="26725" y="16408"/>
                    </a:cubicBezTo>
                    <a:lnTo>
                      <a:pt x="26725" y="8344"/>
                    </a:lnTo>
                    <a:lnTo>
                      <a:pt x="19212" y="8344"/>
                    </a:lnTo>
                    <a:cubicBezTo>
                      <a:pt x="18698" y="8344"/>
                      <a:pt x="18299" y="7944"/>
                      <a:pt x="18299" y="7431"/>
                    </a:cubicBezTo>
                    <a:lnTo>
                      <a:pt x="18299" y="7373"/>
                    </a:lnTo>
                    <a:cubicBezTo>
                      <a:pt x="18299" y="7031"/>
                      <a:pt x="18508" y="6727"/>
                      <a:pt x="18793" y="6556"/>
                    </a:cubicBezTo>
                    <a:cubicBezTo>
                      <a:pt x="19878" y="5966"/>
                      <a:pt x="20600" y="4806"/>
                      <a:pt x="20600" y="3493"/>
                    </a:cubicBezTo>
                    <a:cubicBezTo>
                      <a:pt x="20600" y="1572"/>
                      <a:pt x="19051" y="1"/>
                      <a:pt x="17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5"/>
              <p:cNvSpPr/>
              <p:nvPr/>
            </p:nvSpPr>
            <p:spPr>
              <a:xfrm>
                <a:off x="3280230" y="2568181"/>
                <a:ext cx="700722" cy="498541"/>
              </a:xfrm>
              <a:custGeom>
                <a:avLst/>
                <a:gdLst/>
                <a:ahLst/>
                <a:cxnLst/>
                <a:rect l="l" t="t" r="r" b="b"/>
                <a:pathLst>
                  <a:path w="26763" h="19041" extrusionOk="0">
                    <a:moveTo>
                      <a:pt x="10519" y="0"/>
                    </a:moveTo>
                    <a:cubicBezTo>
                      <a:pt x="10024" y="0"/>
                      <a:pt x="9606" y="419"/>
                      <a:pt x="9606" y="913"/>
                    </a:cubicBezTo>
                    <a:lnTo>
                      <a:pt x="9606" y="989"/>
                    </a:lnTo>
                    <a:cubicBezTo>
                      <a:pt x="9606" y="1313"/>
                      <a:pt x="9796" y="1617"/>
                      <a:pt x="10119" y="1788"/>
                    </a:cubicBezTo>
                    <a:cubicBezTo>
                      <a:pt x="11394" y="2511"/>
                      <a:pt x="12174" y="3976"/>
                      <a:pt x="11850" y="5592"/>
                    </a:cubicBezTo>
                    <a:cubicBezTo>
                      <a:pt x="11565" y="6943"/>
                      <a:pt x="10462" y="8027"/>
                      <a:pt x="9111" y="8274"/>
                    </a:cubicBezTo>
                    <a:cubicBezTo>
                      <a:pt x="8873" y="8321"/>
                      <a:pt x="8638" y="8344"/>
                      <a:pt x="8407" y="8344"/>
                    </a:cubicBezTo>
                    <a:cubicBezTo>
                      <a:pt x="6489" y="8344"/>
                      <a:pt x="4927" y="6787"/>
                      <a:pt x="4927" y="4851"/>
                    </a:cubicBezTo>
                    <a:cubicBezTo>
                      <a:pt x="4927" y="3557"/>
                      <a:pt x="5669" y="2397"/>
                      <a:pt x="6734" y="1788"/>
                    </a:cubicBezTo>
                    <a:cubicBezTo>
                      <a:pt x="7038" y="1636"/>
                      <a:pt x="7228" y="1313"/>
                      <a:pt x="7228" y="989"/>
                    </a:cubicBezTo>
                    <a:lnTo>
                      <a:pt x="7228" y="913"/>
                    </a:lnTo>
                    <a:cubicBezTo>
                      <a:pt x="7228" y="419"/>
                      <a:pt x="6829" y="19"/>
                      <a:pt x="6334" y="19"/>
                    </a:cubicBezTo>
                    <a:lnTo>
                      <a:pt x="0" y="19"/>
                    </a:lnTo>
                    <a:lnTo>
                      <a:pt x="0" y="12630"/>
                    </a:lnTo>
                    <a:cubicBezTo>
                      <a:pt x="837" y="12421"/>
                      <a:pt x="1674" y="12193"/>
                      <a:pt x="2511" y="11926"/>
                    </a:cubicBezTo>
                    <a:cubicBezTo>
                      <a:pt x="3462" y="11622"/>
                      <a:pt x="4413" y="11337"/>
                      <a:pt x="5364" y="11013"/>
                    </a:cubicBezTo>
                    <a:cubicBezTo>
                      <a:pt x="5935" y="12573"/>
                      <a:pt x="6620" y="14133"/>
                      <a:pt x="7989" y="14989"/>
                    </a:cubicBezTo>
                    <a:cubicBezTo>
                      <a:pt x="9168" y="15730"/>
                      <a:pt x="10614" y="15806"/>
                      <a:pt x="11984" y="15806"/>
                    </a:cubicBezTo>
                    <a:lnTo>
                      <a:pt x="12516" y="15806"/>
                    </a:lnTo>
                    <a:lnTo>
                      <a:pt x="14437" y="18089"/>
                    </a:lnTo>
                    <a:cubicBezTo>
                      <a:pt x="14703" y="18393"/>
                      <a:pt x="14989" y="18717"/>
                      <a:pt x="15255" y="19040"/>
                    </a:cubicBezTo>
                    <a:cubicBezTo>
                      <a:pt x="15655" y="18774"/>
                      <a:pt x="16016" y="18431"/>
                      <a:pt x="16339" y="18089"/>
                    </a:cubicBezTo>
                    <a:cubicBezTo>
                      <a:pt x="17062" y="17290"/>
                      <a:pt x="17595" y="16339"/>
                      <a:pt x="17880" y="15331"/>
                    </a:cubicBezTo>
                    <a:cubicBezTo>
                      <a:pt x="17937" y="15331"/>
                      <a:pt x="18013" y="15331"/>
                      <a:pt x="18051" y="15293"/>
                    </a:cubicBezTo>
                    <a:lnTo>
                      <a:pt x="18051" y="7875"/>
                    </a:lnTo>
                    <a:cubicBezTo>
                      <a:pt x="18051" y="7380"/>
                      <a:pt x="18451" y="6981"/>
                      <a:pt x="18964" y="6981"/>
                    </a:cubicBezTo>
                    <a:lnTo>
                      <a:pt x="19021" y="6981"/>
                    </a:lnTo>
                    <a:cubicBezTo>
                      <a:pt x="19364" y="6981"/>
                      <a:pt x="19668" y="7190"/>
                      <a:pt x="19839" y="7475"/>
                    </a:cubicBezTo>
                    <a:cubicBezTo>
                      <a:pt x="20429" y="8541"/>
                      <a:pt x="21589" y="9282"/>
                      <a:pt x="22901" y="9282"/>
                    </a:cubicBezTo>
                    <a:cubicBezTo>
                      <a:pt x="25051" y="9282"/>
                      <a:pt x="26763" y="7342"/>
                      <a:pt x="26306" y="5041"/>
                    </a:cubicBezTo>
                    <a:cubicBezTo>
                      <a:pt x="26059" y="3690"/>
                      <a:pt x="24975" y="2568"/>
                      <a:pt x="23605" y="2321"/>
                    </a:cubicBezTo>
                    <a:cubicBezTo>
                      <a:pt x="23351" y="2266"/>
                      <a:pt x="23099" y="2240"/>
                      <a:pt x="22852" y="2240"/>
                    </a:cubicBezTo>
                    <a:cubicBezTo>
                      <a:pt x="21554" y="2240"/>
                      <a:pt x="20409" y="2964"/>
                      <a:pt x="19801" y="4052"/>
                    </a:cubicBezTo>
                    <a:cubicBezTo>
                      <a:pt x="19649" y="4337"/>
                      <a:pt x="19326" y="4546"/>
                      <a:pt x="19002" y="4546"/>
                    </a:cubicBezTo>
                    <a:lnTo>
                      <a:pt x="18926" y="4546"/>
                    </a:lnTo>
                    <a:cubicBezTo>
                      <a:pt x="18432" y="4546"/>
                      <a:pt x="18032" y="4147"/>
                      <a:pt x="18032" y="3652"/>
                    </a:cubicBezTo>
                    <a:lnTo>
                      <a:pt x="180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5"/>
              <p:cNvSpPr/>
              <p:nvPr/>
            </p:nvSpPr>
            <p:spPr>
              <a:xfrm>
                <a:off x="4092006" y="2712423"/>
                <a:ext cx="454711" cy="613247"/>
              </a:xfrm>
              <a:custGeom>
                <a:avLst/>
                <a:gdLst/>
                <a:ahLst/>
                <a:cxnLst/>
                <a:rect l="l" t="t" r="r" b="b"/>
                <a:pathLst>
                  <a:path w="17367" h="23422" extrusionOk="0">
                    <a:moveTo>
                      <a:pt x="9100" y="1"/>
                    </a:moveTo>
                    <a:cubicBezTo>
                      <a:pt x="8880" y="1"/>
                      <a:pt x="8655" y="21"/>
                      <a:pt x="8427" y="64"/>
                    </a:cubicBezTo>
                    <a:cubicBezTo>
                      <a:pt x="7076" y="312"/>
                      <a:pt x="5973" y="1396"/>
                      <a:pt x="5688" y="2746"/>
                    </a:cubicBezTo>
                    <a:cubicBezTo>
                      <a:pt x="5345" y="4363"/>
                      <a:pt x="6144" y="5847"/>
                      <a:pt x="7418" y="6550"/>
                    </a:cubicBezTo>
                    <a:cubicBezTo>
                      <a:pt x="7704" y="6722"/>
                      <a:pt x="7932" y="7026"/>
                      <a:pt x="7932" y="7368"/>
                    </a:cubicBezTo>
                    <a:lnTo>
                      <a:pt x="7932" y="7444"/>
                    </a:lnTo>
                    <a:cubicBezTo>
                      <a:pt x="7932" y="7749"/>
                      <a:pt x="7761" y="8015"/>
                      <a:pt x="7514" y="8167"/>
                    </a:cubicBezTo>
                    <a:lnTo>
                      <a:pt x="0" y="8167"/>
                    </a:lnTo>
                    <a:lnTo>
                      <a:pt x="0" y="11819"/>
                    </a:lnTo>
                    <a:cubicBezTo>
                      <a:pt x="0" y="12314"/>
                      <a:pt x="400" y="12713"/>
                      <a:pt x="913" y="12713"/>
                    </a:cubicBezTo>
                    <a:lnTo>
                      <a:pt x="970" y="12713"/>
                    </a:lnTo>
                    <a:cubicBezTo>
                      <a:pt x="1313" y="12713"/>
                      <a:pt x="1617" y="12523"/>
                      <a:pt x="1788" y="12219"/>
                    </a:cubicBezTo>
                    <a:cubicBezTo>
                      <a:pt x="2380" y="11131"/>
                      <a:pt x="3522" y="10407"/>
                      <a:pt x="4832" y="10407"/>
                    </a:cubicBezTo>
                    <a:cubicBezTo>
                      <a:pt x="5080" y="10407"/>
                      <a:pt x="5335" y="10433"/>
                      <a:pt x="5592" y="10488"/>
                    </a:cubicBezTo>
                    <a:cubicBezTo>
                      <a:pt x="6943" y="10773"/>
                      <a:pt x="8008" y="11857"/>
                      <a:pt x="8274" y="13208"/>
                    </a:cubicBezTo>
                    <a:cubicBezTo>
                      <a:pt x="8712" y="15452"/>
                      <a:pt x="7019" y="17392"/>
                      <a:pt x="4851" y="17392"/>
                    </a:cubicBezTo>
                    <a:cubicBezTo>
                      <a:pt x="3519" y="17392"/>
                      <a:pt x="2378" y="16669"/>
                      <a:pt x="1788" y="15585"/>
                    </a:cubicBezTo>
                    <a:cubicBezTo>
                      <a:pt x="1617" y="15281"/>
                      <a:pt x="1313" y="15091"/>
                      <a:pt x="970" y="15091"/>
                    </a:cubicBezTo>
                    <a:lnTo>
                      <a:pt x="913" y="15091"/>
                    </a:lnTo>
                    <a:cubicBezTo>
                      <a:pt x="419" y="15091"/>
                      <a:pt x="0" y="15490"/>
                      <a:pt x="0" y="16004"/>
                    </a:cubicBezTo>
                    <a:lnTo>
                      <a:pt x="0" y="23422"/>
                    </a:lnTo>
                    <a:cubicBezTo>
                      <a:pt x="1940" y="23060"/>
                      <a:pt x="3805" y="22490"/>
                      <a:pt x="5573" y="21615"/>
                    </a:cubicBezTo>
                    <a:cubicBezTo>
                      <a:pt x="8807" y="19998"/>
                      <a:pt x="11584" y="17240"/>
                      <a:pt x="12725" y="13854"/>
                    </a:cubicBezTo>
                    <a:cubicBezTo>
                      <a:pt x="13981" y="13094"/>
                      <a:pt x="15103" y="12142"/>
                      <a:pt x="15959" y="10925"/>
                    </a:cubicBezTo>
                    <a:cubicBezTo>
                      <a:pt x="16587" y="10069"/>
                      <a:pt x="17024" y="9156"/>
                      <a:pt x="17366" y="8167"/>
                    </a:cubicBezTo>
                    <a:lnTo>
                      <a:pt x="10690" y="8167"/>
                    </a:lnTo>
                    <a:cubicBezTo>
                      <a:pt x="10443" y="8015"/>
                      <a:pt x="10310" y="7749"/>
                      <a:pt x="10310" y="7444"/>
                    </a:cubicBezTo>
                    <a:lnTo>
                      <a:pt x="10310" y="7368"/>
                    </a:lnTo>
                    <a:cubicBezTo>
                      <a:pt x="10310" y="7026"/>
                      <a:pt x="10519" y="6722"/>
                      <a:pt x="10804" y="6550"/>
                    </a:cubicBezTo>
                    <a:cubicBezTo>
                      <a:pt x="11869" y="5961"/>
                      <a:pt x="12611" y="4800"/>
                      <a:pt x="12611" y="3488"/>
                    </a:cubicBezTo>
                    <a:cubicBezTo>
                      <a:pt x="12611" y="1576"/>
                      <a:pt x="11033" y="1"/>
                      <a:pt x="9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5"/>
              <p:cNvSpPr/>
              <p:nvPr/>
            </p:nvSpPr>
            <p:spPr>
              <a:xfrm>
                <a:off x="3525250" y="2097045"/>
                <a:ext cx="700225" cy="472149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18033" extrusionOk="0">
                    <a:moveTo>
                      <a:pt x="8693" y="1"/>
                    </a:moveTo>
                    <a:lnTo>
                      <a:pt x="8693" y="8065"/>
                    </a:lnTo>
                    <a:cubicBezTo>
                      <a:pt x="8693" y="8560"/>
                      <a:pt x="8294" y="8978"/>
                      <a:pt x="7799" y="8978"/>
                    </a:cubicBezTo>
                    <a:lnTo>
                      <a:pt x="7723" y="8978"/>
                    </a:lnTo>
                    <a:cubicBezTo>
                      <a:pt x="7381" y="8978"/>
                      <a:pt x="7076" y="8750"/>
                      <a:pt x="6905" y="8465"/>
                    </a:cubicBezTo>
                    <a:cubicBezTo>
                      <a:pt x="6316" y="7400"/>
                      <a:pt x="5155" y="6658"/>
                      <a:pt x="3843" y="6658"/>
                    </a:cubicBezTo>
                    <a:cubicBezTo>
                      <a:pt x="1713" y="6658"/>
                      <a:pt x="1" y="8617"/>
                      <a:pt x="419" y="10842"/>
                    </a:cubicBezTo>
                    <a:cubicBezTo>
                      <a:pt x="666" y="12212"/>
                      <a:pt x="1751" y="13296"/>
                      <a:pt x="3101" y="13581"/>
                    </a:cubicBezTo>
                    <a:cubicBezTo>
                      <a:pt x="3338" y="13626"/>
                      <a:pt x="3571" y="13647"/>
                      <a:pt x="3800" y="13647"/>
                    </a:cubicBezTo>
                    <a:cubicBezTo>
                      <a:pt x="5135" y="13647"/>
                      <a:pt x="6304" y="12922"/>
                      <a:pt x="6905" y="11850"/>
                    </a:cubicBezTo>
                    <a:cubicBezTo>
                      <a:pt x="7076" y="11565"/>
                      <a:pt x="7381" y="11356"/>
                      <a:pt x="7723" y="11356"/>
                    </a:cubicBezTo>
                    <a:lnTo>
                      <a:pt x="7799" y="11356"/>
                    </a:lnTo>
                    <a:cubicBezTo>
                      <a:pt x="8294" y="11356"/>
                      <a:pt x="8693" y="11755"/>
                      <a:pt x="8693" y="12250"/>
                    </a:cubicBezTo>
                    <a:lnTo>
                      <a:pt x="8693" y="18032"/>
                    </a:lnTo>
                    <a:lnTo>
                      <a:pt x="16206" y="18032"/>
                    </a:lnTo>
                    <a:cubicBezTo>
                      <a:pt x="16454" y="17861"/>
                      <a:pt x="16606" y="17595"/>
                      <a:pt x="16606" y="17290"/>
                    </a:cubicBezTo>
                    <a:lnTo>
                      <a:pt x="16606" y="17214"/>
                    </a:lnTo>
                    <a:cubicBezTo>
                      <a:pt x="16606" y="16891"/>
                      <a:pt x="16416" y="16587"/>
                      <a:pt x="16111" y="16415"/>
                    </a:cubicBezTo>
                    <a:cubicBezTo>
                      <a:pt x="14837" y="15693"/>
                      <a:pt x="14038" y="14228"/>
                      <a:pt x="14380" y="12611"/>
                    </a:cubicBezTo>
                    <a:cubicBezTo>
                      <a:pt x="14666" y="11280"/>
                      <a:pt x="15750" y="10177"/>
                      <a:pt x="17119" y="9929"/>
                    </a:cubicBezTo>
                    <a:cubicBezTo>
                      <a:pt x="17358" y="9883"/>
                      <a:pt x="17593" y="9860"/>
                      <a:pt x="17823" y="9860"/>
                    </a:cubicBezTo>
                    <a:cubicBezTo>
                      <a:pt x="19742" y="9860"/>
                      <a:pt x="21304" y="11417"/>
                      <a:pt x="21304" y="13353"/>
                    </a:cubicBezTo>
                    <a:cubicBezTo>
                      <a:pt x="21304" y="14647"/>
                      <a:pt x="20562" y="15826"/>
                      <a:pt x="19497" y="16415"/>
                    </a:cubicBezTo>
                    <a:cubicBezTo>
                      <a:pt x="19174" y="16587"/>
                      <a:pt x="18983" y="16891"/>
                      <a:pt x="18983" y="17214"/>
                    </a:cubicBezTo>
                    <a:lnTo>
                      <a:pt x="18983" y="17290"/>
                    </a:lnTo>
                    <a:cubicBezTo>
                      <a:pt x="18983" y="17595"/>
                      <a:pt x="19136" y="17861"/>
                      <a:pt x="19364" y="18032"/>
                    </a:cubicBezTo>
                    <a:lnTo>
                      <a:pt x="26021" y="18032"/>
                    </a:lnTo>
                    <a:cubicBezTo>
                      <a:pt x="26535" y="16587"/>
                      <a:pt x="26744" y="15008"/>
                      <a:pt x="26744" y="13410"/>
                    </a:cubicBezTo>
                    <a:cubicBezTo>
                      <a:pt x="26744" y="11774"/>
                      <a:pt x="26516" y="10120"/>
                      <a:pt x="26173" y="8560"/>
                    </a:cubicBezTo>
                    <a:cubicBezTo>
                      <a:pt x="25508" y="5574"/>
                      <a:pt x="24404" y="2701"/>
                      <a:pt x="22978" y="1"/>
                    </a:cubicBezTo>
                    <a:lnTo>
                      <a:pt x="18089" y="1"/>
                    </a:lnTo>
                    <a:cubicBezTo>
                      <a:pt x="17576" y="1"/>
                      <a:pt x="17176" y="419"/>
                      <a:pt x="17176" y="914"/>
                    </a:cubicBezTo>
                    <a:lnTo>
                      <a:pt x="17176" y="990"/>
                    </a:lnTo>
                    <a:cubicBezTo>
                      <a:pt x="17176" y="1313"/>
                      <a:pt x="17367" y="1617"/>
                      <a:pt x="17671" y="1788"/>
                    </a:cubicBezTo>
                    <a:cubicBezTo>
                      <a:pt x="18964" y="2511"/>
                      <a:pt x="19744" y="3976"/>
                      <a:pt x="19421" y="5593"/>
                    </a:cubicBezTo>
                    <a:cubicBezTo>
                      <a:pt x="19136" y="6943"/>
                      <a:pt x="18032" y="8027"/>
                      <a:pt x="16682" y="8275"/>
                    </a:cubicBezTo>
                    <a:cubicBezTo>
                      <a:pt x="16441" y="8321"/>
                      <a:pt x="16204" y="8344"/>
                      <a:pt x="15973" y="8344"/>
                    </a:cubicBezTo>
                    <a:cubicBezTo>
                      <a:pt x="14044" y="8344"/>
                      <a:pt x="12497" y="6787"/>
                      <a:pt x="12497" y="4851"/>
                    </a:cubicBezTo>
                    <a:cubicBezTo>
                      <a:pt x="12497" y="3519"/>
                      <a:pt x="13239" y="2378"/>
                      <a:pt x="14304" y="1788"/>
                    </a:cubicBezTo>
                    <a:cubicBezTo>
                      <a:pt x="14609" y="1617"/>
                      <a:pt x="14799" y="1313"/>
                      <a:pt x="14799" y="990"/>
                    </a:cubicBezTo>
                    <a:lnTo>
                      <a:pt x="14799" y="914"/>
                    </a:lnTo>
                    <a:cubicBezTo>
                      <a:pt x="14799" y="400"/>
                      <a:pt x="14399" y="1"/>
                      <a:pt x="139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5"/>
              <p:cNvSpPr/>
              <p:nvPr/>
            </p:nvSpPr>
            <p:spPr>
              <a:xfrm>
                <a:off x="2807104" y="2569176"/>
                <a:ext cx="472646" cy="358805"/>
              </a:xfrm>
              <a:custGeom>
                <a:avLst/>
                <a:gdLst/>
                <a:ahLst/>
                <a:cxnLst/>
                <a:rect l="l" t="t" r="r" b="b"/>
                <a:pathLst>
                  <a:path w="18052" h="13704" extrusionOk="0">
                    <a:moveTo>
                      <a:pt x="1" y="0"/>
                    </a:moveTo>
                    <a:lnTo>
                      <a:pt x="1" y="8921"/>
                    </a:lnTo>
                    <a:cubicBezTo>
                      <a:pt x="248" y="9263"/>
                      <a:pt x="533" y="9625"/>
                      <a:pt x="838" y="9929"/>
                    </a:cubicBezTo>
                    <a:cubicBezTo>
                      <a:pt x="3234" y="12459"/>
                      <a:pt x="6829" y="13600"/>
                      <a:pt x="10310" y="13695"/>
                    </a:cubicBezTo>
                    <a:cubicBezTo>
                      <a:pt x="10494" y="13701"/>
                      <a:pt x="10678" y="13703"/>
                      <a:pt x="10862" y="13703"/>
                    </a:cubicBezTo>
                    <a:cubicBezTo>
                      <a:pt x="13281" y="13703"/>
                      <a:pt x="15683" y="13249"/>
                      <a:pt x="18051" y="12630"/>
                    </a:cubicBezTo>
                    <a:lnTo>
                      <a:pt x="18051" y="0"/>
                    </a:lnTo>
                    <a:lnTo>
                      <a:pt x="10823" y="0"/>
                    </a:lnTo>
                    <a:cubicBezTo>
                      <a:pt x="10329" y="0"/>
                      <a:pt x="9910" y="400"/>
                      <a:pt x="9910" y="894"/>
                    </a:cubicBezTo>
                    <a:lnTo>
                      <a:pt x="9910" y="970"/>
                    </a:lnTo>
                    <a:cubicBezTo>
                      <a:pt x="9910" y="1294"/>
                      <a:pt x="10101" y="1617"/>
                      <a:pt x="10424" y="1769"/>
                    </a:cubicBezTo>
                    <a:cubicBezTo>
                      <a:pt x="11698" y="2492"/>
                      <a:pt x="12478" y="3957"/>
                      <a:pt x="12155" y="5573"/>
                    </a:cubicBezTo>
                    <a:cubicBezTo>
                      <a:pt x="11870" y="6943"/>
                      <a:pt x="10766" y="8008"/>
                      <a:pt x="9416" y="8274"/>
                    </a:cubicBezTo>
                    <a:cubicBezTo>
                      <a:pt x="9184" y="8318"/>
                      <a:pt x="8955" y="8339"/>
                      <a:pt x="8731" y="8339"/>
                    </a:cubicBezTo>
                    <a:cubicBezTo>
                      <a:pt x="6804" y="8339"/>
                      <a:pt x="5231" y="6793"/>
                      <a:pt x="5231" y="4851"/>
                    </a:cubicBezTo>
                    <a:cubicBezTo>
                      <a:pt x="5231" y="3538"/>
                      <a:pt x="5973" y="2378"/>
                      <a:pt x="7038" y="1788"/>
                    </a:cubicBezTo>
                    <a:cubicBezTo>
                      <a:pt x="7343" y="1617"/>
                      <a:pt x="7552" y="1313"/>
                      <a:pt x="7552" y="970"/>
                    </a:cubicBezTo>
                    <a:lnTo>
                      <a:pt x="7552" y="894"/>
                    </a:lnTo>
                    <a:cubicBezTo>
                      <a:pt x="7552" y="400"/>
                      <a:pt x="7133" y="0"/>
                      <a:pt x="66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5"/>
              <p:cNvSpPr/>
              <p:nvPr/>
            </p:nvSpPr>
            <p:spPr>
              <a:xfrm>
                <a:off x="2808099" y="1877605"/>
                <a:ext cx="471652" cy="909371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34732" extrusionOk="0">
                    <a:moveTo>
                      <a:pt x="12630" y="1"/>
                    </a:moveTo>
                    <a:cubicBezTo>
                      <a:pt x="12400" y="1"/>
                      <a:pt x="12165" y="23"/>
                      <a:pt x="11927" y="69"/>
                    </a:cubicBezTo>
                    <a:cubicBezTo>
                      <a:pt x="10576" y="298"/>
                      <a:pt x="9473" y="1401"/>
                      <a:pt x="9188" y="2751"/>
                    </a:cubicBezTo>
                    <a:cubicBezTo>
                      <a:pt x="8864" y="4368"/>
                      <a:pt x="9663" y="5852"/>
                      <a:pt x="10938" y="6556"/>
                    </a:cubicBezTo>
                    <a:cubicBezTo>
                      <a:pt x="11223" y="6727"/>
                      <a:pt x="11432" y="7031"/>
                      <a:pt x="11432" y="7373"/>
                    </a:cubicBezTo>
                    <a:lnTo>
                      <a:pt x="11432" y="7431"/>
                    </a:lnTo>
                    <a:cubicBezTo>
                      <a:pt x="11432" y="7944"/>
                      <a:pt x="11033" y="8343"/>
                      <a:pt x="10519" y="8343"/>
                    </a:cubicBezTo>
                    <a:lnTo>
                      <a:pt x="1" y="8343"/>
                    </a:lnTo>
                    <a:lnTo>
                      <a:pt x="1" y="14411"/>
                    </a:lnTo>
                    <a:cubicBezTo>
                      <a:pt x="58" y="14830"/>
                      <a:pt x="438" y="15191"/>
                      <a:pt x="895" y="15191"/>
                    </a:cubicBezTo>
                    <a:lnTo>
                      <a:pt x="971" y="15191"/>
                    </a:lnTo>
                    <a:cubicBezTo>
                      <a:pt x="1294" y="15191"/>
                      <a:pt x="1617" y="15001"/>
                      <a:pt x="1770" y="14696"/>
                    </a:cubicBezTo>
                    <a:cubicBezTo>
                      <a:pt x="2377" y="13626"/>
                      <a:pt x="3508" y="12904"/>
                      <a:pt x="4813" y="12904"/>
                    </a:cubicBezTo>
                    <a:cubicBezTo>
                      <a:pt x="5061" y="12904"/>
                      <a:pt x="5316" y="12930"/>
                      <a:pt x="5574" y="12985"/>
                    </a:cubicBezTo>
                    <a:cubicBezTo>
                      <a:pt x="6943" y="13270"/>
                      <a:pt x="8008" y="14354"/>
                      <a:pt x="8275" y="15705"/>
                    </a:cubicBezTo>
                    <a:cubicBezTo>
                      <a:pt x="8693" y="17949"/>
                      <a:pt x="7000" y="19889"/>
                      <a:pt x="4851" y="19889"/>
                    </a:cubicBezTo>
                    <a:cubicBezTo>
                      <a:pt x="3539" y="19889"/>
                      <a:pt x="2378" y="19166"/>
                      <a:pt x="1770" y="18082"/>
                    </a:cubicBezTo>
                    <a:cubicBezTo>
                      <a:pt x="1617" y="17778"/>
                      <a:pt x="1294" y="17588"/>
                      <a:pt x="971" y="17588"/>
                    </a:cubicBezTo>
                    <a:lnTo>
                      <a:pt x="895" y="17588"/>
                    </a:lnTo>
                    <a:cubicBezTo>
                      <a:pt x="419" y="17588"/>
                      <a:pt x="39" y="17930"/>
                      <a:pt x="1" y="18367"/>
                    </a:cubicBezTo>
                    <a:lnTo>
                      <a:pt x="1" y="26394"/>
                    </a:lnTo>
                    <a:lnTo>
                      <a:pt x="6620" y="26394"/>
                    </a:lnTo>
                    <a:cubicBezTo>
                      <a:pt x="7133" y="26394"/>
                      <a:pt x="7533" y="26794"/>
                      <a:pt x="7533" y="27288"/>
                    </a:cubicBezTo>
                    <a:lnTo>
                      <a:pt x="7533" y="27364"/>
                    </a:lnTo>
                    <a:cubicBezTo>
                      <a:pt x="7533" y="27688"/>
                      <a:pt x="7324" y="28011"/>
                      <a:pt x="7038" y="28163"/>
                    </a:cubicBezTo>
                    <a:cubicBezTo>
                      <a:pt x="5954" y="28772"/>
                      <a:pt x="5231" y="29932"/>
                      <a:pt x="5231" y="31245"/>
                    </a:cubicBezTo>
                    <a:cubicBezTo>
                      <a:pt x="5231" y="33157"/>
                      <a:pt x="6794" y="34732"/>
                      <a:pt x="8738" y="34732"/>
                    </a:cubicBezTo>
                    <a:cubicBezTo>
                      <a:pt x="8959" y="34732"/>
                      <a:pt x="9186" y="34711"/>
                      <a:pt x="9416" y="34668"/>
                    </a:cubicBezTo>
                    <a:cubicBezTo>
                      <a:pt x="10766" y="34402"/>
                      <a:pt x="11889" y="33337"/>
                      <a:pt x="12136" y="31967"/>
                    </a:cubicBezTo>
                    <a:cubicBezTo>
                      <a:pt x="12478" y="30351"/>
                      <a:pt x="11660" y="28886"/>
                      <a:pt x="10405" y="28163"/>
                    </a:cubicBezTo>
                    <a:cubicBezTo>
                      <a:pt x="10120" y="28011"/>
                      <a:pt x="9910" y="27688"/>
                      <a:pt x="9910" y="27364"/>
                    </a:cubicBezTo>
                    <a:lnTo>
                      <a:pt x="9910" y="27288"/>
                    </a:lnTo>
                    <a:cubicBezTo>
                      <a:pt x="9910" y="26794"/>
                      <a:pt x="10310" y="26394"/>
                      <a:pt x="10804" y="26394"/>
                    </a:cubicBezTo>
                    <a:lnTo>
                      <a:pt x="18013" y="26394"/>
                    </a:lnTo>
                    <a:lnTo>
                      <a:pt x="18013" y="21981"/>
                    </a:lnTo>
                    <a:cubicBezTo>
                      <a:pt x="18013" y="21487"/>
                      <a:pt x="17614" y="21087"/>
                      <a:pt x="17119" y="21087"/>
                    </a:cubicBezTo>
                    <a:lnTo>
                      <a:pt x="17043" y="21087"/>
                    </a:lnTo>
                    <a:cubicBezTo>
                      <a:pt x="16701" y="21087"/>
                      <a:pt x="16397" y="21278"/>
                      <a:pt x="16225" y="21582"/>
                    </a:cubicBezTo>
                    <a:cubicBezTo>
                      <a:pt x="15634" y="22669"/>
                      <a:pt x="14491" y="23394"/>
                      <a:pt x="13182" y="23394"/>
                    </a:cubicBezTo>
                    <a:cubicBezTo>
                      <a:pt x="12933" y="23394"/>
                      <a:pt x="12679" y="23367"/>
                      <a:pt x="12421" y="23313"/>
                    </a:cubicBezTo>
                    <a:cubicBezTo>
                      <a:pt x="11071" y="23028"/>
                      <a:pt x="10006" y="21943"/>
                      <a:pt x="9739" y="20593"/>
                    </a:cubicBezTo>
                    <a:cubicBezTo>
                      <a:pt x="9321" y="18348"/>
                      <a:pt x="11033" y="16408"/>
                      <a:pt x="13163" y="16370"/>
                    </a:cubicBezTo>
                    <a:cubicBezTo>
                      <a:pt x="14475" y="16370"/>
                      <a:pt x="15636" y="17112"/>
                      <a:pt x="16225" y="18177"/>
                    </a:cubicBezTo>
                    <a:cubicBezTo>
                      <a:pt x="16397" y="18501"/>
                      <a:pt x="16701" y="18691"/>
                      <a:pt x="17043" y="18691"/>
                    </a:cubicBezTo>
                    <a:lnTo>
                      <a:pt x="17100" y="18691"/>
                    </a:lnTo>
                    <a:cubicBezTo>
                      <a:pt x="17614" y="18691"/>
                      <a:pt x="18013" y="18272"/>
                      <a:pt x="18013" y="17778"/>
                    </a:cubicBezTo>
                    <a:lnTo>
                      <a:pt x="18013" y="8343"/>
                    </a:lnTo>
                    <a:lnTo>
                      <a:pt x="14704" y="8343"/>
                    </a:lnTo>
                    <a:cubicBezTo>
                      <a:pt x="14209" y="8343"/>
                      <a:pt x="13810" y="7944"/>
                      <a:pt x="13810" y="7431"/>
                    </a:cubicBezTo>
                    <a:lnTo>
                      <a:pt x="13810" y="7373"/>
                    </a:lnTo>
                    <a:cubicBezTo>
                      <a:pt x="13810" y="7031"/>
                      <a:pt x="14019" y="6727"/>
                      <a:pt x="14304" y="6556"/>
                    </a:cubicBezTo>
                    <a:cubicBezTo>
                      <a:pt x="15369" y="5966"/>
                      <a:pt x="16111" y="4806"/>
                      <a:pt x="16111" y="3493"/>
                    </a:cubicBezTo>
                    <a:cubicBezTo>
                      <a:pt x="16111" y="1572"/>
                      <a:pt x="14562" y="1"/>
                      <a:pt x="12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5"/>
              <p:cNvSpPr/>
              <p:nvPr/>
            </p:nvSpPr>
            <p:spPr>
              <a:xfrm>
                <a:off x="2917675" y="2765104"/>
                <a:ext cx="389465" cy="650714"/>
              </a:xfrm>
              <a:custGeom>
                <a:avLst/>
                <a:gdLst/>
                <a:ahLst/>
                <a:cxnLst/>
                <a:rect l="l" t="t" r="r" b="b"/>
                <a:pathLst>
                  <a:path w="14875" h="24853" extrusionOk="0">
                    <a:moveTo>
                      <a:pt x="14052" y="0"/>
                    </a:moveTo>
                    <a:cubicBezTo>
                      <a:pt x="13817" y="0"/>
                      <a:pt x="13561" y="139"/>
                      <a:pt x="13372" y="278"/>
                    </a:cubicBezTo>
                    <a:cubicBezTo>
                      <a:pt x="10937" y="2066"/>
                      <a:pt x="8198" y="4729"/>
                      <a:pt x="6315" y="7106"/>
                    </a:cubicBezTo>
                    <a:cubicBezTo>
                      <a:pt x="6240" y="7098"/>
                      <a:pt x="6165" y="7094"/>
                      <a:pt x="6090" y="7094"/>
                    </a:cubicBezTo>
                    <a:cubicBezTo>
                      <a:pt x="5295" y="7094"/>
                      <a:pt x="4534" y="7542"/>
                      <a:pt x="3995" y="8133"/>
                    </a:cubicBezTo>
                    <a:cubicBezTo>
                      <a:pt x="3367" y="8799"/>
                      <a:pt x="2986" y="9655"/>
                      <a:pt x="2606" y="10492"/>
                    </a:cubicBezTo>
                    <a:cubicBezTo>
                      <a:pt x="1731" y="12413"/>
                      <a:pt x="875" y="14334"/>
                      <a:pt x="19" y="16236"/>
                    </a:cubicBezTo>
                    <a:lnTo>
                      <a:pt x="0" y="16255"/>
                    </a:lnTo>
                    <a:cubicBezTo>
                      <a:pt x="95" y="16369"/>
                      <a:pt x="190" y="16426"/>
                      <a:pt x="286" y="16521"/>
                    </a:cubicBezTo>
                    <a:cubicBezTo>
                      <a:pt x="2663" y="18728"/>
                      <a:pt x="4527" y="21524"/>
                      <a:pt x="5706" y="24586"/>
                    </a:cubicBezTo>
                    <a:cubicBezTo>
                      <a:pt x="5725" y="24681"/>
                      <a:pt x="5764" y="24757"/>
                      <a:pt x="5802" y="24853"/>
                    </a:cubicBezTo>
                    <a:cubicBezTo>
                      <a:pt x="6106" y="24187"/>
                      <a:pt x="6429" y="23521"/>
                      <a:pt x="6753" y="22855"/>
                    </a:cubicBezTo>
                    <a:cubicBezTo>
                      <a:pt x="8369" y="21277"/>
                      <a:pt x="10005" y="19717"/>
                      <a:pt x="11641" y="18138"/>
                    </a:cubicBezTo>
                    <a:cubicBezTo>
                      <a:pt x="12459" y="17358"/>
                      <a:pt x="13334" y="16483"/>
                      <a:pt x="13524" y="15361"/>
                    </a:cubicBezTo>
                    <a:cubicBezTo>
                      <a:pt x="13714" y="14372"/>
                      <a:pt x="13277" y="13345"/>
                      <a:pt x="12839" y="12413"/>
                    </a:cubicBezTo>
                    <a:cubicBezTo>
                      <a:pt x="12040" y="10815"/>
                      <a:pt x="11261" y="9560"/>
                      <a:pt x="10119" y="8190"/>
                    </a:cubicBezTo>
                    <a:cubicBezTo>
                      <a:pt x="11622" y="6174"/>
                      <a:pt x="13809" y="3454"/>
                      <a:pt x="14760" y="1134"/>
                    </a:cubicBezTo>
                    <a:cubicBezTo>
                      <a:pt x="14875" y="848"/>
                      <a:pt x="14608" y="335"/>
                      <a:pt x="14380" y="126"/>
                    </a:cubicBezTo>
                    <a:cubicBezTo>
                      <a:pt x="14284" y="36"/>
                      <a:pt x="14171" y="0"/>
                      <a:pt x="14052" y="0"/>
                    </a:cubicBezTo>
                    <a:close/>
                  </a:path>
                </a:pathLst>
              </a:custGeom>
              <a:solidFill>
                <a:srgbClr val="6E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5"/>
              <p:cNvSpPr/>
              <p:nvPr/>
            </p:nvSpPr>
            <p:spPr>
              <a:xfrm>
                <a:off x="267700" y="4542327"/>
                <a:ext cx="386977" cy="693810"/>
              </a:xfrm>
              <a:custGeom>
                <a:avLst/>
                <a:gdLst/>
                <a:ahLst/>
                <a:cxnLst/>
                <a:rect l="l" t="t" r="r" b="b"/>
                <a:pathLst>
                  <a:path w="14780" h="26499" extrusionOk="0">
                    <a:moveTo>
                      <a:pt x="3367" y="1"/>
                    </a:moveTo>
                    <a:cubicBezTo>
                      <a:pt x="2834" y="2131"/>
                      <a:pt x="1959" y="4147"/>
                      <a:pt x="1275" y="6239"/>
                    </a:cubicBezTo>
                    <a:cubicBezTo>
                      <a:pt x="533" y="8522"/>
                      <a:pt x="0" y="10976"/>
                      <a:pt x="514" y="13315"/>
                    </a:cubicBezTo>
                    <a:cubicBezTo>
                      <a:pt x="894" y="15065"/>
                      <a:pt x="1788" y="16625"/>
                      <a:pt x="2568" y="18242"/>
                    </a:cubicBezTo>
                    <a:cubicBezTo>
                      <a:pt x="3405" y="19953"/>
                      <a:pt x="4128" y="21741"/>
                      <a:pt x="5231" y="23263"/>
                    </a:cubicBezTo>
                    <a:cubicBezTo>
                      <a:pt x="5516" y="23681"/>
                      <a:pt x="5935" y="24119"/>
                      <a:pt x="6429" y="24195"/>
                    </a:cubicBezTo>
                    <a:cubicBezTo>
                      <a:pt x="6457" y="24198"/>
                      <a:pt x="6485" y="24200"/>
                      <a:pt x="6513" y="24200"/>
                    </a:cubicBezTo>
                    <a:cubicBezTo>
                      <a:pt x="6813" y="24200"/>
                      <a:pt x="7129" y="24020"/>
                      <a:pt x="7285" y="23777"/>
                    </a:cubicBezTo>
                    <a:cubicBezTo>
                      <a:pt x="7951" y="24766"/>
                      <a:pt x="8807" y="25622"/>
                      <a:pt x="9796" y="26249"/>
                    </a:cubicBezTo>
                    <a:cubicBezTo>
                      <a:pt x="9992" y="26374"/>
                      <a:pt x="10188" y="26498"/>
                      <a:pt x="10399" y="26498"/>
                    </a:cubicBezTo>
                    <a:cubicBezTo>
                      <a:pt x="10413" y="26498"/>
                      <a:pt x="10428" y="26498"/>
                      <a:pt x="10443" y="26497"/>
                    </a:cubicBezTo>
                    <a:cubicBezTo>
                      <a:pt x="10804" y="26478"/>
                      <a:pt x="11070" y="26097"/>
                      <a:pt x="11109" y="25736"/>
                    </a:cubicBezTo>
                    <a:cubicBezTo>
                      <a:pt x="11147" y="25431"/>
                      <a:pt x="11051" y="25146"/>
                      <a:pt x="10956" y="24861"/>
                    </a:cubicBezTo>
                    <a:lnTo>
                      <a:pt x="10956" y="24861"/>
                    </a:lnTo>
                    <a:cubicBezTo>
                      <a:pt x="11299" y="24956"/>
                      <a:pt x="11622" y="25203"/>
                      <a:pt x="11945" y="25374"/>
                    </a:cubicBezTo>
                    <a:cubicBezTo>
                      <a:pt x="12096" y="25450"/>
                      <a:pt x="12277" y="25496"/>
                      <a:pt x="12448" y="25496"/>
                    </a:cubicBezTo>
                    <a:cubicBezTo>
                      <a:pt x="12665" y="25496"/>
                      <a:pt x="12866" y="25422"/>
                      <a:pt x="12973" y="25241"/>
                    </a:cubicBezTo>
                    <a:cubicBezTo>
                      <a:pt x="13144" y="24975"/>
                      <a:pt x="12992" y="24633"/>
                      <a:pt x="12877" y="24385"/>
                    </a:cubicBezTo>
                    <a:cubicBezTo>
                      <a:pt x="12155" y="22807"/>
                      <a:pt x="11337" y="21285"/>
                      <a:pt x="10424" y="19820"/>
                    </a:cubicBezTo>
                    <a:cubicBezTo>
                      <a:pt x="10671" y="18736"/>
                      <a:pt x="10785" y="17652"/>
                      <a:pt x="10823" y="16549"/>
                    </a:cubicBezTo>
                    <a:cubicBezTo>
                      <a:pt x="11451" y="18013"/>
                      <a:pt x="12231" y="19402"/>
                      <a:pt x="13163" y="20695"/>
                    </a:cubicBezTo>
                    <a:cubicBezTo>
                      <a:pt x="13361" y="20984"/>
                      <a:pt x="13645" y="21307"/>
                      <a:pt x="13999" y="21307"/>
                    </a:cubicBezTo>
                    <a:cubicBezTo>
                      <a:pt x="14018" y="21307"/>
                      <a:pt x="14037" y="21306"/>
                      <a:pt x="14057" y="21304"/>
                    </a:cubicBezTo>
                    <a:cubicBezTo>
                      <a:pt x="14399" y="21285"/>
                      <a:pt x="14627" y="20981"/>
                      <a:pt x="14703" y="20638"/>
                    </a:cubicBezTo>
                    <a:cubicBezTo>
                      <a:pt x="14780" y="20315"/>
                      <a:pt x="14684" y="19972"/>
                      <a:pt x="14608" y="19649"/>
                    </a:cubicBezTo>
                    <a:cubicBezTo>
                      <a:pt x="14000" y="17062"/>
                      <a:pt x="13391" y="14494"/>
                      <a:pt x="12782" y="11889"/>
                    </a:cubicBezTo>
                    <a:cubicBezTo>
                      <a:pt x="12535" y="10804"/>
                      <a:pt x="12288" y="9701"/>
                      <a:pt x="11774" y="8693"/>
                    </a:cubicBezTo>
                    <a:cubicBezTo>
                      <a:pt x="11356" y="7780"/>
                      <a:pt x="10728" y="6943"/>
                      <a:pt x="9910" y="6430"/>
                    </a:cubicBezTo>
                    <a:cubicBezTo>
                      <a:pt x="10576" y="5117"/>
                      <a:pt x="11166" y="3786"/>
                      <a:pt x="11717" y="2435"/>
                    </a:cubicBezTo>
                    <a:cubicBezTo>
                      <a:pt x="8788" y="2321"/>
                      <a:pt x="5878" y="1484"/>
                      <a:pt x="3367" y="1"/>
                    </a:cubicBezTo>
                    <a:close/>
                  </a:path>
                </a:pathLst>
              </a:custGeom>
              <a:solidFill>
                <a:srgbClr val="6E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5"/>
              <p:cNvSpPr/>
              <p:nvPr/>
            </p:nvSpPr>
            <p:spPr>
              <a:xfrm>
                <a:off x="1318029" y="2475782"/>
                <a:ext cx="610078" cy="170108"/>
              </a:xfrm>
              <a:custGeom>
                <a:avLst/>
                <a:gdLst/>
                <a:ahLst/>
                <a:cxnLst/>
                <a:rect l="l" t="t" r="r" b="b"/>
                <a:pathLst>
                  <a:path w="23301" h="6497" extrusionOk="0">
                    <a:moveTo>
                      <a:pt x="8009" y="0"/>
                    </a:moveTo>
                    <a:cubicBezTo>
                      <a:pt x="7705" y="0"/>
                      <a:pt x="7400" y="10"/>
                      <a:pt x="7095" y="29"/>
                    </a:cubicBezTo>
                    <a:cubicBezTo>
                      <a:pt x="7019" y="29"/>
                      <a:pt x="6943" y="48"/>
                      <a:pt x="6886" y="48"/>
                    </a:cubicBezTo>
                    <a:cubicBezTo>
                      <a:pt x="4299" y="258"/>
                      <a:pt x="1750" y="1266"/>
                      <a:pt x="0" y="3168"/>
                    </a:cubicBezTo>
                    <a:cubicBezTo>
                      <a:pt x="1292" y="3078"/>
                      <a:pt x="2587" y="3033"/>
                      <a:pt x="3881" y="3033"/>
                    </a:cubicBezTo>
                    <a:cubicBezTo>
                      <a:pt x="10494" y="3033"/>
                      <a:pt x="17097" y="4206"/>
                      <a:pt x="23301" y="6496"/>
                    </a:cubicBezTo>
                    <a:cubicBezTo>
                      <a:pt x="23073" y="6173"/>
                      <a:pt x="22825" y="5888"/>
                      <a:pt x="22578" y="5641"/>
                    </a:cubicBezTo>
                    <a:cubicBezTo>
                      <a:pt x="20581" y="3548"/>
                      <a:pt x="17766" y="2255"/>
                      <a:pt x="14970" y="1304"/>
                    </a:cubicBezTo>
                    <a:cubicBezTo>
                      <a:pt x="12729" y="563"/>
                      <a:pt x="10370" y="0"/>
                      <a:pt x="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5"/>
              <p:cNvSpPr/>
              <p:nvPr/>
            </p:nvSpPr>
            <p:spPr>
              <a:xfrm>
                <a:off x="278644" y="2554043"/>
                <a:ext cx="2832240" cy="2609557"/>
              </a:xfrm>
              <a:custGeom>
                <a:avLst/>
                <a:gdLst/>
                <a:ahLst/>
                <a:cxnLst/>
                <a:rect l="l" t="t" r="r" b="b"/>
                <a:pathLst>
                  <a:path w="108173" h="99668" extrusionOk="0">
                    <a:moveTo>
                      <a:pt x="43531" y="0"/>
                    </a:moveTo>
                    <a:cubicBezTo>
                      <a:pt x="42232" y="0"/>
                      <a:pt x="40934" y="47"/>
                      <a:pt x="39640" y="141"/>
                    </a:cubicBezTo>
                    <a:cubicBezTo>
                      <a:pt x="38138" y="274"/>
                      <a:pt x="36616" y="426"/>
                      <a:pt x="35113" y="673"/>
                    </a:cubicBezTo>
                    <a:cubicBezTo>
                      <a:pt x="32526" y="1073"/>
                      <a:pt x="29940" y="1700"/>
                      <a:pt x="27524" y="2690"/>
                    </a:cubicBezTo>
                    <a:cubicBezTo>
                      <a:pt x="26307" y="3184"/>
                      <a:pt x="25127" y="3812"/>
                      <a:pt x="24043" y="4554"/>
                    </a:cubicBezTo>
                    <a:cubicBezTo>
                      <a:pt x="23891" y="4630"/>
                      <a:pt x="23720" y="4763"/>
                      <a:pt x="23568" y="4877"/>
                    </a:cubicBezTo>
                    <a:cubicBezTo>
                      <a:pt x="20372" y="7178"/>
                      <a:pt x="17937" y="10773"/>
                      <a:pt x="17728" y="14673"/>
                    </a:cubicBezTo>
                    <a:cubicBezTo>
                      <a:pt x="16682" y="15605"/>
                      <a:pt x="15636" y="16594"/>
                      <a:pt x="15160" y="17906"/>
                    </a:cubicBezTo>
                    <a:cubicBezTo>
                      <a:pt x="14818" y="18933"/>
                      <a:pt x="14837" y="20056"/>
                      <a:pt x="14856" y="21121"/>
                    </a:cubicBezTo>
                    <a:cubicBezTo>
                      <a:pt x="14856" y="21444"/>
                      <a:pt x="14875" y="21805"/>
                      <a:pt x="14875" y="22148"/>
                    </a:cubicBezTo>
                    <a:cubicBezTo>
                      <a:pt x="14343" y="23917"/>
                      <a:pt x="13772" y="25724"/>
                      <a:pt x="13220" y="27531"/>
                    </a:cubicBezTo>
                    <a:cubicBezTo>
                      <a:pt x="12916" y="28558"/>
                      <a:pt x="12574" y="29604"/>
                      <a:pt x="12269" y="30631"/>
                    </a:cubicBezTo>
                    <a:cubicBezTo>
                      <a:pt x="11318" y="33770"/>
                      <a:pt x="10386" y="36889"/>
                      <a:pt x="9454" y="40027"/>
                    </a:cubicBezTo>
                    <a:lnTo>
                      <a:pt x="8674" y="42728"/>
                    </a:lnTo>
                    <a:cubicBezTo>
                      <a:pt x="6449" y="50337"/>
                      <a:pt x="4300" y="57964"/>
                      <a:pt x="2207" y="65629"/>
                    </a:cubicBezTo>
                    <a:cubicBezTo>
                      <a:pt x="1960" y="66485"/>
                      <a:pt x="1751" y="67322"/>
                      <a:pt x="1522" y="68178"/>
                    </a:cubicBezTo>
                    <a:cubicBezTo>
                      <a:pt x="990" y="70080"/>
                      <a:pt x="495" y="71944"/>
                      <a:pt x="1" y="73846"/>
                    </a:cubicBezTo>
                    <a:cubicBezTo>
                      <a:pt x="895" y="74626"/>
                      <a:pt x="1865" y="75349"/>
                      <a:pt x="2892" y="75939"/>
                    </a:cubicBezTo>
                    <a:cubicBezTo>
                      <a:pt x="5441" y="77403"/>
                      <a:pt x="8313" y="78259"/>
                      <a:pt x="11242" y="78373"/>
                    </a:cubicBezTo>
                    <a:cubicBezTo>
                      <a:pt x="11455" y="78381"/>
                      <a:pt x="11669" y="78385"/>
                      <a:pt x="11883" y="78385"/>
                    </a:cubicBezTo>
                    <a:cubicBezTo>
                      <a:pt x="12740" y="78385"/>
                      <a:pt x="13605" y="78324"/>
                      <a:pt x="14457" y="78202"/>
                    </a:cubicBezTo>
                    <a:cubicBezTo>
                      <a:pt x="15541" y="75216"/>
                      <a:pt x="16625" y="72211"/>
                      <a:pt x="17671" y="69224"/>
                    </a:cubicBezTo>
                    <a:cubicBezTo>
                      <a:pt x="17976" y="68368"/>
                      <a:pt x="18280" y="67474"/>
                      <a:pt x="18584" y="66599"/>
                    </a:cubicBezTo>
                    <a:cubicBezTo>
                      <a:pt x="21133" y="59333"/>
                      <a:pt x="23606" y="52029"/>
                      <a:pt x="26002" y="44706"/>
                    </a:cubicBezTo>
                    <a:lnTo>
                      <a:pt x="26002" y="44706"/>
                    </a:lnTo>
                    <a:cubicBezTo>
                      <a:pt x="24994" y="51040"/>
                      <a:pt x="24233" y="57393"/>
                      <a:pt x="23720" y="63784"/>
                    </a:cubicBezTo>
                    <a:cubicBezTo>
                      <a:pt x="23149" y="64260"/>
                      <a:pt x="22636" y="64773"/>
                      <a:pt x="22198" y="65382"/>
                    </a:cubicBezTo>
                    <a:cubicBezTo>
                      <a:pt x="22008" y="65686"/>
                      <a:pt x="21818" y="66029"/>
                      <a:pt x="21704" y="66390"/>
                    </a:cubicBezTo>
                    <a:cubicBezTo>
                      <a:pt x="21513" y="66904"/>
                      <a:pt x="21437" y="67455"/>
                      <a:pt x="21570" y="67969"/>
                    </a:cubicBezTo>
                    <a:cubicBezTo>
                      <a:pt x="21628" y="68292"/>
                      <a:pt x="21761" y="68616"/>
                      <a:pt x="21856" y="68920"/>
                    </a:cubicBezTo>
                    <a:cubicBezTo>
                      <a:pt x="21970" y="69300"/>
                      <a:pt x="22046" y="69681"/>
                      <a:pt x="21913" y="70042"/>
                    </a:cubicBezTo>
                    <a:cubicBezTo>
                      <a:pt x="21780" y="70499"/>
                      <a:pt x="21380" y="70803"/>
                      <a:pt x="21057" y="71164"/>
                    </a:cubicBezTo>
                    <a:cubicBezTo>
                      <a:pt x="20486" y="71868"/>
                      <a:pt x="20296" y="72876"/>
                      <a:pt x="20562" y="73732"/>
                    </a:cubicBezTo>
                    <a:cubicBezTo>
                      <a:pt x="19782" y="76623"/>
                      <a:pt x="19022" y="79515"/>
                      <a:pt x="18242" y="82406"/>
                    </a:cubicBezTo>
                    <a:cubicBezTo>
                      <a:pt x="17995" y="83319"/>
                      <a:pt x="17766" y="84194"/>
                      <a:pt x="17519" y="85069"/>
                    </a:cubicBezTo>
                    <a:lnTo>
                      <a:pt x="16549" y="88740"/>
                    </a:lnTo>
                    <a:cubicBezTo>
                      <a:pt x="17101" y="89348"/>
                      <a:pt x="17671" y="89919"/>
                      <a:pt x="18299" y="90451"/>
                    </a:cubicBezTo>
                    <a:cubicBezTo>
                      <a:pt x="21342" y="93000"/>
                      <a:pt x="25280" y="94541"/>
                      <a:pt x="29103" y="95815"/>
                    </a:cubicBezTo>
                    <a:cubicBezTo>
                      <a:pt x="35492" y="97973"/>
                      <a:pt x="42150" y="99668"/>
                      <a:pt x="48865" y="99668"/>
                    </a:cubicBezTo>
                    <a:cubicBezTo>
                      <a:pt x="49727" y="99668"/>
                      <a:pt x="50589" y="99640"/>
                      <a:pt x="51452" y="99581"/>
                    </a:cubicBezTo>
                    <a:cubicBezTo>
                      <a:pt x="57672" y="99125"/>
                      <a:pt x="64006" y="96861"/>
                      <a:pt x="68552" y="92658"/>
                    </a:cubicBezTo>
                    <a:cubicBezTo>
                      <a:pt x="69161" y="92087"/>
                      <a:pt x="69731" y="91498"/>
                      <a:pt x="70264" y="90870"/>
                    </a:cubicBezTo>
                    <a:cubicBezTo>
                      <a:pt x="70283" y="90756"/>
                      <a:pt x="70283" y="90661"/>
                      <a:pt x="70283" y="90566"/>
                    </a:cubicBezTo>
                    <a:cubicBezTo>
                      <a:pt x="70302" y="89710"/>
                      <a:pt x="70359" y="88835"/>
                      <a:pt x="70378" y="87979"/>
                    </a:cubicBezTo>
                    <a:cubicBezTo>
                      <a:pt x="70663" y="81360"/>
                      <a:pt x="70987" y="74778"/>
                      <a:pt x="71405" y="68178"/>
                    </a:cubicBezTo>
                    <a:cubicBezTo>
                      <a:pt x="71443" y="67265"/>
                      <a:pt x="71519" y="66333"/>
                      <a:pt x="71557" y="65439"/>
                    </a:cubicBezTo>
                    <a:cubicBezTo>
                      <a:pt x="71747" y="62624"/>
                      <a:pt x="71938" y="59847"/>
                      <a:pt x="72128" y="57051"/>
                    </a:cubicBezTo>
                    <a:cubicBezTo>
                      <a:pt x="72204" y="56157"/>
                      <a:pt x="72261" y="55301"/>
                      <a:pt x="72318" y="54426"/>
                    </a:cubicBezTo>
                    <a:cubicBezTo>
                      <a:pt x="72603" y="50451"/>
                      <a:pt x="72946" y="46494"/>
                      <a:pt x="73269" y="42519"/>
                    </a:cubicBezTo>
                    <a:cubicBezTo>
                      <a:pt x="76769" y="43698"/>
                      <a:pt x="80288" y="44916"/>
                      <a:pt x="83788" y="46114"/>
                    </a:cubicBezTo>
                    <a:cubicBezTo>
                      <a:pt x="83959" y="46171"/>
                      <a:pt x="84111" y="46247"/>
                      <a:pt x="84301" y="46304"/>
                    </a:cubicBezTo>
                    <a:cubicBezTo>
                      <a:pt x="85157" y="46590"/>
                      <a:pt x="86051" y="46875"/>
                      <a:pt x="86926" y="47065"/>
                    </a:cubicBezTo>
                    <a:cubicBezTo>
                      <a:pt x="87721" y="47242"/>
                      <a:pt x="88523" y="47354"/>
                      <a:pt x="89320" y="47354"/>
                    </a:cubicBezTo>
                    <a:cubicBezTo>
                      <a:pt x="89896" y="47354"/>
                      <a:pt x="90468" y="47296"/>
                      <a:pt x="91035" y="47160"/>
                    </a:cubicBezTo>
                    <a:cubicBezTo>
                      <a:pt x="92670" y="46780"/>
                      <a:pt x="94078" y="45772"/>
                      <a:pt x="95409" y="44745"/>
                    </a:cubicBezTo>
                    <a:cubicBezTo>
                      <a:pt x="100165" y="41093"/>
                      <a:pt x="104463" y="36851"/>
                      <a:pt x="108172" y="32134"/>
                    </a:cubicBezTo>
                    <a:cubicBezTo>
                      <a:pt x="107944" y="31696"/>
                      <a:pt x="107697" y="31240"/>
                      <a:pt x="107335" y="30840"/>
                    </a:cubicBezTo>
                    <a:cubicBezTo>
                      <a:pt x="107316" y="30764"/>
                      <a:pt x="107278" y="30707"/>
                      <a:pt x="107221" y="30631"/>
                    </a:cubicBezTo>
                    <a:cubicBezTo>
                      <a:pt x="105681" y="28196"/>
                      <a:pt x="103607" y="26142"/>
                      <a:pt x="101154" y="24640"/>
                    </a:cubicBezTo>
                    <a:cubicBezTo>
                      <a:pt x="101059" y="24582"/>
                      <a:pt x="100963" y="24525"/>
                      <a:pt x="100868" y="24468"/>
                    </a:cubicBezTo>
                    <a:cubicBezTo>
                      <a:pt x="100564" y="24278"/>
                      <a:pt x="100203" y="24088"/>
                      <a:pt x="99879" y="23917"/>
                    </a:cubicBezTo>
                    <a:lnTo>
                      <a:pt x="92937" y="28177"/>
                    </a:lnTo>
                    <a:cubicBezTo>
                      <a:pt x="92480" y="28444"/>
                      <a:pt x="92062" y="28729"/>
                      <a:pt x="91605" y="28976"/>
                    </a:cubicBezTo>
                    <a:cubicBezTo>
                      <a:pt x="91510" y="28311"/>
                      <a:pt x="91111" y="27702"/>
                      <a:pt x="90540" y="27321"/>
                    </a:cubicBezTo>
                    <a:cubicBezTo>
                      <a:pt x="90159" y="27073"/>
                      <a:pt x="89720" y="26911"/>
                      <a:pt x="89262" y="26911"/>
                    </a:cubicBezTo>
                    <a:cubicBezTo>
                      <a:pt x="89194" y="26911"/>
                      <a:pt x="89125" y="26915"/>
                      <a:pt x="89056" y="26922"/>
                    </a:cubicBezTo>
                    <a:cubicBezTo>
                      <a:pt x="89399" y="25648"/>
                      <a:pt x="89151" y="24430"/>
                      <a:pt x="88638" y="23232"/>
                    </a:cubicBezTo>
                    <a:cubicBezTo>
                      <a:pt x="88277" y="22471"/>
                      <a:pt x="87820" y="21729"/>
                      <a:pt x="87306" y="21026"/>
                    </a:cubicBezTo>
                    <a:cubicBezTo>
                      <a:pt x="86945" y="20550"/>
                      <a:pt x="86565" y="20094"/>
                      <a:pt x="86184" y="19675"/>
                    </a:cubicBezTo>
                    <a:cubicBezTo>
                      <a:pt x="85138" y="18477"/>
                      <a:pt x="84035" y="17317"/>
                      <a:pt x="82932" y="16213"/>
                    </a:cubicBezTo>
                    <a:cubicBezTo>
                      <a:pt x="81752" y="15072"/>
                      <a:pt x="80554" y="14007"/>
                      <a:pt x="79318" y="12961"/>
                    </a:cubicBezTo>
                    <a:cubicBezTo>
                      <a:pt x="78481" y="12238"/>
                      <a:pt x="77644" y="11572"/>
                      <a:pt x="76769" y="10945"/>
                    </a:cubicBezTo>
                    <a:cubicBezTo>
                      <a:pt x="76027" y="10393"/>
                      <a:pt x="75285" y="9841"/>
                      <a:pt x="74543" y="9347"/>
                    </a:cubicBezTo>
                    <a:cubicBezTo>
                      <a:pt x="70930" y="6950"/>
                      <a:pt x="67030" y="4972"/>
                      <a:pt x="62941" y="3469"/>
                    </a:cubicBezTo>
                    <a:cubicBezTo>
                      <a:pt x="56744" y="1197"/>
                      <a:pt x="50123" y="0"/>
                      <a:pt x="435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5"/>
              <p:cNvSpPr/>
              <p:nvPr/>
            </p:nvSpPr>
            <p:spPr>
              <a:xfrm>
                <a:off x="726216" y="2984465"/>
                <a:ext cx="114339" cy="91089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3479" extrusionOk="0">
                    <a:moveTo>
                      <a:pt x="239" y="1"/>
                    </a:moveTo>
                    <a:cubicBezTo>
                      <a:pt x="105" y="1"/>
                      <a:pt x="1" y="168"/>
                      <a:pt x="121" y="288"/>
                    </a:cubicBezTo>
                    <a:cubicBezTo>
                      <a:pt x="1395" y="1334"/>
                      <a:pt x="2708" y="2399"/>
                      <a:pt x="3982" y="3445"/>
                    </a:cubicBezTo>
                    <a:cubicBezTo>
                      <a:pt x="4016" y="3468"/>
                      <a:pt x="4053" y="3478"/>
                      <a:pt x="4090" y="3478"/>
                    </a:cubicBezTo>
                    <a:cubicBezTo>
                      <a:pt x="4235" y="3478"/>
                      <a:pt x="4366" y="3320"/>
                      <a:pt x="4229" y="3198"/>
                    </a:cubicBezTo>
                    <a:cubicBezTo>
                      <a:pt x="2955" y="2152"/>
                      <a:pt x="1642" y="1087"/>
                      <a:pt x="349" y="41"/>
                    </a:cubicBezTo>
                    <a:cubicBezTo>
                      <a:pt x="313" y="13"/>
                      <a:pt x="275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5"/>
              <p:cNvSpPr/>
              <p:nvPr/>
            </p:nvSpPr>
            <p:spPr>
              <a:xfrm>
                <a:off x="769522" y="2941865"/>
                <a:ext cx="68101" cy="68624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21" extrusionOk="0">
                    <a:moveTo>
                      <a:pt x="238" y="1"/>
                    </a:moveTo>
                    <a:cubicBezTo>
                      <a:pt x="112" y="1"/>
                      <a:pt x="0" y="166"/>
                      <a:pt x="102" y="298"/>
                    </a:cubicBezTo>
                    <a:lnTo>
                      <a:pt x="2252" y="2581"/>
                    </a:lnTo>
                    <a:cubicBezTo>
                      <a:pt x="2280" y="2609"/>
                      <a:pt x="2313" y="2621"/>
                      <a:pt x="2347" y="2621"/>
                    </a:cubicBezTo>
                    <a:cubicBezTo>
                      <a:pt x="2472" y="2621"/>
                      <a:pt x="2600" y="2453"/>
                      <a:pt x="2480" y="2333"/>
                    </a:cubicBezTo>
                    <a:lnTo>
                      <a:pt x="350" y="51"/>
                    </a:lnTo>
                    <a:cubicBezTo>
                      <a:pt x="315" y="16"/>
                      <a:pt x="276" y="1"/>
                      <a:pt x="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5"/>
              <p:cNvSpPr/>
              <p:nvPr/>
            </p:nvSpPr>
            <p:spPr>
              <a:xfrm>
                <a:off x="2113178" y="3377445"/>
                <a:ext cx="79830" cy="253761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9692" extrusionOk="0">
                    <a:moveTo>
                      <a:pt x="199" y="1"/>
                    </a:moveTo>
                    <a:cubicBezTo>
                      <a:pt x="101" y="1"/>
                      <a:pt x="1" y="76"/>
                      <a:pt x="46" y="210"/>
                    </a:cubicBezTo>
                    <a:cubicBezTo>
                      <a:pt x="921" y="3349"/>
                      <a:pt x="1834" y="6449"/>
                      <a:pt x="2709" y="9587"/>
                    </a:cubicBezTo>
                    <a:cubicBezTo>
                      <a:pt x="2730" y="9660"/>
                      <a:pt x="2788" y="9691"/>
                      <a:pt x="2848" y="9691"/>
                    </a:cubicBezTo>
                    <a:cubicBezTo>
                      <a:pt x="2945" y="9691"/>
                      <a:pt x="3048" y="9610"/>
                      <a:pt x="3013" y="9492"/>
                    </a:cubicBezTo>
                    <a:cubicBezTo>
                      <a:pt x="2138" y="6392"/>
                      <a:pt x="1244" y="3254"/>
                      <a:pt x="350" y="115"/>
                    </a:cubicBezTo>
                    <a:cubicBezTo>
                      <a:pt x="334" y="37"/>
                      <a:pt x="267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5"/>
              <p:cNvSpPr/>
              <p:nvPr/>
            </p:nvSpPr>
            <p:spPr>
              <a:xfrm>
                <a:off x="2051125" y="3499825"/>
                <a:ext cx="113423" cy="120282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594" extrusionOk="0">
                    <a:moveTo>
                      <a:pt x="240" y="1"/>
                    </a:moveTo>
                    <a:cubicBezTo>
                      <a:pt x="117" y="1"/>
                      <a:pt x="0" y="113"/>
                      <a:pt x="95" y="234"/>
                    </a:cubicBezTo>
                    <a:cubicBezTo>
                      <a:pt x="1255" y="1775"/>
                      <a:pt x="2530" y="3240"/>
                      <a:pt x="3956" y="4533"/>
                    </a:cubicBezTo>
                    <a:cubicBezTo>
                      <a:pt x="3999" y="4576"/>
                      <a:pt x="4047" y="4594"/>
                      <a:pt x="4092" y="4594"/>
                    </a:cubicBezTo>
                    <a:cubicBezTo>
                      <a:pt x="4226" y="4594"/>
                      <a:pt x="4332" y="4438"/>
                      <a:pt x="4204" y="4324"/>
                    </a:cubicBezTo>
                    <a:cubicBezTo>
                      <a:pt x="2796" y="3049"/>
                      <a:pt x="1522" y="1623"/>
                      <a:pt x="380" y="63"/>
                    </a:cubicBezTo>
                    <a:cubicBezTo>
                      <a:pt x="342" y="19"/>
                      <a:pt x="291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5"/>
              <p:cNvSpPr/>
              <p:nvPr/>
            </p:nvSpPr>
            <p:spPr>
              <a:xfrm>
                <a:off x="2551114" y="3275724"/>
                <a:ext cx="77212" cy="91298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487" extrusionOk="0">
                    <a:moveTo>
                      <a:pt x="1613" y="0"/>
                    </a:moveTo>
                    <a:cubicBezTo>
                      <a:pt x="1565" y="0"/>
                      <a:pt x="1518" y="19"/>
                      <a:pt x="1485" y="63"/>
                    </a:cubicBezTo>
                    <a:cubicBezTo>
                      <a:pt x="933" y="862"/>
                      <a:pt x="514" y="1718"/>
                      <a:pt x="172" y="2593"/>
                    </a:cubicBezTo>
                    <a:cubicBezTo>
                      <a:pt x="96" y="2783"/>
                      <a:pt x="1" y="2992"/>
                      <a:pt x="39" y="3182"/>
                    </a:cubicBezTo>
                    <a:cubicBezTo>
                      <a:pt x="58" y="3372"/>
                      <a:pt x="191" y="3487"/>
                      <a:pt x="381" y="3487"/>
                    </a:cubicBezTo>
                    <a:cubicBezTo>
                      <a:pt x="572" y="3487"/>
                      <a:pt x="762" y="3372"/>
                      <a:pt x="914" y="3258"/>
                    </a:cubicBezTo>
                    <a:cubicBezTo>
                      <a:pt x="1123" y="3144"/>
                      <a:pt x="1332" y="2992"/>
                      <a:pt x="1523" y="2859"/>
                    </a:cubicBezTo>
                    <a:cubicBezTo>
                      <a:pt x="1979" y="2536"/>
                      <a:pt x="2417" y="2212"/>
                      <a:pt x="2816" y="1851"/>
                    </a:cubicBezTo>
                    <a:cubicBezTo>
                      <a:pt x="2949" y="1762"/>
                      <a:pt x="2830" y="1593"/>
                      <a:pt x="2707" y="1593"/>
                    </a:cubicBezTo>
                    <a:cubicBezTo>
                      <a:pt x="2672" y="1593"/>
                      <a:pt x="2637" y="1607"/>
                      <a:pt x="2607" y="1642"/>
                    </a:cubicBezTo>
                    <a:cubicBezTo>
                      <a:pt x="2226" y="1965"/>
                      <a:pt x="1827" y="2307"/>
                      <a:pt x="1389" y="2593"/>
                    </a:cubicBezTo>
                    <a:cubicBezTo>
                      <a:pt x="1180" y="2726"/>
                      <a:pt x="933" y="2878"/>
                      <a:pt x="724" y="3011"/>
                    </a:cubicBezTo>
                    <a:cubicBezTo>
                      <a:pt x="653" y="3064"/>
                      <a:pt x="534" y="3165"/>
                      <a:pt x="441" y="3165"/>
                    </a:cubicBezTo>
                    <a:cubicBezTo>
                      <a:pt x="434" y="3165"/>
                      <a:pt x="427" y="3165"/>
                      <a:pt x="419" y="3163"/>
                    </a:cubicBezTo>
                    <a:cubicBezTo>
                      <a:pt x="324" y="3163"/>
                      <a:pt x="362" y="3049"/>
                      <a:pt x="381" y="2973"/>
                    </a:cubicBezTo>
                    <a:cubicBezTo>
                      <a:pt x="724" y="2003"/>
                      <a:pt x="1199" y="1071"/>
                      <a:pt x="1770" y="234"/>
                    </a:cubicBezTo>
                    <a:cubicBezTo>
                      <a:pt x="1851" y="112"/>
                      <a:pt x="1730" y="0"/>
                      <a:pt x="1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5"/>
              <p:cNvSpPr/>
              <p:nvPr/>
            </p:nvSpPr>
            <p:spPr>
              <a:xfrm>
                <a:off x="909653" y="2624946"/>
                <a:ext cx="1448233" cy="325763"/>
              </a:xfrm>
              <a:custGeom>
                <a:avLst/>
                <a:gdLst/>
                <a:ahLst/>
                <a:cxnLst/>
                <a:rect l="l" t="t" r="r" b="b"/>
                <a:pathLst>
                  <a:path w="55313" h="12442" extrusionOk="0">
                    <a:moveTo>
                      <a:pt x="3500" y="1"/>
                    </a:moveTo>
                    <a:cubicBezTo>
                      <a:pt x="2283" y="514"/>
                      <a:pt x="1103" y="1123"/>
                      <a:pt x="0" y="1865"/>
                    </a:cubicBezTo>
                    <a:cubicBezTo>
                      <a:pt x="7418" y="3405"/>
                      <a:pt x="14589" y="6354"/>
                      <a:pt x="21760" y="8731"/>
                    </a:cubicBezTo>
                    <a:cubicBezTo>
                      <a:pt x="26801" y="10405"/>
                      <a:pt x="31936" y="11774"/>
                      <a:pt x="37224" y="12269"/>
                    </a:cubicBezTo>
                    <a:cubicBezTo>
                      <a:pt x="38474" y="12386"/>
                      <a:pt x="39723" y="12441"/>
                      <a:pt x="40971" y="12441"/>
                    </a:cubicBezTo>
                    <a:cubicBezTo>
                      <a:pt x="45420" y="12441"/>
                      <a:pt x="49844" y="11735"/>
                      <a:pt x="54153" y="10576"/>
                    </a:cubicBezTo>
                    <a:cubicBezTo>
                      <a:pt x="54514" y="10462"/>
                      <a:pt x="54932" y="10367"/>
                      <a:pt x="55313" y="10253"/>
                    </a:cubicBezTo>
                    <a:cubicBezTo>
                      <a:pt x="54476" y="9530"/>
                      <a:pt x="53620" y="8883"/>
                      <a:pt x="52745" y="8275"/>
                    </a:cubicBezTo>
                    <a:cubicBezTo>
                      <a:pt x="48895" y="9256"/>
                      <a:pt x="44945" y="9867"/>
                      <a:pt x="40927" y="9867"/>
                    </a:cubicBezTo>
                    <a:cubicBezTo>
                      <a:pt x="39963" y="9867"/>
                      <a:pt x="38995" y="9832"/>
                      <a:pt x="38023" y="9758"/>
                    </a:cubicBezTo>
                    <a:cubicBezTo>
                      <a:pt x="27428" y="8940"/>
                      <a:pt x="17633" y="4261"/>
                      <a:pt x="7590" y="1180"/>
                    </a:cubicBezTo>
                    <a:cubicBezTo>
                      <a:pt x="6239" y="742"/>
                      <a:pt x="4889" y="362"/>
                      <a:pt x="35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5"/>
              <p:cNvSpPr/>
              <p:nvPr/>
            </p:nvSpPr>
            <p:spPr>
              <a:xfrm>
                <a:off x="600878" y="3105038"/>
                <a:ext cx="2000526" cy="252033"/>
              </a:xfrm>
              <a:custGeom>
                <a:avLst/>
                <a:gdLst/>
                <a:ahLst/>
                <a:cxnLst/>
                <a:rect l="l" t="t" r="r" b="b"/>
                <a:pathLst>
                  <a:path w="76407" h="9626" extrusionOk="0">
                    <a:moveTo>
                      <a:pt x="75076" y="1"/>
                    </a:moveTo>
                    <a:cubicBezTo>
                      <a:pt x="72698" y="1256"/>
                      <a:pt x="70073" y="2169"/>
                      <a:pt x="67505" y="2835"/>
                    </a:cubicBezTo>
                    <a:cubicBezTo>
                      <a:pt x="61973" y="4261"/>
                      <a:pt x="56270" y="4710"/>
                      <a:pt x="50571" y="4710"/>
                    </a:cubicBezTo>
                    <a:cubicBezTo>
                      <a:pt x="49431" y="4710"/>
                      <a:pt x="48291" y="4692"/>
                      <a:pt x="47153" y="4661"/>
                    </a:cubicBezTo>
                    <a:cubicBezTo>
                      <a:pt x="38795" y="4439"/>
                      <a:pt x="30372" y="3491"/>
                      <a:pt x="22000" y="3491"/>
                    </a:cubicBezTo>
                    <a:cubicBezTo>
                      <a:pt x="16749" y="3491"/>
                      <a:pt x="11518" y="3864"/>
                      <a:pt x="6334" y="5022"/>
                    </a:cubicBezTo>
                    <a:cubicBezTo>
                      <a:pt x="4489" y="5422"/>
                      <a:pt x="2720" y="5916"/>
                      <a:pt x="951" y="6544"/>
                    </a:cubicBezTo>
                    <a:cubicBezTo>
                      <a:pt x="647" y="7571"/>
                      <a:pt x="305" y="8617"/>
                      <a:pt x="0" y="9625"/>
                    </a:cubicBezTo>
                    <a:cubicBezTo>
                      <a:pt x="7000" y="6881"/>
                      <a:pt x="14787" y="6086"/>
                      <a:pt x="22389" y="6086"/>
                    </a:cubicBezTo>
                    <a:cubicBezTo>
                      <a:pt x="24166" y="6086"/>
                      <a:pt x="25932" y="6129"/>
                      <a:pt x="27676" y="6201"/>
                    </a:cubicBezTo>
                    <a:cubicBezTo>
                      <a:pt x="35298" y="6520"/>
                      <a:pt x="43032" y="7312"/>
                      <a:pt x="50711" y="7312"/>
                    </a:cubicBezTo>
                    <a:cubicBezTo>
                      <a:pt x="56790" y="7312"/>
                      <a:pt x="62835" y="6816"/>
                      <a:pt x="68761" y="5193"/>
                    </a:cubicBezTo>
                    <a:cubicBezTo>
                      <a:pt x="71385" y="4451"/>
                      <a:pt x="73991" y="3519"/>
                      <a:pt x="76407" y="2207"/>
                    </a:cubicBezTo>
                    <a:cubicBezTo>
                      <a:pt x="76046" y="1427"/>
                      <a:pt x="75589" y="685"/>
                      <a:pt x="750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5"/>
              <p:cNvSpPr/>
              <p:nvPr/>
            </p:nvSpPr>
            <p:spPr>
              <a:xfrm>
                <a:off x="506253" y="3596440"/>
                <a:ext cx="1665888" cy="451360"/>
              </a:xfrm>
              <a:custGeom>
                <a:avLst/>
                <a:gdLst/>
                <a:ahLst/>
                <a:cxnLst/>
                <a:rect l="l" t="t" r="r" b="b"/>
                <a:pathLst>
                  <a:path w="63626" h="17239" extrusionOk="0">
                    <a:moveTo>
                      <a:pt x="5160" y="1"/>
                    </a:moveTo>
                    <a:cubicBezTo>
                      <a:pt x="3699" y="1"/>
                      <a:pt x="2237" y="69"/>
                      <a:pt x="780" y="215"/>
                    </a:cubicBezTo>
                    <a:lnTo>
                      <a:pt x="0" y="2916"/>
                    </a:lnTo>
                    <a:cubicBezTo>
                      <a:pt x="1701" y="2700"/>
                      <a:pt x="3406" y="2600"/>
                      <a:pt x="5113" y="2600"/>
                    </a:cubicBezTo>
                    <a:cubicBezTo>
                      <a:pt x="9247" y="2600"/>
                      <a:pt x="13388" y="3186"/>
                      <a:pt x="17480" y="4115"/>
                    </a:cubicBezTo>
                    <a:cubicBezTo>
                      <a:pt x="22521" y="5256"/>
                      <a:pt x="27466" y="6892"/>
                      <a:pt x="32241" y="8623"/>
                    </a:cubicBezTo>
                    <a:cubicBezTo>
                      <a:pt x="38403" y="10867"/>
                      <a:pt x="44509" y="13245"/>
                      <a:pt x="50862" y="14956"/>
                    </a:cubicBezTo>
                    <a:cubicBezTo>
                      <a:pt x="54990" y="16060"/>
                      <a:pt x="59212" y="16821"/>
                      <a:pt x="63435" y="17239"/>
                    </a:cubicBezTo>
                    <a:cubicBezTo>
                      <a:pt x="63511" y="16345"/>
                      <a:pt x="63549" y="15489"/>
                      <a:pt x="63625" y="14614"/>
                    </a:cubicBezTo>
                    <a:cubicBezTo>
                      <a:pt x="59669" y="14253"/>
                      <a:pt x="55712" y="13568"/>
                      <a:pt x="51832" y="12503"/>
                    </a:cubicBezTo>
                    <a:cubicBezTo>
                      <a:pt x="39183" y="9155"/>
                      <a:pt x="27390" y="3011"/>
                      <a:pt x="14437" y="824"/>
                    </a:cubicBezTo>
                    <a:cubicBezTo>
                      <a:pt x="11361" y="307"/>
                      <a:pt x="8259" y="1"/>
                      <a:pt x="5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5"/>
              <p:cNvSpPr/>
              <p:nvPr/>
            </p:nvSpPr>
            <p:spPr>
              <a:xfrm>
                <a:off x="318992" y="4272406"/>
                <a:ext cx="446255" cy="97530"/>
              </a:xfrm>
              <a:custGeom>
                <a:avLst/>
                <a:gdLst/>
                <a:ahLst/>
                <a:cxnLst/>
                <a:rect l="l" t="t" r="r" b="b"/>
                <a:pathLst>
                  <a:path w="17044" h="3725" extrusionOk="0">
                    <a:moveTo>
                      <a:pt x="685" y="0"/>
                    </a:moveTo>
                    <a:cubicBezTo>
                      <a:pt x="457" y="856"/>
                      <a:pt x="248" y="1693"/>
                      <a:pt x="0" y="2549"/>
                    </a:cubicBezTo>
                    <a:cubicBezTo>
                      <a:pt x="3836" y="3394"/>
                      <a:pt x="7741" y="3724"/>
                      <a:pt x="11688" y="3724"/>
                    </a:cubicBezTo>
                    <a:cubicBezTo>
                      <a:pt x="13164" y="3724"/>
                      <a:pt x="14645" y="3678"/>
                      <a:pt x="16130" y="3595"/>
                    </a:cubicBezTo>
                    <a:cubicBezTo>
                      <a:pt x="16435" y="2739"/>
                      <a:pt x="16739" y="1845"/>
                      <a:pt x="17043" y="970"/>
                    </a:cubicBezTo>
                    <a:lnTo>
                      <a:pt x="17043" y="970"/>
                    </a:lnTo>
                    <a:cubicBezTo>
                      <a:pt x="15439" y="1080"/>
                      <a:pt x="13828" y="1132"/>
                      <a:pt x="12225" y="1132"/>
                    </a:cubicBezTo>
                    <a:cubicBezTo>
                      <a:pt x="11035" y="1132"/>
                      <a:pt x="9849" y="1103"/>
                      <a:pt x="8674" y="1046"/>
                    </a:cubicBezTo>
                    <a:cubicBezTo>
                      <a:pt x="5992" y="894"/>
                      <a:pt x="3310" y="571"/>
                      <a:pt x="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5"/>
              <p:cNvSpPr/>
              <p:nvPr/>
            </p:nvSpPr>
            <p:spPr>
              <a:xfrm>
                <a:off x="839928" y="4200037"/>
                <a:ext cx="1312293" cy="159033"/>
              </a:xfrm>
              <a:custGeom>
                <a:avLst/>
                <a:gdLst/>
                <a:ahLst/>
                <a:cxnLst/>
                <a:rect l="l" t="t" r="r" b="b"/>
                <a:pathLst>
                  <a:path w="50121" h="6074" extrusionOk="0">
                    <a:moveTo>
                      <a:pt x="33516" y="1"/>
                    </a:moveTo>
                    <a:cubicBezTo>
                      <a:pt x="22568" y="1"/>
                      <a:pt x="11314" y="2533"/>
                      <a:pt x="267" y="3525"/>
                    </a:cubicBezTo>
                    <a:cubicBezTo>
                      <a:pt x="76" y="4039"/>
                      <a:pt x="0" y="4590"/>
                      <a:pt x="133" y="5123"/>
                    </a:cubicBezTo>
                    <a:cubicBezTo>
                      <a:pt x="191" y="5427"/>
                      <a:pt x="324" y="5751"/>
                      <a:pt x="419" y="6074"/>
                    </a:cubicBezTo>
                    <a:cubicBezTo>
                      <a:pt x="11279" y="5053"/>
                      <a:pt x="22321" y="2599"/>
                      <a:pt x="33070" y="2599"/>
                    </a:cubicBezTo>
                    <a:cubicBezTo>
                      <a:pt x="34332" y="2599"/>
                      <a:pt x="35590" y="2633"/>
                      <a:pt x="36844" y="2707"/>
                    </a:cubicBezTo>
                    <a:cubicBezTo>
                      <a:pt x="41333" y="2974"/>
                      <a:pt x="45783" y="3753"/>
                      <a:pt x="49968" y="5313"/>
                    </a:cubicBezTo>
                    <a:cubicBezTo>
                      <a:pt x="50006" y="4400"/>
                      <a:pt x="50082" y="3468"/>
                      <a:pt x="50120" y="2574"/>
                    </a:cubicBezTo>
                    <a:cubicBezTo>
                      <a:pt x="44714" y="673"/>
                      <a:pt x="39155" y="1"/>
                      <a:pt x="33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5"/>
              <p:cNvSpPr/>
              <p:nvPr/>
            </p:nvSpPr>
            <p:spPr>
              <a:xfrm>
                <a:off x="737343" y="4708746"/>
                <a:ext cx="1383981" cy="220116"/>
              </a:xfrm>
              <a:custGeom>
                <a:avLst/>
                <a:gdLst/>
                <a:ahLst/>
                <a:cxnLst/>
                <a:rect l="l" t="t" r="r" b="b"/>
                <a:pathLst>
                  <a:path w="52859" h="8407" extrusionOk="0">
                    <a:moveTo>
                      <a:pt x="3672" y="0"/>
                    </a:moveTo>
                    <a:cubicBezTo>
                      <a:pt x="2687" y="0"/>
                      <a:pt x="1704" y="30"/>
                      <a:pt x="723" y="93"/>
                    </a:cubicBezTo>
                    <a:cubicBezTo>
                      <a:pt x="476" y="1006"/>
                      <a:pt x="247" y="1881"/>
                      <a:pt x="0" y="2756"/>
                    </a:cubicBezTo>
                    <a:cubicBezTo>
                      <a:pt x="1234" y="2643"/>
                      <a:pt x="2469" y="2592"/>
                      <a:pt x="3704" y="2592"/>
                    </a:cubicBezTo>
                    <a:cubicBezTo>
                      <a:pt x="11438" y="2592"/>
                      <a:pt x="19183" y="4602"/>
                      <a:pt x="26743" y="6160"/>
                    </a:cubicBezTo>
                    <a:cubicBezTo>
                      <a:pt x="33702" y="7607"/>
                      <a:pt x="40722" y="8407"/>
                      <a:pt x="47775" y="8407"/>
                    </a:cubicBezTo>
                    <a:cubicBezTo>
                      <a:pt x="49436" y="8407"/>
                      <a:pt x="51099" y="8362"/>
                      <a:pt x="52764" y="8272"/>
                    </a:cubicBezTo>
                    <a:cubicBezTo>
                      <a:pt x="52783" y="7416"/>
                      <a:pt x="52802" y="6541"/>
                      <a:pt x="52859" y="5685"/>
                    </a:cubicBezTo>
                    <a:lnTo>
                      <a:pt x="52859" y="5685"/>
                    </a:lnTo>
                    <a:cubicBezTo>
                      <a:pt x="51176" y="5787"/>
                      <a:pt x="49494" y="5840"/>
                      <a:pt x="47814" y="5840"/>
                    </a:cubicBezTo>
                    <a:cubicBezTo>
                      <a:pt x="46380" y="5840"/>
                      <a:pt x="44948" y="5802"/>
                      <a:pt x="43520" y="5723"/>
                    </a:cubicBezTo>
                    <a:cubicBezTo>
                      <a:pt x="32583" y="5266"/>
                      <a:pt x="22216" y="1976"/>
                      <a:pt x="11432" y="549"/>
                    </a:cubicBezTo>
                    <a:cubicBezTo>
                      <a:pt x="8855" y="205"/>
                      <a:pt x="6259" y="0"/>
                      <a:pt x="36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5"/>
              <p:cNvSpPr/>
              <p:nvPr/>
            </p:nvSpPr>
            <p:spPr>
              <a:xfrm>
                <a:off x="2485892" y="3269886"/>
                <a:ext cx="228599" cy="516476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9726" extrusionOk="0">
                    <a:moveTo>
                      <a:pt x="6315" y="0"/>
                    </a:moveTo>
                    <a:cubicBezTo>
                      <a:pt x="5364" y="2074"/>
                      <a:pt x="4736" y="4356"/>
                      <a:pt x="4261" y="6639"/>
                    </a:cubicBezTo>
                    <a:cubicBezTo>
                      <a:pt x="3405" y="10785"/>
                      <a:pt x="2720" y="15598"/>
                      <a:pt x="0" y="18964"/>
                    </a:cubicBezTo>
                    <a:cubicBezTo>
                      <a:pt x="856" y="19250"/>
                      <a:pt x="1750" y="19535"/>
                      <a:pt x="2625" y="19725"/>
                    </a:cubicBezTo>
                    <a:cubicBezTo>
                      <a:pt x="4375" y="17157"/>
                      <a:pt x="5364" y="14057"/>
                      <a:pt x="6030" y="10975"/>
                    </a:cubicBezTo>
                    <a:cubicBezTo>
                      <a:pt x="6734" y="7704"/>
                      <a:pt x="7266" y="3976"/>
                      <a:pt x="8731" y="837"/>
                    </a:cubicBezTo>
                    <a:lnTo>
                      <a:pt x="8731" y="837"/>
                    </a:lnTo>
                    <a:cubicBezTo>
                      <a:pt x="8274" y="1104"/>
                      <a:pt x="7837" y="1389"/>
                      <a:pt x="7380" y="1674"/>
                    </a:cubicBezTo>
                    <a:cubicBezTo>
                      <a:pt x="7285" y="1009"/>
                      <a:pt x="6886" y="381"/>
                      <a:pt x="6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5"/>
              <p:cNvSpPr/>
              <p:nvPr/>
            </p:nvSpPr>
            <p:spPr>
              <a:xfrm>
                <a:off x="932066" y="3112002"/>
                <a:ext cx="24926" cy="59727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2812" extrusionOk="0">
                    <a:moveTo>
                      <a:pt x="171" y="1"/>
                    </a:moveTo>
                    <a:cubicBezTo>
                      <a:pt x="86" y="1"/>
                      <a:pt x="0" y="58"/>
                      <a:pt x="0" y="172"/>
                    </a:cubicBezTo>
                    <a:cubicBezTo>
                      <a:pt x="76" y="3082"/>
                      <a:pt x="171" y="6011"/>
                      <a:pt x="247" y="8941"/>
                    </a:cubicBezTo>
                    <a:cubicBezTo>
                      <a:pt x="324" y="11870"/>
                      <a:pt x="419" y="14780"/>
                      <a:pt x="476" y="17709"/>
                    </a:cubicBezTo>
                    <a:cubicBezTo>
                      <a:pt x="533" y="19345"/>
                      <a:pt x="571" y="21019"/>
                      <a:pt x="628" y="22655"/>
                    </a:cubicBezTo>
                    <a:cubicBezTo>
                      <a:pt x="628" y="22759"/>
                      <a:pt x="709" y="22812"/>
                      <a:pt x="790" y="22812"/>
                    </a:cubicBezTo>
                    <a:cubicBezTo>
                      <a:pt x="870" y="22812"/>
                      <a:pt x="951" y="22759"/>
                      <a:pt x="951" y="22655"/>
                    </a:cubicBezTo>
                    <a:cubicBezTo>
                      <a:pt x="894" y="19725"/>
                      <a:pt x="799" y="16815"/>
                      <a:pt x="723" y="13886"/>
                    </a:cubicBezTo>
                    <a:cubicBezTo>
                      <a:pt x="647" y="10957"/>
                      <a:pt x="552" y="8028"/>
                      <a:pt x="476" y="5117"/>
                    </a:cubicBezTo>
                    <a:cubicBezTo>
                      <a:pt x="438" y="3463"/>
                      <a:pt x="381" y="1808"/>
                      <a:pt x="343" y="172"/>
                    </a:cubicBezTo>
                    <a:cubicBezTo>
                      <a:pt x="343" y="58"/>
                      <a:pt x="257" y="1"/>
                      <a:pt x="171" y="1"/>
                    </a:cubicBezTo>
                    <a:close/>
                  </a:path>
                </a:pathLst>
              </a:custGeom>
              <a:solidFill>
                <a:srgbClr val="332C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5"/>
              <p:cNvSpPr/>
              <p:nvPr/>
            </p:nvSpPr>
            <p:spPr>
              <a:xfrm>
                <a:off x="1425091" y="1609517"/>
                <a:ext cx="828728" cy="807259"/>
              </a:xfrm>
              <a:custGeom>
                <a:avLst/>
                <a:gdLst/>
                <a:ahLst/>
                <a:cxnLst/>
                <a:rect l="l" t="t" r="r" b="b"/>
                <a:pathLst>
                  <a:path w="31652" h="30832" extrusionOk="0">
                    <a:moveTo>
                      <a:pt x="9321" y="1"/>
                    </a:moveTo>
                    <a:cubicBezTo>
                      <a:pt x="8206" y="1"/>
                      <a:pt x="7126" y="190"/>
                      <a:pt x="6183" y="760"/>
                    </a:cubicBezTo>
                    <a:cubicBezTo>
                      <a:pt x="4585" y="1711"/>
                      <a:pt x="3786" y="3765"/>
                      <a:pt x="4204" y="5572"/>
                    </a:cubicBezTo>
                    <a:cubicBezTo>
                      <a:pt x="2835" y="5648"/>
                      <a:pt x="1599" y="6599"/>
                      <a:pt x="914" y="7779"/>
                    </a:cubicBezTo>
                    <a:cubicBezTo>
                      <a:pt x="191" y="8996"/>
                      <a:pt x="1" y="10461"/>
                      <a:pt x="96" y="11868"/>
                    </a:cubicBezTo>
                    <a:cubicBezTo>
                      <a:pt x="191" y="13276"/>
                      <a:pt x="552" y="14645"/>
                      <a:pt x="876" y="16034"/>
                    </a:cubicBezTo>
                    <a:cubicBezTo>
                      <a:pt x="1960" y="20370"/>
                      <a:pt x="2816" y="24745"/>
                      <a:pt x="3482" y="29158"/>
                    </a:cubicBezTo>
                    <a:lnTo>
                      <a:pt x="3482" y="29177"/>
                    </a:lnTo>
                    <a:cubicBezTo>
                      <a:pt x="4900" y="28739"/>
                      <a:pt x="6384" y="28523"/>
                      <a:pt x="7870" y="28523"/>
                    </a:cubicBezTo>
                    <a:cubicBezTo>
                      <a:pt x="10707" y="28523"/>
                      <a:pt x="13550" y="29309"/>
                      <a:pt x="15959" y="30832"/>
                    </a:cubicBezTo>
                    <a:cubicBezTo>
                      <a:pt x="17690" y="29310"/>
                      <a:pt x="19326" y="27655"/>
                      <a:pt x="20829" y="25906"/>
                    </a:cubicBezTo>
                    <a:cubicBezTo>
                      <a:pt x="19421" y="24859"/>
                      <a:pt x="18603" y="23071"/>
                      <a:pt x="18793" y="21341"/>
                    </a:cubicBezTo>
                    <a:cubicBezTo>
                      <a:pt x="18850" y="20656"/>
                      <a:pt x="19079" y="19952"/>
                      <a:pt x="19516" y="19438"/>
                    </a:cubicBezTo>
                    <a:cubicBezTo>
                      <a:pt x="19919" y="18968"/>
                      <a:pt x="20500" y="18661"/>
                      <a:pt x="21115" y="18661"/>
                    </a:cubicBezTo>
                    <a:cubicBezTo>
                      <a:pt x="21197" y="18661"/>
                      <a:pt x="21279" y="18666"/>
                      <a:pt x="21361" y="18678"/>
                    </a:cubicBezTo>
                    <a:cubicBezTo>
                      <a:pt x="21989" y="18754"/>
                      <a:pt x="22559" y="19267"/>
                      <a:pt x="22655" y="19895"/>
                    </a:cubicBezTo>
                    <a:cubicBezTo>
                      <a:pt x="22845" y="19324"/>
                      <a:pt x="23092" y="18773"/>
                      <a:pt x="23358" y="18221"/>
                    </a:cubicBezTo>
                    <a:cubicBezTo>
                      <a:pt x="24138" y="18107"/>
                      <a:pt x="24918" y="17917"/>
                      <a:pt x="25679" y="17631"/>
                    </a:cubicBezTo>
                    <a:cubicBezTo>
                      <a:pt x="26269" y="17422"/>
                      <a:pt x="26820" y="17137"/>
                      <a:pt x="27353" y="16871"/>
                    </a:cubicBezTo>
                    <a:cubicBezTo>
                      <a:pt x="28608" y="16034"/>
                      <a:pt x="29635" y="14740"/>
                      <a:pt x="29921" y="13276"/>
                    </a:cubicBezTo>
                    <a:cubicBezTo>
                      <a:pt x="30206" y="11773"/>
                      <a:pt x="29673" y="10118"/>
                      <a:pt x="28437" y="9224"/>
                    </a:cubicBezTo>
                    <a:cubicBezTo>
                      <a:pt x="29559" y="8711"/>
                      <a:pt x="30529" y="7836"/>
                      <a:pt x="31062" y="6733"/>
                    </a:cubicBezTo>
                    <a:cubicBezTo>
                      <a:pt x="31594" y="5610"/>
                      <a:pt x="31651" y="4260"/>
                      <a:pt x="31119" y="3176"/>
                    </a:cubicBezTo>
                    <a:cubicBezTo>
                      <a:pt x="30339" y="1559"/>
                      <a:pt x="28456" y="722"/>
                      <a:pt x="26687" y="570"/>
                    </a:cubicBezTo>
                    <a:cubicBezTo>
                      <a:pt x="26438" y="551"/>
                      <a:pt x="26189" y="543"/>
                      <a:pt x="25940" y="543"/>
                    </a:cubicBezTo>
                    <a:cubicBezTo>
                      <a:pt x="24401" y="543"/>
                      <a:pt x="22862" y="857"/>
                      <a:pt x="21323" y="988"/>
                    </a:cubicBezTo>
                    <a:cubicBezTo>
                      <a:pt x="20732" y="1034"/>
                      <a:pt x="20141" y="1054"/>
                      <a:pt x="19550" y="1054"/>
                    </a:cubicBezTo>
                    <a:cubicBezTo>
                      <a:pt x="17175" y="1054"/>
                      <a:pt x="14805" y="722"/>
                      <a:pt x="12459" y="342"/>
                    </a:cubicBezTo>
                    <a:cubicBezTo>
                      <a:pt x="11439" y="167"/>
                      <a:pt x="10364" y="1"/>
                      <a:pt x="9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5"/>
              <p:cNvSpPr/>
              <p:nvPr/>
            </p:nvSpPr>
            <p:spPr>
              <a:xfrm>
                <a:off x="2071521" y="2127914"/>
                <a:ext cx="72238" cy="287379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10976" extrusionOk="0">
                    <a:moveTo>
                      <a:pt x="1047" y="1"/>
                    </a:moveTo>
                    <a:cubicBezTo>
                      <a:pt x="1066" y="3177"/>
                      <a:pt x="838" y="6373"/>
                      <a:pt x="286" y="9511"/>
                    </a:cubicBezTo>
                    <a:cubicBezTo>
                      <a:pt x="210" y="10006"/>
                      <a:pt x="115" y="10500"/>
                      <a:pt x="1" y="10976"/>
                    </a:cubicBezTo>
                    <a:cubicBezTo>
                      <a:pt x="762" y="10900"/>
                      <a:pt x="1522" y="10671"/>
                      <a:pt x="2207" y="10329"/>
                    </a:cubicBezTo>
                    <a:cubicBezTo>
                      <a:pt x="2397" y="10234"/>
                      <a:pt x="2588" y="10120"/>
                      <a:pt x="2683" y="9930"/>
                    </a:cubicBezTo>
                    <a:cubicBezTo>
                      <a:pt x="2759" y="9739"/>
                      <a:pt x="2702" y="9549"/>
                      <a:pt x="2683" y="9359"/>
                    </a:cubicBezTo>
                    <a:cubicBezTo>
                      <a:pt x="2131" y="6240"/>
                      <a:pt x="1618" y="3139"/>
                      <a:pt x="1047" y="1"/>
                    </a:cubicBezTo>
                    <a:close/>
                  </a:path>
                </a:pathLst>
              </a:custGeom>
              <a:solidFill>
                <a:srgbClr val="6E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5"/>
              <p:cNvSpPr/>
              <p:nvPr/>
            </p:nvSpPr>
            <p:spPr>
              <a:xfrm>
                <a:off x="1498298" y="2071647"/>
                <a:ext cx="601648" cy="552320"/>
              </a:xfrm>
              <a:custGeom>
                <a:avLst/>
                <a:gdLst/>
                <a:ahLst/>
                <a:cxnLst/>
                <a:rect l="l" t="t" r="r" b="b"/>
                <a:pathLst>
                  <a:path w="22979" h="21095" extrusionOk="0">
                    <a:moveTo>
                      <a:pt x="22883" y="0"/>
                    </a:moveTo>
                    <a:cubicBezTo>
                      <a:pt x="22160" y="286"/>
                      <a:pt x="21342" y="476"/>
                      <a:pt x="20562" y="590"/>
                    </a:cubicBezTo>
                    <a:cubicBezTo>
                      <a:pt x="20296" y="1142"/>
                      <a:pt x="20068" y="1693"/>
                      <a:pt x="19878" y="2264"/>
                    </a:cubicBezTo>
                    <a:cubicBezTo>
                      <a:pt x="19783" y="1636"/>
                      <a:pt x="19212" y="1142"/>
                      <a:pt x="18565" y="1047"/>
                    </a:cubicBezTo>
                    <a:cubicBezTo>
                      <a:pt x="18488" y="1036"/>
                      <a:pt x="18411" y="1031"/>
                      <a:pt x="18334" y="1031"/>
                    </a:cubicBezTo>
                    <a:cubicBezTo>
                      <a:pt x="17725" y="1031"/>
                      <a:pt x="17127" y="1352"/>
                      <a:pt x="16739" y="1807"/>
                    </a:cubicBezTo>
                    <a:cubicBezTo>
                      <a:pt x="16283" y="2340"/>
                      <a:pt x="16073" y="3025"/>
                      <a:pt x="15997" y="3710"/>
                    </a:cubicBezTo>
                    <a:cubicBezTo>
                      <a:pt x="15826" y="5440"/>
                      <a:pt x="16663" y="7228"/>
                      <a:pt x="18033" y="8275"/>
                    </a:cubicBezTo>
                    <a:cubicBezTo>
                      <a:pt x="16511" y="10043"/>
                      <a:pt x="14894" y="11679"/>
                      <a:pt x="13163" y="13201"/>
                    </a:cubicBezTo>
                    <a:cubicBezTo>
                      <a:pt x="10768" y="11692"/>
                      <a:pt x="7924" y="10902"/>
                      <a:pt x="5085" y="10902"/>
                    </a:cubicBezTo>
                    <a:cubicBezTo>
                      <a:pt x="3595" y="10902"/>
                      <a:pt x="2107" y="11120"/>
                      <a:pt x="686" y="11565"/>
                    </a:cubicBezTo>
                    <a:cubicBezTo>
                      <a:pt x="438" y="12897"/>
                      <a:pt x="229" y="14190"/>
                      <a:pt x="1" y="15521"/>
                    </a:cubicBezTo>
                    <a:cubicBezTo>
                      <a:pt x="58" y="15502"/>
                      <a:pt x="134" y="15502"/>
                      <a:pt x="210" y="15502"/>
                    </a:cubicBezTo>
                    <a:cubicBezTo>
                      <a:pt x="541" y="15479"/>
                      <a:pt x="871" y="15468"/>
                      <a:pt x="1202" y="15468"/>
                    </a:cubicBezTo>
                    <a:cubicBezTo>
                      <a:pt x="3533" y="15468"/>
                      <a:pt x="5852" y="16030"/>
                      <a:pt x="8085" y="16796"/>
                    </a:cubicBezTo>
                    <a:cubicBezTo>
                      <a:pt x="10862" y="17709"/>
                      <a:pt x="13658" y="19002"/>
                      <a:pt x="15693" y="21095"/>
                    </a:cubicBezTo>
                    <a:cubicBezTo>
                      <a:pt x="15655" y="20809"/>
                      <a:pt x="15617" y="20524"/>
                      <a:pt x="15560" y="20239"/>
                    </a:cubicBezTo>
                    <a:cubicBezTo>
                      <a:pt x="17538" y="20163"/>
                      <a:pt x="19307" y="18850"/>
                      <a:pt x="20353" y="17214"/>
                    </a:cubicBezTo>
                    <a:cubicBezTo>
                      <a:pt x="21133" y="15978"/>
                      <a:pt x="21609" y="14570"/>
                      <a:pt x="21913" y="13144"/>
                    </a:cubicBezTo>
                    <a:cubicBezTo>
                      <a:pt x="22008" y="12649"/>
                      <a:pt x="22103" y="12174"/>
                      <a:pt x="22198" y="11679"/>
                    </a:cubicBezTo>
                    <a:cubicBezTo>
                      <a:pt x="22750" y="8541"/>
                      <a:pt x="22978" y="5345"/>
                      <a:pt x="22959" y="2169"/>
                    </a:cubicBezTo>
                    <a:cubicBezTo>
                      <a:pt x="22940" y="1427"/>
                      <a:pt x="22921" y="723"/>
                      <a:pt x="22883" y="0"/>
                    </a:cubicBezTo>
                    <a:close/>
                  </a:path>
                </a:pathLst>
              </a:custGeom>
              <a:solidFill>
                <a:srgbClr val="6E4D3C"/>
              </a:solidFill>
              <a:ln w="9525" cap="flat" cmpd="sng">
                <a:solidFill>
                  <a:srgbClr val="6E4D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5"/>
              <p:cNvSpPr/>
              <p:nvPr/>
            </p:nvSpPr>
            <p:spPr>
              <a:xfrm>
                <a:off x="1521706" y="1570217"/>
                <a:ext cx="750050" cy="478590"/>
              </a:xfrm>
              <a:custGeom>
                <a:avLst/>
                <a:gdLst/>
                <a:ahLst/>
                <a:cxnLst/>
                <a:rect l="l" t="t" r="r" b="b"/>
                <a:pathLst>
                  <a:path w="28647" h="18279" extrusionOk="0">
                    <a:moveTo>
                      <a:pt x="5548" y="1"/>
                    </a:moveTo>
                    <a:cubicBezTo>
                      <a:pt x="5191" y="1"/>
                      <a:pt x="4832" y="34"/>
                      <a:pt x="4471" y="112"/>
                    </a:cubicBezTo>
                    <a:cubicBezTo>
                      <a:pt x="3120" y="397"/>
                      <a:pt x="1884" y="1196"/>
                      <a:pt x="1104" y="2337"/>
                    </a:cubicBezTo>
                    <a:cubicBezTo>
                      <a:pt x="267" y="3554"/>
                      <a:pt x="1" y="5095"/>
                      <a:pt x="305" y="6522"/>
                    </a:cubicBezTo>
                    <a:cubicBezTo>
                      <a:pt x="381" y="6883"/>
                      <a:pt x="495" y="7225"/>
                      <a:pt x="648" y="7549"/>
                    </a:cubicBezTo>
                    <a:cubicBezTo>
                      <a:pt x="677" y="7607"/>
                      <a:pt x="722" y="7632"/>
                      <a:pt x="769" y="7632"/>
                    </a:cubicBezTo>
                    <a:cubicBezTo>
                      <a:pt x="874" y="7632"/>
                      <a:pt x="985" y="7509"/>
                      <a:pt x="933" y="7378"/>
                    </a:cubicBezTo>
                    <a:cubicBezTo>
                      <a:pt x="362" y="6046"/>
                      <a:pt x="381" y="4486"/>
                      <a:pt x="971" y="3174"/>
                    </a:cubicBezTo>
                    <a:cubicBezTo>
                      <a:pt x="1542" y="1957"/>
                      <a:pt x="2645" y="1006"/>
                      <a:pt x="3900" y="587"/>
                    </a:cubicBezTo>
                    <a:cubicBezTo>
                      <a:pt x="4433" y="405"/>
                      <a:pt x="4973" y="329"/>
                      <a:pt x="5514" y="329"/>
                    </a:cubicBezTo>
                    <a:cubicBezTo>
                      <a:pt x="6442" y="329"/>
                      <a:pt x="7374" y="553"/>
                      <a:pt x="8275" y="853"/>
                    </a:cubicBezTo>
                    <a:cubicBezTo>
                      <a:pt x="9017" y="1082"/>
                      <a:pt x="9759" y="1348"/>
                      <a:pt x="10481" y="1576"/>
                    </a:cubicBezTo>
                    <a:cubicBezTo>
                      <a:pt x="11280" y="1805"/>
                      <a:pt x="12060" y="1957"/>
                      <a:pt x="12859" y="2033"/>
                    </a:cubicBezTo>
                    <a:cubicBezTo>
                      <a:pt x="13316" y="2076"/>
                      <a:pt x="13776" y="2096"/>
                      <a:pt x="14236" y="2096"/>
                    </a:cubicBezTo>
                    <a:cubicBezTo>
                      <a:pt x="15405" y="2096"/>
                      <a:pt x="16577" y="1966"/>
                      <a:pt x="17709" y="1747"/>
                    </a:cubicBezTo>
                    <a:cubicBezTo>
                      <a:pt x="19288" y="1443"/>
                      <a:pt x="20810" y="987"/>
                      <a:pt x="22407" y="892"/>
                    </a:cubicBezTo>
                    <a:cubicBezTo>
                      <a:pt x="22558" y="884"/>
                      <a:pt x="22708" y="879"/>
                      <a:pt x="22859" y="879"/>
                    </a:cubicBezTo>
                    <a:cubicBezTo>
                      <a:pt x="24138" y="879"/>
                      <a:pt x="25415" y="1184"/>
                      <a:pt x="26402" y="2052"/>
                    </a:cubicBezTo>
                    <a:cubicBezTo>
                      <a:pt x="27315" y="2870"/>
                      <a:pt x="27942" y="4011"/>
                      <a:pt x="28114" y="5247"/>
                    </a:cubicBezTo>
                    <a:cubicBezTo>
                      <a:pt x="28266" y="6503"/>
                      <a:pt x="27923" y="7758"/>
                      <a:pt x="27125" y="8747"/>
                    </a:cubicBezTo>
                    <a:cubicBezTo>
                      <a:pt x="26345" y="9717"/>
                      <a:pt x="25203" y="10402"/>
                      <a:pt x="23967" y="10592"/>
                    </a:cubicBezTo>
                    <a:cubicBezTo>
                      <a:pt x="23663" y="10649"/>
                      <a:pt x="23358" y="10649"/>
                      <a:pt x="23035" y="10649"/>
                    </a:cubicBezTo>
                    <a:cubicBezTo>
                      <a:pt x="22826" y="10649"/>
                      <a:pt x="22826" y="10954"/>
                      <a:pt x="23035" y="10973"/>
                    </a:cubicBezTo>
                    <a:cubicBezTo>
                      <a:pt x="24081" y="10973"/>
                      <a:pt x="25222" y="10992"/>
                      <a:pt x="26154" y="11524"/>
                    </a:cubicBezTo>
                    <a:cubicBezTo>
                      <a:pt x="27067" y="12019"/>
                      <a:pt x="27505" y="12951"/>
                      <a:pt x="27505" y="13940"/>
                    </a:cubicBezTo>
                    <a:cubicBezTo>
                      <a:pt x="27505" y="16203"/>
                      <a:pt x="25413" y="17535"/>
                      <a:pt x="23396" y="17877"/>
                    </a:cubicBezTo>
                    <a:cubicBezTo>
                      <a:pt x="22933" y="17947"/>
                      <a:pt x="22466" y="17976"/>
                      <a:pt x="21997" y="17976"/>
                    </a:cubicBezTo>
                    <a:cubicBezTo>
                      <a:pt x="20947" y="17976"/>
                      <a:pt x="19890" y="17832"/>
                      <a:pt x="18850" y="17687"/>
                    </a:cubicBezTo>
                    <a:cubicBezTo>
                      <a:pt x="18839" y="17685"/>
                      <a:pt x="18828" y="17684"/>
                      <a:pt x="18817" y="17684"/>
                    </a:cubicBezTo>
                    <a:cubicBezTo>
                      <a:pt x="18634" y="17684"/>
                      <a:pt x="18576" y="17973"/>
                      <a:pt x="18755" y="17991"/>
                    </a:cubicBezTo>
                    <a:cubicBezTo>
                      <a:pt x="19784" y="18138"/>
                      <a:pt x="20870" y="18279"/>
                      <a:pt x="21941" y="18279"/>
                    </a:cubicBezTo>
                    <a:cubicBezTo>
                      <a:pt x="23502" y="18279"/>
                      <a:pt x="25032" y="17980"/>
                      <a:pt x="26307" y="16964"/>
                    </a:cubicBezTo>
                    <a:cubicBezTo>
                      <a:pt x="27163" y="16279"/>
                      <a:pt x="27695" y="15309"/>
                      <a:pt x="27790" y="14206"/>
                    </a:cubicBezTo>
                    <a:cubicBezTo>
                      <a:pt x="27885" y="13160"/>
                      <a:pt x="27505" y="12114"/>
                      <a:pt x="26687" y="11467"/>
                    </a:cubicBezTo>
                    <a:cubicBezTo>
                      <a:pt x="26116" y="11049"/>
                      <a:pt x="25451" y="10839"/>
                      <a:pt x="24728" y="10744"/>
                    </a:cubicBezTo>
                    <a:cubicBezTo>
                      <a:pt x="26725" y="10098"/>
                      <a:pt x="28285" y="8386"/>
                      <a:pt x="28513" y="6331"/>
                    </a:cubicBezTo>
                    <a:cubicBezTo>
                      <a:pt x="28646" y="5076"/>
                      <a:pt x="28247" y="3764"/>
                      <a:pt x="27505" y="2718"/>
                    </a:cubicBezTo>
                    <a:cubicBezTo>
                      <a:pt x="26706" y="1614"/>
                      <a:pt x="25508" y="873"/>
                      <a:pt x="24138" y="625"/>
                    </a:cubicBezTo>
                    <a:cubicBezTo>
                      <a:pt x="23730" y="553"/>
                      <a:pt x="23318" y="522"/>
                      <a:pt x="22906" y="522"/>
                    </a:cubicBezTo>
                    <a:cubicBezTo>
                      <a:pt x="21684" y="522"/>
                      <a:pt x="20454" y="793"/>
                      <a:pt x="19288" y="1063"/>
                    </a:cubicBezTo>
                    <a:cubicBezTo>
                      <a:pt x="17595" y="1443"/>
                      <a:pt x="15883" y="1747"/>
                      <a:pt x="14152" y="1747"/>
                    </a:cubicBezTo>
                    <a:cubicBezTo>
                      <a:pt x="13277" y="1747"/>
                      <a:pt x="12383" y="1652"/>
                      <a:pt x="11508" y="1481"/>
                    </a:cubicBezTo>
                    <a:cubicBezTo>
                      <a:pt x="10710" y="1329"/>
                      <a:pt x="9911" y="1044"/>
                      <a:pt x="9112" y="777"/>
                    </a:cubicBezTo>
                    <a:cubicBezTo>
                      <a:pt x="7964" y="395"/>
                      <a:pt x="6770" y="1"/>
                      <a:pt x="5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5"/>
              <p:cNvSpPr/>
              <p:nvPr/>
            </p:nvSpPr>
            <p:spPr>
              <a:xfrm>
                <a:off x="1396708" y="1756613"/>
                <a:ext cx="137432" cy="422716"/>
              </a:xfrm>
              <a:custGeom>
                <a:avLst/>
                <a:gdLst/>
                <a:ahLst/>
                <a:cxnLst/>
                <a:rect l="l" t="t" r="r" b="b"/>
                <a:pathLst>
                  <a:path w="5249" h="16145" extrusionOk="0">
                    <a:moveTo>
                      <a:pt x="4483" y="1"/>
                    </a:moveTo>
                    <a:cubicBezTo>
                      <a:pt x="3571" y="1"/>
                      <a:pt x="2709" y="364"/>
                      <a:pt x="2017" y="962"/>
                    </a:cubicBezTo>
                    <a:cubicBezTo>
                      <a:pt x="1085" y="1742"/>
                      <a:pt x="552" y="2864"/>
                      <a:pt x="381" y="4044"/>
                    </a:cubicBezTo>
                    <a:cubicBezTo>
                      <a:pt x="1" y="6802"/>
                      <a:pt x="1427" y="9332"/>
                      <a:pt x="2683" y="11671"/>
                    </a:cubicBezTo>
                    <a:cubicBezTo>
                      <a:pt x="3443" y="13060"/>
                      <a:pt x="4147" y="14486"/>
                      <a:pt x="4490" y="16027"/>
                    </a:cubicBezTo>
                    <a:cubicBezTo>
                      <a:pt x="4504" y="16109"/>
                      <a:pt x="4563" y="16144"/>
                      <a:pt x="4626" y="16144"/>
                    </a:cubicBezTo>
                    <a:cubicBezTo>
                      <a:pt x="4722" y="16144"/>
                      <a:pt x="4829" y="16059"/>
                      <a:pt x="4794" y="15932"/>
                    </a:cubicBezTo>
                    <a:cubicBezTo>
                      <a:pt x="4242" y="13326"/>
                      <a:pt x="2606" y="11158"/>
                      <a:pt x="1541" y="8780"/>
                    </a:cubicBezTo>
                    <a:cubicBezTo>
                      <a:pt x="571" y="6593"/>
                      <a:pt x="1" y="3663"/>
                      <a:pt x="1712" y="1666"/>
                    </a:cubicBezTo>
                    <a:cubicBezTo>
                      <a:pt x="2388" y="858"/>
                      <a:pt x="3407" y="293"/>
                      <a:pt x="4472" y="293"/>
                    </a:cubicBezTo>
                    <a:cubicBezTo>
                      <a:pt x="4635" y="293"/>
                      <a:pt x="4800" y="307"/>
                      <a:pt x="4965" y="335"/>
                    </a:cubicBezTo>
                    <a:cubicBezTo>
                      <a:pt x="4986" y="342"/>
                      <a:pt x="5006" y="346"/>
                      <a:pt x="5024" y="346"/>
                    </a:cubicBezTo>
                    <a:cubicBezTo>
                      <a:pt x="5190" y="346"/>
                      <a:pt x="5248" y="67"/>
                      <a:pt x="5060" y="49"/>
                    </a:cubicBezTo>
                    <a:cubicBezTo>
                      <a:pt x="4866" y="17"/>
                      <a:pt x="467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5"/>
              <p:cNvSpPr/>
              <p:nvPr/>
            </p:nvSpPr>
            <p:spPr>
              <a:xfrm>
                <a:off x="1608371" y="1652745"/>
                <a:ext cx="589316" cy="103316"/>
              </a:xfrm>
              <a:custGeom>
                <a:avLst/>
                <a:gdLst/>
                <a:ahLst/>
                <a:cxnLst/>
                <a:rect l="l" t="t" r="r" b="b"/>
                <a:pathLst>
                  <a:path w="22508" h="3946" extrusionOk="0">
                    <a:moveTo>
                      <a:pt x="22270" y="1"/>
                    </a:moveTo>
                    <a:cubicBezTo>
                      <a:pt x="22234" y="1"/>
                      <a:pt x="22196" y="13"/>
                      <a:pt x="22160" y="41"/>
                    </a:cubicBezTo>
                    <a:cubicBezTo>
                      <a:pt x="20270" y="1674"/>
                      <a:pt x="17779" y="2237"/>
                      <a:pt x="15327" y="2237"/>
                    </a:cubicBezTo>
                    <a:cubicBezTo>
                      <a:pt x="14695" y="2237"/>
                      <a:pt x="14065" y="2200"/>
                      <a:pt x="13448" y="2133"/>
                    </a:cubicBezTo>
                    <a:cubicBezTo>
                      <a:pt x="11641" y="1943"/>
                      <a:pt x="9872" y="1544"/>
                      <a:pt x="8084" y="1182"/>
                    </a:cubicBezTo>
                    <a:cubicBezTo>
                      <a:pt x="7209" y="1030"/>
                      <a:pt x="6315" y="840"/>
                      <a:pt x="5440" y="707"/>
                    </a:cubicBezTo>
                    <a:cubicBezTo>
                      <a:pt x="5022" y="650"/>
                      <a:pt x="4599" y="616"/>
                      <a:pt x="4178" y="616"/>
                    </a:cubicBezTo>
                    <a:cubicBezTo>
                      <a:pt x="3757" y="616"/>
                      <a:pt x="3339" y="650"/>
                      <a:pt x="2930" y="726"/>
                    </a:cubicBezTo>
                    <a:cubicBezTo>
                      <a:pt x="1465" y="1030"/>
                      <a:pt x="19" y="2152"/>
                      <a:pt x="0" y="3788"/>
                    </a:cubicBezTo>
                    <a:cubicBezTo>
                      <a:pt x="0" y="3893"/>
                      <a:pt x="77" y="3945"/>
                      <a:pt x="155" y="3945"/>
                    </a:cubicBezTo>
                    <a:cubicBezTo>
                      <a:pt x="233" y="3945"/>
                      <a:pt x="314" y="3893"/>
                      <a:pt x="324" y="3788"/>
                    </a:cubicBezTo>
                    <a:cubicBezTo>
                      <a:pt x="362" y="2324"/>
                      <a:pt x="1712" y="1334"/>
                      <a:pt x="3025" y="1068"/>
                    </a:cubicBezTo>
                    <a:cubicBezTo>
                      <a:pt x="3401" y="993"/>
                      <a:pt x="3781" y="962"/>
                      <a:pt x="4162" y="962"/>
                    </a:cubicBezTo>
                    <a:cubicBezTo>
                      <a:pt x="4650" y="962"/>
                      <a:pt x="5140" y="1013"/>
                      <a:pt x="5631" y="1087"/>
                    </a:cubicBezTo>
                    <a:cubicBezTo>
                      <a:pt x="6506" y="1201"/>
                      <a:pt x="7362" y="1411"/>
                      <a:pt x="8217" y="1563"/>
                    </a:cubicBezTo>
                    <a:cubicBezTo>
                      <a:pt x="10568" y="2036"/>
                      <a:pt x="12959" y="2569"/>
                      <a:pt x="15354" y="2569"/>
                    </a:cubicBezTo>
                    <a:cubicBezTo>
                      <a:pt x="16234" y="2569"/>
                      <a:pt x="17115" y="2497"/>
                      <a:pt x="17994" y="2324"/>
                    </a:cubicBezTo>
                    <a:cubicBezTo>
                      <a:pt x="19592" y="2019"/>
                      <a:pt x="21133" y="1353"/>
                      <a:pt x="22388" y="288"/>
                    </a:cubicBezTo>
                    <a:cubicBezTo>
                      <a:pt x="22508" y="168"/>
                      <a:pt x="22403" y="1"/>
                      <a:pt x="22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5"/>
              <p:cNvSpPr/>
              <p:nvPr/>
            </p:nvSpPr>
            <p:spPr>
              <a:xfrm>
                <a:off x="1744706" y="1742160"/>
                <a:ext cx="498960" cy="72840"/>
              </a:xfrm>
              <a:custGeom>
                <a:avLst/>
                <a:gdLst/>
                <a:ahLst/>
                <a:cxnLst/>
                <a:rect l="l" t="t" r="r" b="b"/>
                <a:pathLst>
                  <a:path w="19057" h="2782" extrusionOk="0">
                    <a:moveTo>
                      <a:pt x="18831" y="0"/>
                    </a:moveTo>
                    <a:cubicBezTo>
                      <a:pt x="18799" y="0"/>
                      <a:pt x="18767" y="15"/>
                      <a:pt x="18741" y="50"/>
                    </a:cubicBezTo>
                    <a:cubicBezTo>
                      <a:pt x="17415" y="1767"/>
                      <a:pt x="15326" y="2423"/>
                      <a:pt x="13248" y="2423"/>
                    </a:cubicBezTo>
                    <a:cubicBezTo>
                      <a:pt x="12702" y="2423"/>
                      <a:pt x="12157" y="2377"/>
                      <a:pt x="11627" y="2294"/>
                    </a:cubicBezTo>
                    <a:cubicBezTo>
                      <a:pt x="8962" y="1841"/>
                      <a:pt x="6503" y="335"/>
                      <a:pt x="3728" y="335"/>
                    </a:cubicBezTo>
                    <a:cubicBezTo>
                      <a:pt x="3711" y="335"/>
                      <a:pt x="3694" y="335"/>
                      <a:pt x="3676" y="335"/>
                    </a:cubicBezTo>
                    <a:cubicBezTo>
                      <a:pt x="2402" y="335"/>
                      <a:pt x="1089" y="716"/>
                      <a:pt x="119" y="1609"/>
                    </a:cubicBezTo>
                    <a:cubicBezTo>
                      <a:pt x="1" y="1713"/>
                      <a:pt x="113" y="1886"/>
                      <a:pt x="240" y="1886"/>
                    </a:cubicBezTo>
                    <a:cubicBezTo>
                      <a:pt x="276" y="1886"/>
                      <a:pt x="314" y="1872"/>
                      <a:pt x="348" y="1838"/>
                    </a:cubicBezTo>
                    <a:cubicBezTo>
                      <a:pt x="1222" y="1039"/>
                      <a:pt x="2421" y="696"/>
                      <a:pt x="3581" y="677"/>
                    </a:cubicBezTo>
                    <a:cubicBezTo>
                      <a:pt x="3616" y="677"/>
                      <a:pt x="3652" y="677"/>
                      <a:pt x="3687" y="677"/>
                    </a:cubicBezTo>
                    <a:cubicBezTo>
                      <a:pt x="4981" y="677"/>
                      <a:pt x="6239" y="1012"/>
                      <a:pt x="7461" y="1438"/>
                    </a:cubicBezTo>
                    <a:cubicBezTo>
                      <a:pt x="8812" y="1895"/>
                      <a:pt x="10143" y="2389"/>
                      <a:pt x="11570" y="2618"/>
                    </a:cubicBezTo>
                    <a:cubicBezTo>
                      <a:pt x="12189" y="2721"/>
                      <a:pt x="12813" y="2781"/>
                      <a:pt x="13431" y="2781"/>
                    </a:cubicBezTo>
                    <a:cubicBezTo>
                      <a:pt x="14180" y="2781"/>
                      <a:pt x="14922" y="2693"/>
                      <a:pt x="15640" y="2484"/>
                    </a:cubicBezTo>
                    <a:cubicBezTo>
                      <a:pt x="16915" y="2104"/>
                      <a:pt x="18132" y="1381"/>
                      <a:pt x="18969" y="316"/>
                    </a:cubicBezTo>
                    <a:cubicBezTo>
                      <a:pt x="19057" y="169"/>
                      <a:pt x="18941" y="0"/>
                      <a:pt x="18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2" name="Google Shape;842;p45"/>
            <p:cNvSpPr/>
            <p:nvPr/>
          </p:nvSpPr>
          <p:spPr>
            <a:xfrm>
              <a:off x="2820900" y="489711"/>
              <a:ext cx="584947" cy="718240"/>
            </a:xfrm>
            <a:custGeom>
              <a:avLst/>
              <a:gdLst/>
              <a:ahLst/>
              <a:cxnLst/>
              <a:rect l="l" t="t" r="r" b="b"/>
              <a:pathLst>
                <a:path w="31193" h="38301" extrusionOk="0">
                  <a:moveTo>
                    <a:pt x="19039" y="0"/>
                  </a:moveTo>
                  <a:cubicBezTo>
                    <a:pt x="17283" y="28"/>
                    <a:pt x="15861" y="1561"/>
                    <a:pt x="15973" y="3262"/>
                  </a:cubicBezTo>
                  <a:cubicBezTo>
                    <a:pt x="16001" y="4237"/>
                    <a:pt x="16474" y="5073"/>
                    <a:pt x="17227" y="5631"/>
                  </a:cubicBezTo>
                  <a:cubicBezTo>
                    <a:pt x="17534" y="5854"/>
                    <a:pt x="17673" y="6244"/>
                    <a:pt x="17673" y="6607"/>
                  </a:cubicBezTo>
                  <a:cubicBezTo>
                    <a:pt x="17673" y="6858"/>
                    <a:pt x="17450" y="7081"/>
                    <a:pt x="17227" y="7081"/>
                  </a:cubicBezTo>
                  <a:lnTo>
                    <a:pt x="10955" y="7081"/>
                  </a:lnTo>
                  <a:cubicBezTo>
                    <a:pt x="10899" y="7081"/>
                    <a:pt x="10872" y="7081"/>
                    <a:pt x="10844" y="7108"/>
                  </a:cubicBezTo>
                  <a:lnTo>
                    <a:pt x="7080" y="7108"/>
                  </a:lnTo>
                  <a:lnTo>
                    <a:pt x="7080" y="10983"/>
                  </a:lnTo>
                  <a:lnTo>
                    <a:pt x="7080" y="17255"/>
                  </a:lnTo>
                  <a:cubicBezTo>
                    <a:pt x="7080" y="17478"/>
                    <a:pt x="6885" y="17701"/>
                    <a:pt x="6634" y="17701"/>
                  </a:cubicBezTo>
                  <a:lnTo>
                    <a:pt x="6495" y="17701"/>
                  </a:lnTo>
                  <a:cubicBezTo>
                    <a:pt x="6133" y="17701"/>
                    <a:pt x="5798" y="17534"/>
                    <a:pt x="5575" y="17255"/>
                  </a:cubicBezTo>
                  <a:cubicBezTo>
                    <a:pt x="5018" y="16502"/>
                    <a:pt x="4126" y="16056"/>
                    <a:pt x="3150" y="16056"/>
                  </a:cubicBezTo>
                  <a:cubicBezTo>
                    <a:pt x="1394" y="16056"/>
                    <a:pt x="0" y="17478"/>
                    <a:pt x="0" y="19234"/>
                  </a:cubicBezTo>
                  <a:cubicBezTo>
                    <a:pt x="54" y="20900"/>
                    <a:pt x="1480" y="22306"/>
                    <a:pt x="3105" y="22306"/>
                  </a:cubicBezTo>
                  <a:cubicBezTo>
                    <a:pt x="3166" y="22306"/>
                    <a:pt x="3228" y="22304"/>
                    <a:pt x="3289" y="22300"/>
                  </a:cubicBezTo>
                  <a:cubicBezTo>
                    <a:pt x="4265" y="22273"/>
                    <a:pt x="5101" y="21771"/>
                    <a:pt x="5659" y="21046"/>
                  </a:cubicBezTo>
                  <a:cubicBezTo>
                    <a:pt x="5854" y="20739"/>
                    <a:pt x="6244" y="20600"/>
                    <a:pt x="6634" y="20600"/>
                  </a:cubicBezTo>
                  <a:cubicBezTo>
                    <a:pt x="6885" y="20600"/>
                    <a:pt x="7080" y="20795"/>
                    <a:pt x="7080" y="21046"/>
                  </a:cubicBezTo>
                  <a:lnTo>
                    <a:pt x="7080" y="27318"/>
                  </a:lnTo>
                  <a:lnTo>
                    <a:pt x="7080" y="31193"/>
                  </a:lnTo>
                  <a:lnTo>
                    <a:pt x="7108" y="31193"/>
                  </a:lnTo>
                  <a:lnTo>
                    <a:pt x="7108" y="31220"/>
                  </a:lnTo>
                  <a:lnTo>
                    <a:pt x="17255" y="31220"/>
                  </a:lnTo>
                  <a:cubicBezTo>
                    <a:pt x="17506" y="31220"/>
                    <a:pt x="17701" y="31416"/>
                    <a:pt x="17701" y="31666"/>
                  </a:cubicBezTo>
                  <a:lnTo>
                    <a:pt x="17701" y="31806"/>
                  </a:lnTo>
                  <a:cubicBezTo>
                    <a:pt x="17701" y="32168"/>
                    <a:pt x="17534" y="32503"/>
                    <a:pt x="17255" y="32726"/>
                  </a:cubicBezTo>
                  <a:cubicBezTo>
                    <a:pt x="16530" y="33283"/>
                    <a:pt x="16056" y="34175"/>
                    <a:pt x="16056" y="35151"/>
                  </a:cubicBezTo>
                  <a:cubicBezTo>
                    <a:pt x="16056" y="36907"/>
                    <a:pt x="17506" y="38301"/>
                    <a:pt x="19234" y="38301"/>
                  </a:cubicBezTo>
                  <a:cubicBezTo>
                    <a:pt x="20990" y="38245"/>
                    <a:pt x="22412" y="36712"/>
                    <a:pt x="22300" y="35012"/>
                  </a:cubicBezTo>
                  <a:cubicBezTo>
                    <a:pt x="22273" y="34036"/>
                    <a:pt x="21771" y="33200"/>
                    <a:pt x="21046" y="32642"/>
                  </a:cubicBezTo>
                  <a:cubicBezTo>
                    <a:pt x="20739" y="32447"/>
                    <a:pt x="20600" y="32057"/>
                    <a:pt x="20600" y="31666"/>
                  </a:cubicBezTo>
                  <a:cubicBezTo>
                    <a:pt x="20600" y="31416"/>
                    <a:pt x="20823" y="31220"/>
                    <a:pt x="21046" y="31220"/>
                  </a:cubicBezTo>
                  <a:lnTo>
                    <a:pt x="31193" y="31220"/>
                  </a:lnTo>
                  <a:lnTo>
                    <a:pt x="31193" y="20962"/>
                  </a:lnTo>
                  <a:cubicBezTo>
                    <a:pt x="31109" y="20767"/>
                    <a:pt x="30970" y="20628"/>
                    <a:pt x="30747" y="20628"/>
                  </a:cubicBezTo>
                  <a:cubicBezTo>
                    <a:pt x="30356" y="20628"/>
                    <a:pt x="29966" y="20795"/>
                    <a:pt x="29771" y="21074"/>
                  </a:cubicBezTo>
                  <a:cubicBezTo>
                    <a:pt x="29241" y="21799"/>
                    <a:pt x="28377" y="22300"/>
                    <a:pt x="27402" y="22328"/>
                  </a:cubicBezTo>
                  <a:cubicBezTo>
                    <a:pt x="27337" y="22332"/>
                    <a:pt x="27272" y="22334"/>
                    <a:pt x="27208" y="22334"/>
                  </a:cubicBezTo>
                  <a:cubicBezTo>
                    <a:pt x="25534" y="22334"/>
                    <a:pt x="24112" y="20953"/>
                    <a:pt x="24112" y="19262"/>
                  </a:cubicBezTo>
                  <a:cubicBezTo>
                    <a:pt x="24084" y="17478"/>
                    <a:pt x="25478" y="16056"/>
                    <a:pt x="27206" y="16056"/>
                  </a:cubicBezTo>
                  <a:cubicBezTo>
                    <a:pt x="28182" y="16056"/>
                    <a:pt x="29102" y="16502"/>
                    <a:pt x="29659" y="17255"/>
                  </a:cubicBezTo>
                  <a:cubicBezTo>
                    <a:pt x="29882" y="17534"/>
                    <a:pt x="30217" y="17701"/>
                    <a:pt x="30579" y="17701"/>
                  </a:cubicBezTo>
                  <a:lnTo>
                    <a:pt x="30691" y="17701"/>
                  </a:lnTo>
                  <a:cubicBezTo>
                    <a:pt x="30914" y="17701"/>
                    <a:pt x="31081" y="17562"/>
                    <a:pt x="31165" y="17339"/>
                  </a:cubicBezTo>
                  <a:lnTo>
                    <a:pt x="31165" y="7108"/>
                  </a:lnTo>
                  <a:lnTo>
                    <a:pt x="27457" y="7108"/>
                  </a:lnTo>
                  <a:cubicBezTo>
                    <a:pt x="27402" y="7081"/>
                    <a:pt x="27346" y="7081"/>
                    <a:pt x="27290" y="7081"/>
                  </a:cubicBezTo>
                  <a:lnTo>
                    <a:pt x="21018" y="7081"/>
                  </a:lnTo>
                  <a:cubicBezTo>
                    <a:pt x="20767" y="7081"/>
                    <a:pt x="20572" y="6858"/>
                    <a:pt x="20572" y="6607"/>
                  </a:cubicBezTo>
                  <a:lnTo>
                    <a:pt x="20572" y="6467"/>
                  </a:lnTo>
                  <a:cubicBezTo>
                    <a:pt x="20572" y="6133"/>
                    <a:pt x="20739" y="5770"/>
                    <a:pt x="21018" y="5575"/>
                  </a:cubicBezTo>
                  <a:cubicBezTo>
                    <a:pt x="21743" y="5018"/>
                    <a:pt x="22189" y="4098"/>
                    <a:pt x="22189" y="3122"/>
                  </a:cubicBezTo>
                  <a:cubicBezTo>
                    <a:pt x="22189" y="1394"/>
                    <a:pt x="20767" y="0"/>
                    <a:pt x="19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5"/>
          <p:cNvGrpSpPr/>
          <p:nvPr/>
        </p:nvGrpSpPr>
        <p:grpSpPr>
          <a:xfrm>
            <a:off x="8119450" y="3980463"/>
            <a:ext cx="493725" cy="339350"/>
            <a:chOff x="8119450" y="3980463"/>
            <a:chExt cx="493725" cy="339350"/>
          </a:xfrm>
        </p:grpSpPr>
        <p:sp>
          <p:nvSpPr>
            <p:cNvPr id="844" name="Google Shape;844;p45"/>
            <p:cNvSpPr/>
            <p:nvPr/>
          </p:nvSpPr>
          <p:spPr>
            <a:xfrm>
              <a:off x="8338575" y="4045213"/>
              <a:ext cx="274600" cy="274600"/>
            </a:xfrm>
            <a:custGeom>
              <a:avLst/>
              <a:gdLst/>
              <a:ahLst/>
              <a:cxnLst/>
              <a:rect l="l" t="t" r="r" b="b"/>
              <a:pathLst>
                <a:path w="10984" h="10984" extrusionOk="0">
                  <a:moveTo>
                    <a:pt x="4015" y="0"/>
                  </a:moveTo>
                  <a:lnTo>
                    <a:pt x="4015" y="4014"/>
                  </a:lnTo>
                  <a:lnTo>
                    <a:pt x="1" y="4014"/>
                  </a:lnTo>
                  <a:lnTo>
                    <a:pt x="1" y="6997"/>
                  </a:lnTo>
                  <a:lnTo>
                    <a:pt x="4015" y="6997"/>
                  </a:lnTo>
                  <a:lnTo>
                    <a:pt x="4015" y="10983"/>
                  </a:lnTo>
                  <a:lnTo>
                    <a:pt x="6970" y="10983"/>
                  </a:lnTo>
                  <a:lnTo>
                    <a:pt x="6970" y="6997"/>
                  </a:lnTo>
                  <a:lnTo>
                    <a:pt x="10984" y="6997"/>
                  </a:lnTo>
                  <a:lnTo>
                    <a:pt x="10984" y="4014"/>
                  </a:lnTo>
                  <a:lnTo>
                    <a:pt x="6970" y="4014"/>
                  </a:lnTo>
                  <a:lnTo>
                    <a:pt x="6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8119450" y="3980463"/>
              <a:ext cx="168675" cy="167975"/>
            </a:xfrm>
            <a:custGeom>
              <a:avLst/>
              <a:gdLst/>
              <a:ahLst/>
              <a:cxnLst/>
              <a:rect l="l" t="t" r="r" b="b"/>
              <a:pathLst>
                <a:path w="6747" h="6719" extrusionOk="0">
                  <a:moveTo>
                    <a:pt x="2453" y="0"/>
                  </a:moveTo>
                  <a:lnTo>
                    <a:pt x="2453" y="2426"/>
                  </a:lnTo>
                  <a:lnTo>
                    <a:pt x="0" y="2426"/>
                  </a:lnTo>
                  <a:lnTo>
                    <a:pt x="0" y="4293"/>
                  </a:lnTo>
                  <a:lnTo>
                    <a:pt x="2453" y="4293"/>
                  </a:lnTo>
                  <a:lnTo>
                    <a:pt x="2453" y="6718"/>
                  </a:lnTo>
                  <a:lnTo>
                    <a:pt x="4265" y="6718"/>
                  </a:lnTo>
                  <a:lnTo>
                    <a:pt x="4265" y="4293"/>
                  </a:lnTo>
                  <a:lnTo>
                    <a:pt x="6746" y="4293"/>
                  </a:lnTo>
                  <a:lnTo>
                    <a:pt x="6746" y="2426"/>
                  </a:lnTo>
                  <a:lnTo>
                    <a:pt x="4265" y="2426"/>
                  </a:lnTo>
                  <a:lnTo>
                    <a:pt x="4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45"/>
          <p:cNvSpPr/>
          <p:nvPr/>
        </p:nvSpPr>
        <p:spPr>
          <a:xfrm>
            <a:off x="1547488" y="924773"/>
            <a:ext cx="232100" cy="170100"/>
          </a:xfrm>
          <a:custGeom>
            <a:avLst/>
            <a:gdLst/>
            <a:ahLst/>
            <a:cxnLst/>
            <a:rect l="l" t="t" r="r" b="b"/>
            <a:pathLst>
              <a:path w="9284" h="6804" extrusionOk="0">
                <a:moveTo>
                  <a:pt x="2488" y="0"/>
                </a:moveTo>
                <a:cubicBezTo>
                  <a:pt x="1841" y="0"/>
                  <a:pt x="1208" y="285"/>
                  <a:pt x="781" y="838"/>
                </a:cubicBezTo>
                <a:cubicBezTo>
                  <a:pt x="1" y="1814"/>
                  <a:pt x="140" y="3207"/>
                  <a:pt x="1116" y="3988"/>
                </a:cubicBezTo>
                <a:lnTo>
                  <a:pt x="4656" y="6803"/>
                </a:lnTo>
                <a:lnTo>
                  <a:pt x="8168" y="3988"/>
                </a:lnTo>
                <a:cubicBezTo>
                  <a:pt x="9144" y="3207"/>
                  <a:pt x="9283" y="1814"/>
                  <a:pt x="8503" y="838"/>
                </a:cubicBezTo>
                <a:cubicBezTo>
                  <a:pt x="8076" y="285"/>
                  <a:pt x="7443" y="0"/>
                  <a:pt x="6796" y="0"/>
                </a:cubicBezTo>
                <a:cubicBezTo>
                  <a:pt x="6303" y="0"/>
                  <a:pt x="5803" y="166"/>
                  <a:pt x="5381" y="504"/>
                </a:cubicBezTo>
                <a:lnTo>
                  <a:pt x="4656" y="1089"/>
                </a:lnTo>
                <a:lnTo>
                  <a:pt x="3903" y="504"/>
                </a:lnTo>
                <a:cubicBezTo>
                  <a:pt x="3481" y="166"/>
                  <a:pt x="2981" y="0"/>
                  <a:pt x="2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70FB-569F-2383-394D-F6C7CE7C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85" y="181232"/>
            <a:ext cx="1783077" cy="1355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9"/>
          <p:cNvSpPr/>
          <p:nvPr/>
        </p:nvSpPr>
        <p:spPr>
          <a:xfrm>
            <a:off x="-580600" y="3526875"/>
            <a:ext cx="2797200" cy="2592150"/>
          </a:xfrm>
          <a:custGeom>
            <a:avLst/>
            <a:gdLst/>
            <a:ahLst/>
            <a:cxnLst/>
            <a:rect l="l" t="t" r="r" b="b"/>
            <a:pathLst>
              <a:path w="111888" h="103686" extrusionOk="0">
                <a:moveTo>
                  <a:pt x="43980" y="0"/>
                </a:moveTo>
                <a:cubicBezTo>
                  <a:pt x="43409" y="0"/>
                  <a:pt x="42833" y="17"/>
                  <a:pt x="42251" y="52"/>
                </a:cubicBezTo>
                <a:cubicBezTo>
                  <a:pt x="19485" y="1419"/>
                  <a:pt x="9150" y="28532"/>
                  <a:pt x="8572" y="29930"/>
                </a:cubicBezTo>
                <a:cubicBezTo>
                  <a:pt x="1" y="51542"/>
                  <a:pt x="6566" y="82028"/>
                  <a:pt x="28269" y="96314"/>
                </a:cubicBezTo>
                <a:cubicBezTo>
                  <a:pt x="37105" y="102119"/>
                  <a:pt x="46376" y="103685"/>
                  <a:pt x="53844" y="103685"/>
                </a:cubicBezTo>
                <a:cubicBezTo>
                  <a:pt x="61276" y="103685"/>
                  <a:pt x="66921" y="102134"/>
                  <a:pt x="68574" y="101664"/>
                </a:cubicBezTo>
                <a:cubicBezTo>
                  <a:pt x="94653" y="94217"/>
                  <a:pt x="111887" y="64612"/>
                  <a:pt x="103924" y="42089"/>
                </a:cubicBezTo>
                <a:cubicBezTo>
                  <a:pt x="99243" y="28897"/>
                  <a:pt x="86933" y="20964"/>
                  <a:pt x="74166" y="12727"/>
                </a:cubicBezTo>
                <a:cubicBezTo>
                  <a:pt x="63242" y="5694"/>
                  <a:pt x="54450" y="0"/>
                  <a:pt x="439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9"/>
          <p:cNvSpPr txBox="1">
            <a:spLocks noGrp="1"/>
          </p:cNvSpPr>
          <p:nvPr>
            <p:ph type="title"/>
          </p:nvPr>
        </p:nvSpPr>
        <p:spPr>
          <a:xfrm>
            <a:off x="4373123" y="1116457"/>
            <a:ext cx="38589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Aspects of MSE</a:t>
            </a:r>
            <a:endParaRPr dirty="0"/>
          </a:p>
        </p:txBody>
      </p:sp>
      <p:sp>
        <p:nvSpPr>
          <p:cNvPr id="1030" name="Google Shape;1030;p49"/>
          <p:cNvSpPr txBox="1">
            <a:spLocks noGrp="1"/>
          </p:cNvSpPr>
          <p:nvPr>
            <p:ph type="body" idx="1"/>
          </p:nvPr>
        </p:nvSpPr>
        <p:spPr>
          <a:xfrm>
            <a:off x="4058586" y="1918675"/>
            <a:ext cx="3512956" cy="24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1600" dirty="0"/>
              <a:t>	• Behaviour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1600" dirty="0"/>
              <a:t>	• Speech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1600" dirty="0"/>
              <a:t>	• Thought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1600" dirty="0"/>
              <a:t>	• Mood and affect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1600" dirty="0"/>
              <a:t>	• Perception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1600" dirty="0"/>
              <a:t>	• Cognitive functioning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sz="1600" dirty="0"/>
              <a:t>	• Insight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lang="en-US" sz="1600" dirty="0"/>
          </a:p>
        </p:txBody>
      </p:sp>
      <p:grpSp>
        <p:nvGrpSpPr>
          <p:cNvPr id="1031" name="Google Shape;1031;p49"/>
          <p:cNvGrpSpPr/>
          <p:nvPr/>
        </p:nvGrpSpPr>
        <p:grpSpPr>
          <a:xfrm>
            <a:off x="-2" y="709885"/>
            <a:ext cx="3407272" cy="4568415"/>
            <a:chOff x="873975" y="3077500"/>
            <a:chExt cx="1574525" cy="2111000"/>
          </a:xfrm>
        </p:grpSpPr>
        <p:sp>
          <p:nvSpPr>
            <p:cNvPr id="1032" name="Google Shape;1032;p49"/>
            <p:cNvSpPr/>
            <p:nvPr/>
          </p:nvSpPr>
          <p:spPr>
            <a:xfrm>
              <a:off x="1136150" y="4256675"/>
              <a:ext cx="1170250" cy="487300"/>
            </a:xfrm>
            <a:custGeom>
              <a:avLst/>
              <a:gdLst/>
              <a:ahLst/>
              <a:cxnLst/>
              <a:rect l="l" t="t" r="r" b="b"/>
              <a:pathLst>
                <a:path w="46810" h="19492" extrusionOk="0">
                  <a:moveTo>
                    <a:pt x="45181" y="1"/>
                  </a:moveTo>
                  <a:cubicBezTo>
                    <a:pt x="44122" y="1"/>
                    <a:pt x="43079" y="574"/>
                    <a:pt x="42189" y="1223"/>
                  </a:cubicBezTo>
                  <a:cubicBezTo>
                    <a:pt x="42054" y="1195"/>
                    <a:pt x="41915" y="1181"/>
                    <a:pt x="41776" y="1181"/>
                  </a:cubicBezTo>
                  <a:cubicBezTo>
                    <a:pt x="41321" y="1181"/>
                    <a:pt x="40859" y="1325"/>
                    <a:pt x="40487" y="1558"/>
                  </a:cubicBezTo>
                  <a:cubicBezTo>
                    <a:pt x="40031" y="1831"/>
                    <a:pt x="39636" y="2166"/>
                    <a:pt x="39271" y="2561"/>
                  </a:cubicBezTo>
                  <a:cubicBezTo>
                    <a:pt x="38963" y="2482"/>
                    <a:pt x="38648" y="2446"/>
                    <a:pt x="38332" y="2446"/>
                  </a:cubicBezTo>
                  <a:cubicBezTo>
                    <a:pt x="37554" y="2446"/>
                    <a:pt x="36771" y="2662"/>
                    <a:pt x="36080" y="2986"/>
                  </a:cubicBezTo>
                  <a:cubicBezTo>
                    <a:pt x="35077" y="3442"/>
                    <a:pt x="34256" y="4141"/>
                    <a:pt x="33405" y="4871"/>
                  </a:cubicBezTo>
                  <a:cubicBezTo>
                    <a:pt x="32827" y="5357"/>
                    <a:pt x="32280" y="5904"/>
                    <a:pt x="31703" y="6421"/>
                  </a:cubicBezTo>
                  <a:cubicBezTo>
                    <a:pt x="29484" y="6512"/>
                    <a:pt x="27295" y="6543"/>
                    <a:pt x="25046" y="6634"/>
                  </a:cubicBezTo>
                  <a:cubicBezTo>
                    <a:pt x="22554" y="4658"/>
                    <a:pt x="19453" y="3473"/>
                    <a:pt x="16323" y="3351"/>
                  </a:cubicBezTo>
                  <a:cubicBezTo>
                    <a:pt x="16043" y="3336"/>
                    <a:pt x="15763" y="3329"/>
                    <a:pt x="15483" y="3329"/>
                  </a:cubicBezTo>
                  <a:cubicBezTo>
                    <a:pt x="12328" y="3329"/>
                    <a:pt x="9195" y="4269"/>
                    <a:pt x="6626" y="6056"/>
                  </a:cubicBezTo>
                  <a:cubicBezTo>
                    <a:pt x="5988" y="6512"/>
                    <a:pt x="5319" y="7029"/>
                    <a:pt x="4833" y="7637"/>
                  </a:cubicBezTo>
                  <a:cubicBezTo>
                    <a:pt x="3252" y="8853"/>
                    <a:pt x="1611" y="10038"/>
                    <a:pt x="0" y="11254"/>
                  </a:cubicBezTo>
                  <a:cubicBezTo>
                    <a:pt x="1763" y="13959"/>
                    <a:pt x="3404" y="16695"/>
                    <a:pt x="4955" y="19491"/>
                  </a:cubicBezTo>
                  <a:cubicBezTo>
                    <a:pt x="8055" y="18275"/>
                    <a:pt x="11186" y="17029"/>
                    <a:pt x="14286" y="15813"/>
                  </a:cubicBezTo>
                  <a:cubicBezTo>
                    <a:pt x="15573" y="15793"/>
                    <a:pt x="16853" y="15783"/>
                    <a:pt x="18129" y="15783"/>
                  </a:cubicBezTo>
                  <a:cubicBezTo>
                    <a:pt x="20683" y="15783"/>
                    <a:pt x="23222" y="15823"/>
                    <a:pt x="25776" y="15905"/>
                  </a:cubicBezTo>
                  <a:cubicBezTo>
                    <a:pt x="25987" y="15912"/>
                    <a:pt x="26201" y="15917"/>
                    <a:pt x="26414" y="15917"/>
                  </a:cubicBezTo>
                  <a:cubicBezTo>
                    <a:pt x="27088" y="15917"/>
                    <a:pt x="27759" y="15862"/>
                    <a:pt x="28359" y="15631"/>
                  </a:cubicBezTo>
                  <a:cubicBezTo>
                    <a:pt x="28937" y="15388"/>
                    <a:pt x="29423" y="15023"/>
                    <a:pt x="29909" y="14628"/>
                  </a:cubicBezTo>
                  <a:cubicBezTo>
                    <a:pt x="30396" y="14294"/>
                    <a:pt x="30852" y="13929"/>
                    <a:pt x="31368" y="13534"/>
                  </a:cubicBezTo>
                  <a:cubicBezTo>
                    <a:pt x="34317" y="11224"/>
                    <a:pt x="37235" y="8944"/>
                    <a:pt x="40214" y="6634"/>
                  </a:cubicBezTo>
                  <a:cubicBezTo>
                    <a:pt x="40882" y="6087"/>
                    <a:pt x="41551" y="5600"/>
                    <a:pt x="42189" y="5053"/>
                  </a:cubicBezTo>
                  <a:cubicBezTo>
                    <a:pt x="43557" y="3989"/>
                    <a:pt x="44894" y="2865"/>
                    <a:pt x="46141" y="1679"/>
                  </a:cubicBezTo>
                  <a:cubicBezTo>
                    <a:pt x="46475" y="1375"/>
                    <a:pt x="46809" y="950"/>
                    <a:pt x="46627" y="555"/>
                  </a:cubicBezTo>
                  <a:cubicBezTo>
                    <a:pt x="46505" y="312"/>
                    <a:pt x="46262" y="190"/>
                    <a:pt x="46019" y="129"/>
                  </a:cubicBezTo>
                  <a:cubicBezTo>
                    <a:pt x="45740" y="40"/>
                    <a:pt x="45460" y="1"/>
                    <a:pt x="45181" y="1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873975" y="4464300"/>
              <a:ext cx="402775" cy="724200"/>
            </a:xfrm>
            <a:custGeom>
              <a:avLst/>
              <a:gdLst/>
              <a:ahLst/>
              <a:cxnLst/>
              <a:rect l="l" t="t" r="r" b="b"/>
              <a:pathLst>
                <a:path w="16111" h="28968" extrusionOk="0">
                  <a:moveTo>
                    <a:pt x="8572" y="1"/>
                  </a:moveTo>
                  <a:cubicBezTo>
                    <a:pt x="5715" y="2219"/>
                    <a:pt x="2858" y="4499"/>
                    <a:pt x="1" y="6748"/>
                  </a:cubicBezTo>
                  <a:lnTo>
                    <a:pt x="1" y="28968"/>
                  </a:lnTo>
                  <a:cubicBezTo>
                    <a:pt x="5381" y="23466"/>
                    <a:pt x="10761" y="17964"/>
                    <a:pt x="16110" y="12463"/>
                  </a:cubicBezTo>
                  <a:cubicBezTo>
                    <a:pt x="15897" y="12037"/>
                    <a:pt x="15624" y="11581"/>
                    <a:pt x="15411" y="11156"/>
                  </a:cubicBezTo>
                  <a:cubicBezTo>
                    <a:pt x="13831" y="8359"/>
                    <a:pt x="12220" y="5624"/>
                    <a:pt x="10457" y="2888"/>
                  </a:cubicBezTo>
                  <a:cubicBezTo>
                    <a:pt x="9849" y="1916"/>
                    <a:pt x="9210" y="943"/>
                    <a:pt x="8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632350" y="4402350"/>
              <a:ext cx="385300" cy="139525"/>
            </a:xfrm>
            <a:custGeom>
              <a:avLst/>
              <a:gdLst/>
              <a:ahLst/>
              <a:cxnLst/>
              <a:rect l="l" t="t" r="r" b="b"/>
              <a:pathLst>
                <a:path w="15412" h="5581" extrusionOk="0">
                  <a:moveTo>
                    <a:pt x="10037" y="1"/>
                  </a:moveTo>
                  <a:cubicBezTo>
                    <a:pt x="8351" y="1"/>
                    <a:pt x="6687" y="351"/>
                    <a:pt x="4985" y="351"/>
                  </a:cubicBezTo>
                  <a:cubicBezTo>
                    <a:pt x="4560" y="351"/>
                    <a:pt x="4560" y="989"/>
                    <a:pt x="4985" y="989"/>
                  </a:cubicBezTo>
                  <a:cubicBezTo>
                    <a:pt x="6687" y="989"/>
                    <a:pt x="8359" y="655"/>
                    <a:pt x="10061" y="655"/>
                  </a:cubicBezTo>
                  <a:cubicBezTo>
                    <a:pt x="11460" y="655"/>
                    <a:pt x="13131" y="898"/>
                    <a:pt x="14165" y="1962"/>
                  </a:cubicBezTo>
                  <a:cubicBezTo>
                    <a:pt x="14682" y="2509"/>
                    <a:pt x="14925" y="3330"/>
                    <a:pt x="14043" y="3603"/>
                  </a:cubicBezTo>
                  <a:cubicBezTo>
                    <a:pt x="13344" y="3846"/>
                    <a:pt x="12463" y="3846"/>
                    <a:pt x="11703" y="3877"/>
                  </a:cubicBezTo>
                  <a:cubicBezTo>
                    <a:pt x="9909" y="4029"/>
                    <a:pt x="8177" y="4211"/>
                    <a:pt x="6384" y="4363"/>
                  </a:cubicBezTo>
                  <a:cubicBezTo>
                    <a:pt x="4408" y="4546"/>
                    <a:pt x="2432" y="4758"/>
                    <a:pt x="396" y="4941"/>
                  </a:cubicBezTo>
                  <a:cubicBezTo>
                    <a:pt x="10" y="4970"/>
                    <a:pt x="1" y="5580"/>
                    <a:pt x="369" y="5580"/>
                  </a:cubicBezTo>
                  <a:cubicBezTo>
                    <a:pt x="377" y="5580"/>
                    <a:pt x="386" y="5580"/>
                    <a:pt x="396" y="5579"/>
                  </a:cubicBezTo>
                  <a:lnTo>
                    <a:pt x="12493" y="4454"/>
                  </a:lnTo>
                  <a:cubicBezTo>
                    <a:pt x="13223" y="4363"/>
                    <a:pt x="14134" y="4394"/>
                    <a:pt x="14773" y="3938"/>
                  </a:cubicBezTo>
                  <a:cubicBezTo>
                    <a:pt x="15320" y="3542"/>
                    <a:pt x="15411" y="2843"/>
                    <a:pt x="15168" y="2266"/>
                  </a:cubicBezTo>
                  <a:cubicBezTo>
                    <a:pt x="14560" y="868"/>
                    <a:pt x="12736" y="260"/>
                    <a:pt x="11308" y="77"/>
                  </a:cubicBezTo>
                  <a:cubicBezTo>
                    <a:pt x="10882" y="23"/>
                    <a:pt x="1045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935550" y="4452900"/>
              <a:ext cx="1550" cy="25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1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FF94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961400" y="4312650"/>
              <a:ext cx="162700" cy="120800"/>
            </a:xfrm>
            <a:custGeom>
              <a:avLst/>
              <a:gdLst/>
              <a:ahLst/>
              <a:cxnLst/>
              <a:rect l="l" t="t" r="r" b="b"/>
              <a:pathLst>
                <a:path w="6508" h="4832" extrusionOk="0">
                  <a:moveTo>
                    <a:pt x="6023" y="0"/>
                  </a:moveTo>
                  <a:cubicBezTo>
                    <a:pt x="5972" y="0"/>
                    <a:pt x="5919" y="15"/>
                    <a:pt x="5866" y="48"/>
                  </a:cubicBezTo>
                  <a:cubicBezTo>
                    <a:pt x="4012" y="1416"/>
                    <a:pt x="2158" y="2814"/>
                    <a:pt x="273" y="4182"/>
                  </a:cubicBezTo>
                  <a:cubicBezTo>
                    <a:pt x="0" y="4405"/>
                    <a:pt x="173" y="4831"/>
                    <a:pt x="428" y="4831"/>
                  </a:cubicBezTo>
                  <a:cubicBezTo>
                    <a:pt x="485" y="4831"/>
                    <a:pt x="546" y="4810"/>
                    <a:pt x="608" y="4760"/>
                  </a:cubicBezTo>
                  <a:cubicBezTo>
                    <a:pt x="2492" y="3392"/>
                    <a:pt x="4346" y="1994"/>
                    <a:pt x="6200" y="626"/>
                  </a:cubicBezTo>
                  <a:cubicBezTo>
                    <a:pt x="6508" y="421"/>
                    <a:pt x="6297" y="0"/>
                    <a:pt x="6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987400" y="4282250"/>
              <a:ext cx="214325" cy="171575"/>
            </a:xfrm>
            <a:custGeom>
              <a:avLst/>
              <a:gdLst/>
              <a:ahLst/>
              <a:cxnLst/>
              <a:rect l="l" t="t" r="r" b="b"/>
              <a:pathLst>
                <a:path w="8573" h="6863" extrusionOk="0">
                  <a:moveTo>
                    <a:pt x="8112" y="0"/>
                  </a:moveTo>
                  <a:cubicBezTo>
                    <a:pt x="8062" y="0"/>
                    <a:pt x="8010" y="15"/>
                    <a:pt x="7957" y="48"/>
                  </a:cubicBezTo>
                  <a:cubicBezTo>
                    <a:pt x="5312" y="2055"/>
                    <a:pt x="2729" y="4152"/>
                    <a:pt x="236" y="6310"/>
                  </a:cubicBezTo>
                  <a:cubicBezTo>
                    <a:pt x="1" y="6522"/>
                    <a:pt x="222" y="6862"/>
                    <a:pt x="475" y="6862"/>
                  </a:cubicBezTo>
                  <a:cubicBezTo>
                    <a:pt x="548" y="6862"/>
                    <a:pt x="624" y="6834"/>
                    <a:pt x="692" y="6766"/>
                  </a:cubicBezTo>
                  <a:cubicBezTo>
                    <a:pt x="3154" y="4638"/>
                    <a:pt x="5708" y="2602"/>
                    <a:pt x="8291" y="626"/>
                  </a:cubicBezTo>
                  <a:cubicBezTo>
                    <a:pt x="8573" y="421"/>
                    <a:pt x="8380" y="0"/>
                    <a:pt x="8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149050" y="3153350"/>
              <a:ext cx="571475" cy="1169100"/>
            </a:xfrm>
            <a:custGeom>
              <a:avLst/>
              <a:gdLst/>
              <a:ahLst/>
              <a:cxnLst/>
              <a:rect l="l" t="t" r="r" b="b"/>
              <a:pathLst>
                <a:path w="22859" h="46764" extrusionOk="0">
                  <a:moveTo>
                    <a:pt x="17760" y="0"/>
                  </a:moveTo>
                  <a:cubicBezTo>
                    <a:pt x="17461" y="0"/>
                    <a:pt x="17164" y="22"/>
                    <a:pt x="16870" y="67"/>
                  </a:cubicBezTo>
                  <a:cubicBezTo>
                    <a:pt x="14803" y="401"/>
                    <a:pt x="12980" y="1830"/>
                    <a:pt x="12068" y="3684"/>
                  </a:cubicBezTo>
                  <a:cubicBezTo>
                    <a:pt x="11409" y="3526"/>
                    <a:pt x="10735" y="3449"/>
                    <a:pt x="10061" y="3449"/>
                  </a:cubicBezTo>
                  <a:cubicBezTo>
                    <a:pt x="8405" y="3449"/>
                    <a:pt x="6755" y="3914"/>
                    <a:pt x="5350" y="4778"/>
                  </a:cubicBezTo>
                  <a:cubicBezTo>
                    <a:pt x="3040" y="6237"/>
                    <a:pt x="1429" y="8760"/>
                    <a:pt x="1156" y="11496"/>
                  </a:cubicBezTo>
                  <a:cubicBezTo>
                    <a:pt x="943" y="13593"/>
                    <a:pt x="1521" y="15721"/>
                    <a:pt x="2676" y="17423"/>
                  </a:cubicBezTo>
                  <a:cubicBezTo>
                    <a:pt x="943" y="19307"/>
                    <a:pt x="1" y="21830"/>
                    <a:pt x="92" y="24384"/>
                  </a:cubicBezTo>
                  <a:cubicBezTo>
                    <a:pt x="214" y="27089"/>
                    <a:pt x="1551" y="29672"/>
                    <a:pt x="3648" y="31374"/>
                  </a:cubicBezTo>
                  <a:cubicBezTo>
                    <a:pt x="2949" y="34080"/>
                    <a:pt x="3496" y="37089"/>
                    <a:pt x="5107" y="39308"/>
                  </a:cubicBezTo>
                  <a:cubicBezTo>
                    <a:pt x="6597" y="41375"/>
                    <a:pt x="8907" y="42742"/>
                    <a:pt x="11430" y="43107"/>
                  </a:cubicBezTo>
                  <a:cubicBezTo>
                    <a:pt x="13586" y="45897"/>
                    <a:pt x="15750" y="46763"/>
                    <a:pt x="17607" y="46763"/>
                  </a:cubicBezTo>
                  <a:cubicBezTo>
                    <a:pt x="20645" y="46763"/>
                    <a:pt x="22858" y="44445"/>
                    <a:pt x="22858" y="44445"/>
                  </a:cubicBezTo>
                  <a:lnTo>
                    <a:pt x="22858" y="2590"/>
                  </a:lnTo>
                  <a:cubicBezTo>
                    <a:pt x="22828" y="2529"/>
                    <a:pt x="22798" y="2499"/>
                    <a:pt x="22828" y="2438"/>
                  </a:cubicBezTo>
                  <a:cubicBezTo>
                    <a:pt x="21644" y="911"/>
                    <a:pt x="19685" y="0"/>
                    <a:pt x="17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1165775" y="3412225"/>
              <a:ext cx="147950" cy="274200"/>
            </a:xfrm>
            <a:custGeom>
              <a:avLst/>
              <a:gdLst/>
              <a:ahLst/>
              <a:cxnLst/>
              <a:rect l="l" t="t" r="r" b="b"/>
              <a:pathLst>
                <a:path w="5918" h="10968" extrusionOk="0">
                  <a:moveTo>
                    <a:pt x="586" y="1"/>
                  </a:moveTo>
                  <a:cubicBezTo>
                    <a:pt x="426" y="1"/>
                    <a:pt x="259" y="107"/>
                    <a:pt x="244" y="320"/>
                  </a:cubicBezTo>
                  <a:cubicBezTo>
                    <a:pt x="31" y="2144"/>
                    <a:pt x="0" y="4120"/>
                    <a:pt x="852" y="5822"/>
                  </a:cubicBezTo>
                  <a:cubicBezTo>
                    <a:pt x="1490" y="7068"/>
                    <a:pt x="2584" y="8101"/>
                    <a:pt x="3952" y="8375"/>
                  </a:cubicBezTo>
                  <a:cubicBezTo>
                    <a:pt x="3830" y="9287"/>
                    <a:pt x="4195" y="10229"/>
                    <a:pt x="4833" y="10867"/>
                  </a:cubicBezTo>
                  <a:cubicBezTo>
                    <a:pt x="4904" y="10938"/>
                    <a:pt x="4983" y="10968"/>
                    <a:pt x="5058" y="10968"/>
                  </a:cubicBezTo>
                  <a:cubicBezTo>
                    <a:pt x="5308" y="10968"/>
                    <a:pt x="5523" y="10645"/>
                    <a:pt x="5289" y="10411"/>
                  </a:cubicBezTo>
                  <a:cubicBezTo>
                    <a:pt x="4256" y="9317"/>
                    <a:pt x="4408" y="7493"/>
                    <a:pt x="5715" y="6673"/>
                  </a:cubicBezTo>
                  <a:cubicBezTo>
                    <a:pt x="5917" y="6419"/>
                    <a:pt x="5740" y="5976"/>
                    <a:pt x="5482" y="5976"/>
                  </a:cubicBezTo>
                  <a:cubicBezTo>
                    <a:pt x="5430" y="5976"/>
                    <a:pt x="5375" y="5994"/>
                    <a:pt x="5320" y="6034"/>
                  </a:cubicBezTo>
                  <a:cubicBezTo>
                    <a:pt x="4712" y="6460"/>
                    <a:pt x="4286" y="7038"/>
                    <a:pt x="4073" y="7706"/>
                  </a:cubicBezTo>
                  <a:cubicBezTo>
                    <a:pt x="2766" y="7463"/>
                    <a:pt x="1794" y="6430"/>
                    <a:pt x="1307" y="5244"/>
                  </a:cubicBezTo>
                  <a:cubicBezTo>
                    <a:pt x="608" y="3694"/>
                    <a:pt x="730" y="1931"/>
                    <a:pt x="882" y="320"/>
                  </a:cubicBezTo>
                  <a:cubicBezTo>
                    <a:pt x="897" y="107"/>
                    <a:pt x="7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208325" y="3815550"/>
              <a:ext cx="146275" cy="306950"/>
            </a:xfrm>
            <a:custGeom>
              <a:avLst/>
              <a:gdLst/>
              <a:ahLst/>
              <a:cxnLst/>
              <a:rect l="l" t="t" r="r" b="b"/>
              <a:pathLst>
                <a:path w="5851" h="12278" extrusionOk="0">
                  <a:moveTo>
                    <a:pt x="4328" y="0"/>
                  </a:moveTo>
                  <a:cubicBezTo>
                    <a:pt x="4193" y="0"/>
                    <a:pt x="4053" y="64"/>
                    <a:pt x="3982" y="206"/>
                  </a:cubicBezTo>
                  <a:cubicBezTo>
                    <a:pt x="3770" y="874"/>
                    <a:pt x="3739" y="1513"/>
                    <a:pt x="3800" y="2181"/>
                  </a:cubicBezTo>
                  <a:cubicBezTo>
                    <a:pt x="2068" y="2820"/>
                    <a:pt x="852" y="4339"/>
                    <a:pt x="457" y="6193"/>
                  </a:cubicBezTo>
                  <a:cubicBezTo>
                    <a:pt x="1" y="8230"/>
                    <a:pt x="578" y="10327"/>
                    <a:pt x="1612" y="12121"/>
                  </a:cubicBezTo>
                  <a:cubicBezTo>
                    <a:pt x="1676" y="12231"/>
                    <a:pt x="1774" y="12277"/>
                    <a:pt x="1873" y="12277"/>
                  </a:cubicBezTo>
                  <a:cubicBezTo>
                    <a:pt x="2102" y="12277"/>
                    <a:pt x="2337" y="12031"/>
                    <a:pt x="2189" y="11756"/>
                  </a:cubicBezTo>
                  <a:cubicBezTo>
                    <a:pt x="1277" y="10175"/>
                    <a:pt x="700" y="8352"/>
                    <a:pt x="1064" y="6497"/>
                  </a:cubicBezTo>
                  <a:cubicBezTo>
                    <a:pt x="1368" y="4886"/>
                    <a:pt x="2402" y="3458"/>
                    <a:pt x="3922" y="2850"/>
                  </a:cubicBezTo>
                  <a:cubicBezTo>
                    <a:pt x="4165" y="3610"/>
                    <a:pt x="4530" y="4309"/>
                    <a:pt x="5107" y="4886"/>
                  </a:cubicBezTo>
                  <a:cubicBezTo>
                    <a:pt x="5185" y="4957"/>
                    <a:pt x="5271" y="4987"/>
                    <a:pt x="5353" y="4987"/>
                  </a:cubicBezTo>
                  <a:cubicBezTo>
                    <a:pt x="5623" y="4987"/>
                    <a:pt x="5850" y="4664"/>
                    <a:pt x="5593" y="4431"/>
                  </a:cubicBezTo>
                  <a:cubicBezTo>
                    <a:pt x="4530" y="3397"/>
                    <a:pt x="4165" y="1817"/>
                    <a:pt x="4651" y="418"/>
                  </a:cubicBezTo>
                  <a:cubicBezTo>
                    <a:pt x="4744" y="158"/>
                    <a:pt x="454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1327525" y="4117025"/>
              <a:ext cx="236450" cy="119425"/>
            </a:xfrm>
            <a:custGeom>
              <a:avLst/>
              <a:gdLst/>
              <a:ahLst/>
              <a:cxnLst/>
              <a:rect l="l" t="t" r="r" b="b"/>
              <a:pathLst>
                <a:path w="9458" h="4777" extrusionOk="0">
                  <a:moveTo>
                    <a:pt x="6205" y="1"/>
                  </a:moveTo>
                  <a:cubicBezTo>
                    <a:pt x="6053" y="1"/>
                    <a:pt x="5871" y="153"/>
                    <a:pt x="5871" y="366"/>
                  </a:cubicBezTo>
                  <a:cubicBezTo>
                    <a:pt x="5962" y="1065"/>
                    <a:pt x="6266" y="1764"/>
                    <a:pt x="6783" y="2250"/>
                  </a:cubicBezTo>
                  <a:cubicBezTo>
                    <a:pt x="6175" y="3132"/>
                    <a:pt x="5354" y="3891"/>
                    <a:pt x="4291" y="4074"/>
                  </a:cubicBezTo>
                  <a:cubicBezTo>
                    <a:pt x="4103" y="4109"/>
                    <a:pt x="3916" y="4125"/>
                    <a:pt x="3730" y="4125"/>
                  </a:cubicBezTo>
                  <a:cubicBezTo>
                    <a:pt x="2621" y="4125"/>
                    <a:pt x="1554" y="3552"/>
                    <a:pt x="643" y="2980"/>
                  </a:cubicBezTo>
                  <a:cubicBezTo>
                    <a:pt x="582" y="2939"/>
                    <a:pt x="521" y="2921"/>
                    <a:pt x="465" y="2921"/>
                  </a:cubicBezTo>
                  <a:cubicBezTo>
                    <a:pt x="185" y="2921"/>
                    <a:pt x="0" y="3355"/>
                    <a:pt x="278" y="3557"/>
                  </a:cubicBezTo>
                  <a:cubicBezTo>
                    <a:pt x="1299" y="4220"/>
                    <a:pt x="2490" y="4777"/>
                    <a:pt x="3727" y="4777"/>
                  </a:cubicBezTo>
                  <a:cubicBezTo>
                    <a:pt x="3964" y="4777"/>
                    <a:pt x="4203" y="4756"/>
                    <a:pt x="4443" y="4712"/>
                  </a:cubicBezTo>
                  <a:cubicBezTo>
                    <a:pt x="5658" y="4499"/>
                    <a:pt x="6570" y="3618"/>
                    <a:pt x="7269" y="2676"/>
                  </a:cubicBezTo>
                  <a:cubicBezTo>
                    <a:pt x="7816" y="3010"/>
                    <a:pt x="8455" y="3162"/>
                    <a:pt x="9063" y="3162"/>
                  </a:cubicBezTo>
                  <a:cubicBezTo>
                    <a:pt x="9245" y="3162"/>
                    <a:pt x="9397" y="3010"/>
                    <a:pt x="9397" y="2828"/>
                  </a:cubicBezTo>
                  <a:cubicBezTo>
                    <a:pt x="9458" y="2706"/>
                    <a:pt x="9306" y="2524"/>
                    <a:pt x="9154" y="2524"/>
                  </a:cubicBezTo>
                  <a:cubicBezTo>
                    <a:pt x="9107" y="2526"/>
                    <a:pt x="9060" y="2527"/>
                    <a:pt x="9013" y="2527"/>
                  </a:cubicBezTo>
                  <a:cubicBezTo>
                    <a:pt x="8404" y="2527"/>
                    <a:pt x="7871" y="2339"/>
                    <a:pt x="7391" y="1916"/>
                  </a:cubicBezTo>
                  <a:cubicBezTo>
                    <a:pt x="6935" y="1521"/>
                    <a:pt x="6631" y="973"/>
                    <a:pt x="6570" y="366"/>
                  </a:cubicBezTo>
                  <a:cubicBezTo>
                    <a:pt x="6509" y="153"/>
                    <a:pt x="6418" y="1"/>
                    <a:pt x="6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1568525" y="3895925"/>
              <a:ext cx="163675" cy="149000"/>
            </a:xfrm>
            <a:custGeom>
              <a:avLst/>
              <a:gdLst/>
              <a:ahLst/>
              <a:cxnLst/>
              <a:rect l="l" t="t" r="r" b="b"/>
              <a:pathLst>
                <a:path w="6547" h="5960" extrusionOk="0">
                  <a:moveTo>
                    <a:pt x="1352" y="1"/>
                  </a:moveTo>
                  <a:cubicBezTo>
                    <a:pt x="1153" y="1"/>
                    <a:pt x="936" y="169"/>
                    <a:pt x="973" y="425"/>
                  </a:cubicBezTo>
                  <a:cubicBezTo>
                    <a:pt x="1246" y="1611"/>
                    <a:pt x="912" y="2918"/>
                    <a:pt x="152" y="3830"/>
                  </a:cubicBezTo>
                  <a:cubicBezTo>
                    <a:pt x="31" y="3982"/>
                    <a:pt x="0" y="4194"/>
                    <a:pt x="152" y="4286"/>
                  </a:cubicBezTo>
                  <a:cubicBezTo>
                    <a:pt x="216" y="4350"/>
                    <a:pt x="306" y="4388"/>
                    <a:pt x="394" y="4388"/>
                  </a:cubicBezTo>
                  <a:cubicBezTo>
                    <a:pt x="473" y="4388"/>
                    <a:pt x="551" y="4357"/>
                    <a:pt x="608" y="4286"/>
                  </a:cubicBezTo>
                  <a:cubicBezTo>
                    <a:pt x="973" y="3830"/>
                    <a:pt x="1277" y="3282"/>
                    <a:pt x="1490" y="2705"/>
                  </a:cubicBezTo>
                  <a:cubicBezTo>
                    <a:pt x="3313" y="3039"/>
                    <a:pt x="4894" y="4194"/>
                    <a:pt x="5806" y="5775"/>
                  </a:cubicBezTo>
                  <a:cubicBezTo>
                    <a:pt x="5886" y="5905"/>
                    <a:pt x="6003" y="5960"/>
                    <a:pt x="6114" y="5960"/>
                  </a:cubicBezTo>
                  <a:cubicBezTo>
                    <a:pt x="6341" y="5960"/>
                    <a:pt x="6546" y="5736"/>
                    <a:pt x="6383" y="5471"/>
                  </a:cubicBezTo>
                  <a:cubicBezTo>
                    <a:pt x="5350" y="3738"/>
                    <a:pt x="3617" y="2462"/>
                    <a:pt x="1642" y="2097"/>
                  </a:cubicBezTo>
                  <a:cubicBezTo>
                    <a:pt x="1733" y="1489"/>
                    <a:pt x="1733" y="881"/>
                    <a:pt x="1642" y="243"/>
                  </a:cubicBezTo>
                  <a:cubicBezTo>
                    <a:pt x="1605" y="74"/>
                    <a:pt x="1483" y="1"/>
                    <a:pt x="1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1553325" y="4253675"/>
              <a:ext cx="177050" cy="76225"/>
            </a:xfrm>
            <a:custGeom>
              <a:avLst/>
              <a:gdLst/>
              <a:ahLst/>
              <a:cxnLst/>
              <a:rect l="l" t="t" r="r" b="b"/>
              <a:pathLst>
                <a:path w="7082" h="3049" extrusionOk="0">
                  <a:moveTo>
                    <a:pt x="6601" y="1"/>
                  </a:moveTo>
                  <a:cubicBezTo>
                    <a:pt x="6527" y="1"/>
                    <a:pt x="6452" y="29"/>
                    <a:pt x="6383" y="97"/>
                  </a:cubicBezTo>
                  <a:cubicBezTo>
                    <a:pt x="4801" y="1590"/>
                    <a:pt x="2691" y="2408"/>
                    <a:pt x="543" y="2408"/>
                  </a:cubicBezTo>
                  <a:cubicBezTo>
                    <a:pt x="504" y="2408"/>
                    <a:pt x="465" y="2408"/>
                    <a:pt x="426" y="2407"/>
                  </a:cubicBezTo>
                  <a:cubicBezTo>
                    <a:pt x="0" y="2407"/>
                    <a:pt x="0" y="3046"/>
                    <a:pt x="426" y="3046"/>
                  </a:cubicBezTo>
                  <a:cubicBezTo>
                    <a:pt x="500" y="3048"/>
                    <a:pt x="575" y="3048"/>
                    <a:pt x="649" y="3048"/>
                  </a:cubicBezTo>
                  <a:cubicBezTo>
                    <a:pt x="2943" y="3048"/>
                    <a:pt x="5192" y="2143"/>
                    <a:pt x="6870" y="553"/>
                  </a:cubicBezTo>
                  <a:cubicBezTo>
                    <a:pt x="7082" y="341"/>
                    <a:pt x="6855" y="1"/>
                    <a:pt x="6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1303475" y="3164500"/>
              <a:ext cx="237550" cy="266950"/>
            </a:xfrm>
            <a:custGeom>
              <a:avLst/>
              <a:gdLst/>
              <a:ahLst/>
              <a:cxnLst/>
              <a:rect l="l" t="t" r="r" b="b"/>
              <a:pathLst>
                <a:path w="9502" h="10678" extrusionOk="0">
                  <a:moveTo>
                    <a:pt x="9035" y="1"/>
                  </a:moveTo>
                  <a:cubicBezTo>
                    <a:pt x="9002" y="1"/>
                    <a:pt x="8967" y="6"/>
                    <a:pt x="8930" y="16"/>
                  </a:cubicBezTo>
                  <a:cubicBezTo>
                    <a:pt x="7380" y="472"/>
                    <a:pt x="6225" y="1718"/>
                    <a:pt x="5739" y="3238"/>
                  </a:cubicBezTo>
                  <a:cubicBezTo>
                    <a:pt x="4951" y="3025"/>
                    <a:pt x="4146" y="2917"/>
                    <a:pt x="3344" y="2917"/>
                  </a:cubicBezTo>
                  <a:cubicBezTo>
                    <a:pt x="2320" y="2917"/>
                    <a:pt x="1300" y="3093"/>
                    <a:pt x="328" y="3451"/>
                  </a:cubicBezTo>
                  <a:cubicBezTo>
                    <a:pt x="0" y="3588"/>
                    <a:pt x="90" y="4142"/>
                    <a:pt x="421" y="4142"/>
                  </a:cubicBezTo>
                  <a:cubicBezTo>
                    <a:pt x="458" y="4142"/>
                    <a:pt x="498" y="4135"/>
                    <a:pt x="541" y="4120"/>
                  </a:cubicBezTo>
                  <a:cubicBezTo>
                    <a:pt x="1473" y="3768"/>
                    <a:pt x="2456" y="3589"/>
                    <a:pt x="3442" y="3589"/>
                  </a:cubicBezTo>
                  <a:cubicBezTo>
                    <a:pt x="4161" y="3589"/>
                    <a:pt x="4882" y="3684"/>
                    <a:pt x="5587" y="3876"/>
                  </a:cubicBezTo>
                  <a:cubicBezTo>
                    <a:pt x="5253" y="5548"/>
                    <a:pt x="5617" y="7250"/>
                    <a:pt x="6347" y="8831"/>
                  </a:cubicBezTo>
                  <a:cubicBezTo>
                    <a:pt x="5769" y="9165"/>
                    <a:pt x="5313" y="9621"/>
                    <a:pt x="4979" y="10199"/>
                  </a:cubicBezTo>
                  <a:cubicBezTo>
                    <a:pt x="4810" y="10453"/>
                    <a:pt x="5038" y="10677"/>
                    <a:pt x="5275" y="10677"/>
                  </a:cubicBezTo>
                  <a:cubicBezTo>
                    <a:pt x="5378" y="10677"/>
                    <a:pt x="5483" y="10635"/>
                    <a:pt x="5557" y="10533"/>
                  </a:cubicBezTo>
                  <a:cubicBezTo>
                    <a:pt x="6122" y="9509"/>
                    <a:pt x="7285" y="8891"/>
                    <a:pt x="8453" y="8891"/>
                  </a:cubicBezTo>
                  <a:cubicBezTo>
                    <a:pt x="8602" y="8891"/>
                    <a:pt x="8752" y="8901"/>
                    <a:pt x="8900" y="8922"/>
                  </a:cubicBezTo>
                  <a:cubicBezTo>
                    <a:pt x="8938" y="8935"/>
                    <a:pt x="8975" y="8941"/>
                    <a:pt x="9010" y="8941"/>
                  </a:cubicBezTo>
                  <a:cubicBezTo>
                    <a:pt x="9142" y="8941"/>
                    <a:pt x="9247" y="8854"/>
                    <a:pt x="9295" y="8709"/>
                  </a:cubicBezTo>
                  <a:cubicBezTo>
                    <a:pt x="9356" y="8527"/>
                    <a:pt x="9234" y="8284"/>
                    <a:pt x="9052" y="8284"/>
                  </a:cubicBezTo>
                  <a:cubicBezTo>
                    <a:pt x="8839" y="8248"/>
                    <a:pt x="8626" y="8231"/>
                    <a:pt x="8415" y="8231"/>
                  </a:cubicBezTo>
                  <a:cubicBezTo>
                    <a:pt x="7902" y="8231"/>
                    <a:pt x="7398" y="8333"/>
                    <a:pt x="6924" y="8527"/>
                  </a:cubicBezTo>
                  <a:cubicBezTo>
                    <a:pt x="6225" y="7038"/>
                    <a:pt x="5860" y="5396"/>
                    <a:pt x="6256" y="3816"/>
                  </a:cubicBezTo>
                  <a:cubicBezTo>
                    <a:pt x="6651" y="2357"/>
                    <a:pt x="7684" y="1110"/>
                    <a:pt x="9113" y="654"/>
                  </a:cubicBezTo>
                  <a:cubicBezTo>
                    <a:pt x="9502" y="543"/>
                    <a:pt x="9383" y="1"/>
                    <a:pt x="9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1495575" y="3572775"/>
              <a:ext cx="225300" cy="105200"/>
            </a:xfrm>
            <a:custGeom>
              <a:avLst/>
              <a:gdLst/>
              <a:ahLst/>
              <a:cxnLst/>
              <a:rect l="l" t="t" r="r" b="b"/>
              <a:pathLst>
                <a:path w="9012" h="4208" extrusionOk="0">
                  <a:moveTo>
                    <a:pt x="372" y="0"/>
                  </a:moveTo>
                  <a:cubicBezTo>
                    <a:pt x="227" y="0"/>
                    <a:pt x="107" y="72"/>
                    <a:pt x="31" y="251"/>
                  </a:cubicBezTo>
                  <a:cubicBezTo>
                    <a:pt x="0" y="372"/>
                    <a:pt x="61" y="616"/>
                    <a:pt x="274" y="646"/>
                  </a:cubicBezTo>
                  <a:cubicBezTo>
                    <a:pt x="973" y="767"/>
                    <a:pt x="1642" y="1163"/>
                    <a:pt x="2037" y="1710"/>
                  </a:cubicBezTo>
                  <a:cubicBezTo>
                    <a:pt x="2462" y="2287"/>
                    <a:pt x="2705" y="3047"/>
                    <a:pt x="2584" y="3777"/>
                  </a:cubicBezTo>
                  <a:cubicBezTo>
                    <a:pt x="2553" y="3959"/>
                    <a:pt x="2614" y="4111"/>
                    <a:pt x="2797" y="4202"/>
                  </a:cubicBezTo>
                  <a:cubicBezTo>
                    <a:pt x="2816" y="4206"/>
                    <a:pt x="2837" y="4208"/>
                    <a:pt x="2858" y="4208"/>
                  </a:cubicBezTo>
                  <a:cubicBezTo>
                    <a:pt x="3007" y="4208"/>
                    <a:pt x="3196" y="4118"/>
                    <a:pt x="3222" y="3959"/>
                  </a:cubicBezTo>
                  <a:cubicBezTo>
                    <a:pt x="3344" y="3290"/>
                    <a:pt x="3222" y="2591"/>
                    <a:pt x="2949" y="1983"/>
                  </a:cubicBezTo>
                  <a:cubicBezTo>
                    <a:pt x="4015" y="1351"/>
                    <a:pt x="5236" y="1014"/>
                    <a:pt x="6477" y="1014"/>
                  </a:cubicBezTo>
                  <a:cubicBezTo>
                    <a:pt x="7146" y="1014"/>
                    <a:pt x="7821" y="1112"/>
                    <a:pt x="8481" y="1315"/>
                  </a:cubicBezTo>
                  <a:cubicBezTo>
                    <a:pt x="8498" y="1317"/>
                    <a:pt x="8516" y="1319"/>
                    <a:pt x="8533" y="1319"/>
                  </a:cubicBezTo>
                  <a:cubicBezTo>
                    <a:pt x="8888" y="1319"/>
                    <a:pt x="9011" y="732"/>
                    <a:pt x="8663" y="616"/>
                  </a:cubicBezTo>
                  <a:cubicBezTo>
                    <a:pt x="7963" y="403"/>
                    <a:pt x="7237" y="299"/>
                    <a:pt x="6512" y="299"/>
                  </a:cubicBezTo>
                  <a:cubicBezTo>
                    <a:pt x="5160" y="299"/>
                    <a:pt x="3812" y="663"/>
                    <a:pt x="2645" y="1375"/>
                  </a:cubicBezTo>
                  <a:lnTo>
                    <a:pt x="2614" y="1345"/>
                  </a:lnTo>
                  <a:cubicBezTo>
                    <a:pt x="2098" y="646"/>
                    <a:pt x="1338" y="160"/>
                    <a:pt x="456" y="8"/>
                  </a:cubicBezTo>
                  <a:cubicBezTo>
                    <a:pt x="427" y="3"/>
                    <a:pt x="399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1759250" y="3077500"/>
              <a:ext cx="351100" cy="350350"/>
            </a:xfrm>
            <a:custGeom>
              <a:avLst/>
              <a:gdLst/>
              <a:ahLst/>
              <a:cxnLst/>
              <a:rect l="l" t="t" r="r" b="b"/>
              <a:pathLst>
                <a:path w="14044" h="14014" extrusionOk="0">
                  <a:moveTo>
                    <a:pt x="4955" y="1"/>
                  </a:moveTo>
                  <a:lnTo>
                    <a:pt x="4955" y="4925"/>
                  </a:lnTo>
                  <a:lnTo>
                    <a:pt x="1" y="4925"/>
                  </a:lnTo>
                  <a:lnTo>
                    <a:pt x="1" y="9059"/>
                  </a:lnTo>
                  <a:lnTo>
                    <a:pt x="4955" y="9059"/>
                  </a:lnTo>
                  <a:lnTo>
                    <a:pt x="4955" y="14013"/>
                  </a:lnTo>
                  <a:lnTo>
                    <a:pt x="9089" y="14013"/>
                  </a:lnTo>
                  <a:lnTo>
                    <a:pt x="9089" y="9059"/>
                  </a:lnTo>
                  <a:lnTo>
                    <a:pt x="14043" y="9059"/>
                  </a:lnTo>
                  <a:lnTo>
                    <a:pt x="14043" y="4925"/>
                  </a:lnTo>
                  <a:lnTo>
                    <a:pt x="9089" y="4925"/>
                  </a:lnTo>
                  <a:lnTo>
                    <a:pt x="90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161225" y="3282675"/>
              <a:ext cx="182400" cy="182400"/>
            </a:xfrm>
            <a:custGeom>
              <a:avLst/>
              <a:gdLst/>
              <a:ahLst/>
              <a:cxnLst/>
              <a:rect l="l" t="t" r="r" b="b"/>
              <a:pathLst>
                <a:path w="7296" h="7296" extrusionOk="0">
                  <a:moveTo>
                    <a:pt x="2584" y="0"/>
                  </a:moveTo>
                  <a:lnTo>
                    <a:pt x="2584" y="2584"/>
                  </a:lnTo>
                  <a:lnTo>
                    <a:pt x="1" y="2584"/>
                  </a:lnTo>
                  <a:lnTo>
                    <a:pt x="1" y="4712"/>
                  </a:lnTo>
                  <a:lnTo>
                    <a:pt x="2584" y="4712"/>
                  </a:lnTo>
                  <a:lnTo>
                    <a:pt x="2584" y="7295"/>
                  </a:lnTo>
                  <a:lnTo>
                    <a:pt x="4712" y="7295"/>
                  </a:lnTo>
                  <a:lnTo>
                    <a:pt x="4712" y="4712"/>
                  </a:lnTo>
                  <a:lnTo>
                    <a:pt x="7296" y="4712"/>
                  </a:lnTo>
                  <a:lnTo>
                    <a:pt x="7296" y="2584"/>
                  </a:lnTo>
                  <a:lnTo>
                    <a:pt x="4712" y="2584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1988750" y="3493175"/>
              <a:ext cx="211250" cy="175550"/>
            </a:xfrm>
            <a:custGeom>
              <a:avLst/>
              <a:gdLst/>
              <a:ahLst/>
              <a:cxnLst/>
              <a:rect l="l" t="t" r="r" b="b"/>
              <a:pathLst>
                <a:path w="8450" h="7022" extrusionOk="0">
                  <a:moveTo>
                    <a:pt x="2462" y="0"/>
                  </a:moveTo>
                  <a:cubicBezTo>
                    <a:pt x="1246" y="0"/>
                    <a:pt x="243" y="1003"/>
                    <a:pt x="243" y="2219"/>
                  </a:cubicBezTo>
                  <a:cubicBezTo>
                    <a:pt x="182" y="2219"/>
                    <a:pt x="0" y="5198"/>
                    <a:pt x="4195" y="7021"/>
                  </a:cubicBezTo>
                  <a:cubicBezTo>
                    <a:pt x="8450" y="5198"/>
                    <a:pt x="8237" y="2219"/>
                    <a:pt x="8237" y="2219"/>
                  </a:cubicBezTo>
                  <a:cubicBezTo>
                    <a:pt x="8237" y="1003"/>
                    <a:pt x="7234" y="0"/>
                    <a:pt x="6018" y="0"/>
                  </a:cubicBezTo>
                  <a:cubicBezTo>
                    <a:pt x="5258" y="0"/>
                    <a:pt x="4620" y="395"/>
                    <a:pt x="4255" y="912"/>
                  </a:cubicBezTo>
                  <a:cubicBezTo>
                    <a:pt x="3830" y="334"/>
                    <a:pt x="3192" y="0"/>
                    <a:pt x="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1848925" y="3735875"/>
              <a:ext cx="454225" cy="471600"/>
            </a:xfrm>
            <a:custGeom>
              <a:avLst/>
              <a:gdLst/>
              <a:ahLst/>
              <a:cxnLst/>
              <a:rect l="l" t="t" r="r" b="b"/>
              <a:pathLst>
                <a:path w="18169" h="18864" extrusionOk="0">
                  <a:moveTo>
                    <a:pt x="17868" y="1"/>
                  </a:moveTo>
                  <a:cubicBezTo>
                    <a:pt x="17761" y="1"/>
                    <a:pt x="17655" y="61"/>
                    <a:pt x="17630" y="201"/>
                  </a:cubicBezTo>
                  <a:cubicBezTo>
                    <a:pt x="16718" y="3757"/>
                    <a:pt x="15046" y="7040"/>
                    <a:pt x="12766" y="9897"/>
                  </a:cubicBezTo>
                  <a:cubicBezTo>
                    <a:pt x="10274" y="12967"/>
                    <a:pt x="7082" y="15460"/>
                    <a:pt x="3496" y="17071"/>
                  </a:cubicBezTo>
                  <a:cubicBezTo>
                    <a:pt x="2493" y="17527"/>
                    <a:pt x="1520" y="17922"/>
                    <a:pt x="487" y="18226"/>
                  </a:cubicBezTo>
                  <a:cubicBezTo>
                    <a:pt x="183" y="18286"/>
                    <a:pt x="0" y="18560"/>
                    <a:pt x="0" y="18864"/>
                  </a:cubicBezTo>
                  <a:cubicBezTo>
                    <a:pt x="2979" y="18043"/>
                    <a:pt x="5836" y="16675"/>
                    <a:pt x="8359" y="14791"/>
                  </a:cubicBezTo>
                  <a:cubicBezTo>
                    <a:pt x="11459" y="12511"/>
                    <a:pt x="14013" y="9502"/>
                    <a:pt x="15836" y="6128"/>
                  </a:cubicBezTo>
                  <a:cubicBezTo>
                    <a:pt x="16839" y="4304"/>
                    <a:pt x="17599" y="2329"/>
                    <a:pt x="18116" y="292"/>
                  </a:cubicBezTo>
                  <a:cubicBezTo>
                    <a:pt x="18169" y="116"/>
                    <a:pt x="18017" y="1"/>
                    <a:pt x="17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2073850" y="3765200"/>
              <a:ext cx="93475" cy="260675"/>
            </a:xfrm>
            <a:custGeom>
              <a:avLst/>
              <a:gdLst/>
              <a:ahLst/>
              <a:cxnLst/>
              <a:rect l="l" t="t" r="r" b="b"/>
              <a:pathLst>
                <a:path w="3739" h="10427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0" y="3405"/>
                    <a:pt x="608" y="7387"/>
                    <a:pt x="2766" y="10396"/>
                  </a:cubicBezTo>
                  <a:lnTo>
                    <a:pt x="2858" y="10426"/>
                  </a:lnTo>
                  <a:cubicBezTo>
                    <a:pt x="3678" y="8876"/>
                    <a:pt x="3739" y="6992"/>
                    <a:pt x="3344" y="5229"/>
                  </a:cubicBezTo>
                  <a:cubicBezTo>
                    <a:pt x="2918" y="3375"/>
                    <a:pt x="2067" y="1703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2179475" y="3946025"/>
              <a:ext cx="219625" cy="75325"/>
            </a:xfrm>
            <a:custGeom>
              <a:avLst/>
              <a:gdLst/>
              <a:ahLst/>
              <a:cxnLst/>
              <a:rect l="l" t="t" r="r" b="b"/>
              <a:pathLst>
                <a:path w="8785" h="3013" extrusionOk="0">
                  <a:moveTo>
                    <a:pt x="4285" y="0"/>
                  </a:moveTo>
                  <a:cubicBezTo>
                    <a:pt x="2815" y="0"/>
                    <a:pt x="1323" y="422"/>
                    <a:pt x="31" y="1157"/>
                  </a:cubicBezTo>
                  <a:lnTo>
                    <a:pt x="0" y="1187"/>
                  </a:lnTo>
                  <a:cubicBezTo>
                    <a:pt x="1125" y="2312"/>
                    <a:pt x="2736" y="2981"/>
                    <a:pt x="4317" y="3011"/>
                  </a:cubicBezTo>
                  <a:cubicBezTo>
                    <a:pt x="4356" y="3012"/>
                    <a:pt x="4395" y="3012"/>
                    <a:pt x="4434" y="3012"/>
                  </a:cubicBezTo>
                  <a:cubicBezTo>
                    <a:pt x="6036" y="3012"/>
                    <a:pt x="7628" y="2407"/>
                    <a:pt x="8785" y="1339"/>
                  </a:cubicBezTo>
                  <a:cubicBezTo>
                    <a:pt x="7478" y="549"/>
                    <a:pt x="5958" y="63"/>
                    <a:pt x="4438" y="2"/>
                  </a:cubicBezTo>
                  <a:cubicBezTo>
                    <a:pt x="4387" y="1"/>
                    <a:pt x="4336" y="0"/>
                    <a:pt x="4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2249375" y="3613225"/>
              <a:ext cx="140600" cy="234825"/>
            </a:xfrm>
            <a:custGeom>
              <a:avLst/>
              <a:gdLst/>
              <a:ahLst/>
              <a:cxnLst/>
              <a:rect l="l" t="t" r="r" b="b"/>
              <a:pathLst>
                <a:path w="5624" h="9393" extrusionOk="0">
                  <a:moveTo>
                    <a:pt x="5624" y="1"/>
                  </a:moveTo>
                  <a:lnTo>
                    <a:pt x="5624" y="1"/>
                  </a:lnTo>
                  <a:cubicBezTo>
                    <a:pt x="3618" y="943"/>
                    <a:pt x="2068" y="2675"/>
                    <a:pt x="1004" y="4621"/>
                  </a:cubicBezTo>
                  <a:cubicBezTo>
                    <a:pt x="609" y="5381"/>
                    <a:pt x="274" y="6140"/>
                    <a:pt x="122" y="6992"/>
                  </a:cubicBezTo>
                  <a:cubicBezTo>
                    <a:pt x="1" y="7812"/>
                    <a:pt x="92" y="8694"/>
                    <a:pt x="517" y="9393"/>
                  </a:cubicBezTo>
                  <a:cubicBezTo>
                    <a:pt x="2098" y="7873"/>
                    <a:pt x="3739" y="6323"/>
                    <a:pt x="4621" y="4317"/>
                  </a:cubicBezTo>
                  <a:cubicBezTo>
                    <a:pt x="5168" y="2949"/>
                    <a:pt x="5411" y="1460"/>
                    <a:pt x="5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2095125" y="4044400"/>
              <a:ext cx="266750" cy="76550"/>
            </a:xfrm>
            <a:custGeom>
              <a:avLst/>
              <a:gdLst/>
              <a:ahLst/>
              <a:cxnLst/>
              <a:rect l="l" t="t" r="r" b="b"/>
              <a:pathLst>
                <a:path w="10670" h="3062" extrusionOk="0">
                  <a:moveTo>
                    <a:pt x="4870" y="0"/>
                  </a:moveTo>
                  <a:cubicBezTo>
                    <a:pt x="3238" y="0"/>
                    <a:pt x="1602" y="389"/>
                    <a:pt x="0" y="778"/>
                  </a:cubicBezTo>
                  <a:lnTo>
                    <a:pt x="0" y="839"/>
                  </a:lnTo>
                  <a:cubicBezTo>
                    <a:pt x="365" y="1599"/>
                    <a:pt x="1064" y="2116"/>
                    <a:pt x="1824" y="2450"/>
                  </a:cubicBezTo>
                  <a:cubicBezTo>
                    <a:pt x="2584" y="2815"/>
                    <a:pt x="3405" y="2967"/>
                    <a:pt x="4256" y="3027"/>
                  </a:cubicBezTo>
                  <a:cubicBezTo>
                    <a:pt x="4580" y="3050"/>
                    <a:pt x="4906" y="3062"/>
                    <a:pt x="5234" y="3062"/>
                  </a:cubicBezTo>
                  <a:cubicBezTo>
                    <a:pt x="7120" y="3062"/>
                    <a:pt x="9038" y="2670"/>
                    <a:pt x="10669" y="1660"/>
                  </a:cubicBezTo>
                  <a:cubicBezTo>
                    <a:pt x="9302" y="1021"/>
                    <a:pt x="7934" y="413"/>
                    <a:pt x="6475" y="140"/>
                  </a:cubicBezTo>
                  <a:cubicBezTo>
                    <a:pt x="5941" y="42"/>
                    <a:pt x="5406" y="0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2136925" y="3680100"/>
              <a:ext cx="96525" cy="259900"/>
            </a:xfrm>
            <a:custGeom>
              <a:avLst/>
              <a:gdLst/>
              <a:ahLst/>
              <a:cxnLst/>
              <a:rect l="l" t="t" r="r" b="b"/>
              <a:pathLst>
                <a:path w="3861" h="10396" extrusionOk="0">
                  <a:moveTo>
                    <a:pt x="1003" y="0"/>
                  </a:moveTo>
                  <a:cubicBezTo>
                    <a:pt x="0" y="3496"/>
                    <a:pt x="790" y="7447"/>
                    <a:pt x="3040" y="10335"/>
                  </a:cubicBezTo>
                  <a:lnTo>
                    <a:pt x="3101" y="10396"/>
                  </a:lnTo>
                  <a:cubicBezTo>
                    <a:pt x="3860" y="8785"/>
                    <a:pt x="3860" y="6839"/>
                    <a:pt x="3374" y="5137"/>
                  </a:cubicBezTo>
                  <a:cubicBezTo>
                    <a:pt x="2888" y="3314"/>
                    <a:pt x="1915" y="1642"/>
                    <a:pt x="10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2241025" y="3802650"/>
              <a:ext cx="207475" cy="91625"/>
            </a:xfrm>
            <a:custGeom>
              <a:avLst/>
              <a:gdLst/>
              <a:ahLst/>
              <a:cxnLst/>
              <a:rect l="l" t="t" r="r" b="b"/>
              <a:pathLst>
                <a:path w="8299" h="3665" extrusionOk="0">
                  <a:moveTo>
                    <a:pt x="6546" y="1"/>
                  </a:moveTo>
                  <a:cubicBezTo>
                    <a:pt x="5583" y="1"/>
                    <a:pt x="4626" y="158"/>
                    <a:pt x="3739" y="478"/>
                  </a:cubicBezTo>
                  <a:cubicBezTo>
                    <a:pt x="2280" y="965"/>
                    <a:pt x="1003" y="1907"/>
                    <a:pt x="0" y="3092"/>
                  </a:cubicBezTo>
                  <a:lnTo>
                    <a:pt x="0" y="3123"/>
                  </a:lnTo>
                  <a:cubicBezTo>
                    <a:pt x="831" y="3479"/>
                    <a:pt x="1727" y="3664"/>
                    <a:pt x="2621" y="3664"/>
                  </a:cubicBezTo>
                  <a:cubicBezTo>
                    <a:pt x="3331" y="3664"/>
                    <a:pt x="4039" y="3547"/>
                    <a:pt x="4712" y="3305"/>
                  </a:cubicBezTo>
                  <a:cubicBezTo>
                    <a:pt x="6232" y="2758"/>
                    <a:pt x="7569" y="1603"/>
                    <a:pt x="8298" y="174"/>
                  </a:cubicBezTo>
                  <a:cubicBezTo>
                    <a:pt x="7722" y="59"/>
                    <a:pt x="7133" y="1"/>
                    <a:pt x="6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1967450" y="4151225"/>
              <a:ext cx="250800" cy="103500"/>
            </a:xfrm>
            <a:custGeom>
              <a:avLst/>
              <a:gdLst/>
              <a:ahLst/>
              <a:cxnLst/>
              <a:rect l="l" t="t" r="r" b="b"/>
              <a:pathLst>
                <a:path w="10032" h="4140" extrusionOk="0">
                  <a:moveTo>
                    <a:pt x="1" y="1"/>
                  </a:moveTo>
                  <a:lnTo>
                    <a:pt x="1" y="61"/>
                  </a:lnTo>
                  <a:cubicBezTo>
                    <a:pt x="153" y="882"/>
                    <a:pt x="639" y="1612"/>
                    <a:pt x="1308" y="2128"/>
                  </a:cubicBezTo>
                  <a:cubicBezTo>
                    <a:pt x="1946" y="2675"/>
                    <a:pt x="2706" y="3040"/>
                    <a:pt x="3496" y="3344"/>
                  </a:cubicBezTo>
                  <a:cubicBezTo>
                    <a:pt x="4840" y="3838"/>
                    <a:pt x="6287" y="4140"/>
                    <a:pt x="7728" y="4140"/>
                  </a:cubicBezTo>
                  <a:cubicBezTo>
                    <a:pt x="8503" y="4140"/>
                    <a:pt x="9277" y="4052"/>
                    <a:pt x="10032" y="3861"/>
                  </a:cubicBezTo>
                  <a:cubicBezTo>
                    <a:pt x="8907" y="2858"/>
                    <a:pt x="7752" y="1885"/>
                    <a:pt x="6414" y="1216"/>
                  </a:cubicBezTo>
                  <a:cubicBezTo>
                    <a:pt x="4439" y="274"/>
                    <a:pt x="2220" y="12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1843750" y="3566725"/>
              <a:ext cx="98650" cy="586300"/>
            </a:xfrm>
            <a:custGeom>
              <a:avLst/>
              <a:gdLst/>
              <a:ahLst/>
              <a:cxnLst/>
              <a:rect l="l" t="t" r="r" b="b"/>
              <a:pathLst>
                <a:path w="3946" h="23452" extrusionOk="0">
                  <a:moveTo>
                    <a:pt x="1705" y="1"/>
                  </a:moveTo>
                  <a:cubicBezTo>
                    <a:pt x="1567" y="1"/>
                    <a:pt x="1423" y="157"/>
                    <a:pt x="1484" y="341"/>
                  </a:cubicBezTo>
                  <a:cubicBezTo>
                    <a:pt x="2639" y="3168"/>
                    <a:pt x="3277" y="6268"/>
                    <a:pt x="3368" y="9307"/>
                  </a:cubicBezTo>
                  <a:cubicBezTo>
                    <a:pt x="3460" y="12347"/>
                    <a:pt x="3064" y="15417"/>
                    <a:pt x="2153" y="18335"/>
                  </a:cubicBezTo>
                  <a:cubicBezTo>
                    <a:pt x="1605" y="20007"/>
                    <a:pt x="906" y="21618"/>
                    <a:pt x="86" y="23137"/>
                  </a:cubicBezTo>
                  <a:cubicBezTo>
                    <a:pt x="0" y="23287"/>
                    <a:pt x="155" y="23452"/>
                    <a:pt x="307" y="23452"/>
                  </a:cubicBezTo>
                  <a:cubicBezTo>
                    <a:pt x="372" y="23452"/>
                    <a:pt x="436" y="23422"/>
                    <a:pt x="481" y="23350"/>
                  </a:cubicBezTo>
                  <a:cubicBezTo>
                    <a:pt x="2001" y="20615"/>
                    <a:pt x="2973" y="17605"/>
                    <a:pt x="3460" y="14536"/>
                  </a:cubicBezTo>
                  <a:cubicBezTo>
                    <a:pt x="3946" y="11466"/>
                    <a:pt x="3915" y="8274"/>
                    <a:pt x="3368" y="5204"/>
                  </a:cubicBezTo>
                  <a:cubicBezTo>
                    <a:pt x="3064" y="3441"/>
                    <a:pt x="2548" y="1769"/>
                    <a:pt x="1879" y="128"/>
                  </a:cubicBezTo>
                  <a:cubicBezTo>
                    <a:pt x="1839" y="38"/>
                    <a:pt x="1773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1759250" y="3617775"/>
              <a:ext cx="339700" cy="249600"/>
            </a:xfrm>
            <a:custGeom>
              <a:avLst/>
              <a:gdLst/>
              <a:ahLst/>
              <a:cxnLst/>
              <a:rect l="l" t="t" r="r" b="b"/>
              <a:pathLst>
                <a:path w="13588" h="9984" extrusionOk="0">
                  <a:moveTo>
                    <a:pt x="304" y="1"/>
                  </a:moveTo>
                  <a:lnTo>
                    <a:pt x="304" y="1"/>
                  </a:lnTo>
                  <a:cubicBezTo>
                    <a:pt x="1" y="2007"/>
                    <a:pt x="882" y="4104"/>
                    <a:pt x="2189" y="5685"/>
                  </a:cubicBezTo>
                  <a:cubicBezTo>
                    <a:pt x="3496" y="7296"/>
                    <a:pt x="5229" y="8451"/>
                    <a:pt x="6900" y="9636"/>
                  </a:cubicBezTo>
                  <a:lnTo>
                    <a:pt x="6931" y="9788"/>
                  </a:lnTo>
                  <a:cubicBezTo>
                    <a:pt x="7292" y="9923"/>
                    <a:pt x="7671" y="9983"/>
                    <a:pt x="8051" y="9983"/>
                  </a:cubicBezTo>
                  <a:cubicBezTo>
                    <a:pt x="8789" y="9983"/>
                    <a:pt x="9531" y="9754"/>
                    <a:pt x="10153" y="9393"/>
                  </a:cubicBezTo>
                  <a:cubicBezTo>
                    <a:pt x="11095" y="8816"/>
                    <a:pt x="11824" y="7904"/>
                    <a:pt x="12372" y="6901"/>
                  </a:cubicBezTo>
                  <a:cubicBezTo>
                    <a:pt x="12888" y="5928"/>
                    <a:pt x="13223" y="4864"/>
                    <a:pt x="13587" y="3800"/>
                  </a:cubicBezTo>
                  <a:lnTo>
                    <a:pt x="13587" y="3800"/>
                  </a:lnTo>
                  <a:cubicBezTo>
                    <a:pt x="10639" y="4621"/>
                    <a:pt x="8299" y="6962"/>
                    <a:pt x="6961" y="9697"/>
                  </a:cubicBezTo>
                  <a:cubicBezTo>
                    <a:pt x="6049" y="5776"/>
                    <a:pt x="3435" y="2493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1747100" y="3914150"/>
              <a:ext cx="129200" cy="185425"/>
            </a:xfrm>
            <a:custGeom>
              <a:avLst/>
              <a:gdLst/>
              <a:ahLst/>
              <a:cxnLst/>
              <a:rect l="l" t="t" r="r" b="b"/>
              <a:pathLst>
                <a:path w="5168" h="741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1581"/>
                    <a:pt x="456" y="3192"/>
                    <a:pt x="1338" y="4529"/>
                  </a:cubicBezTo>
                  <a:cubicBezTo>
                    <a:pt x="2219" y="5836"/>
                    <a:pt x="3526" y="6870"/>
                    <a:pt x="5015" y="7417"/>
                  </a:cubicBezTo>
                  <a:lnTo>
                    <a:pt x="5107" y="7417"/>
                  </a:lnTo>
                  <a:cubicBezTo>
                    <a:pt x="5167" y="6414"/>
                    <a:pt x="4955" y="5380"/>
                    <a:pt x="4438" y="4529"/>
                  </a:cubicBezTo>
                  <a:cubicBezTo>
                    <a:pt x="3952" y="3617"/>
                    <a:pt x="3283" y="2857"/>
                    <a:pt x="2462" y="2189"/>
                  </a:cubicBezTo>
                  <a:cubicBezTo>
                    <a:pt x="1642" y="1520"/>
                    <a:pt x="699" y="942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1754700" y="3782675"/>
              <a:ext cx="155800" cy="214325"/>
            </a:xfrm>
            <a:custGeom>
              <a:avLst/>
              <a:gdLst/>
              <a:ahLst/>
              <a:cxnLst/>
              <a:rect l="l" t="t" r="r" b="b"/>
              <a:pathLst>
                <a:path w="6232" h="8573" extrusionOk="0">
                  <a:moveTo>
                    <a:pt x="274" y="1"/>
                  </a:moveTo>
                  <a:cubicBezTo>
                    <a:pt x="0" y="1825"/>
                    <a:pt x="730" y="3739"/>
                    <a:pt x="1854" y="5168"/>
                  </a:cubicBezTo>
                  <a:cubicBezTo>
                    <a:pt x="3040" y="6627"/>
                    <a:pt x="4590" y="7691"/>
                    <a:pt x="6231" y="8572"/>
                  </a:cubicBezTo>
                  <a:cubicBezTo>
                    <a:pt x="6231" y="6779"/>
                    <a:pt x="5350" y="5107"/>
                    <a:pt x="4195" y="3770"/>
                  </a:cubicBezTo>
                  <a:cubicBezTo>
                    <a:pt x="3009" y="2372"/>
                    <a:pt x="1611" y="1277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1912750" y="3922275"/>
              <a:ext cx="201400" cy="90250"/>
            </a:xfrm>
            <a:custGeom>
              <a:avLst/>
              <a:gdLst/>
              <a:ahLst/>
              <a:cxnLst/>
              <a:rect l="l" t="t" r="r" b="b"/>
              <a:pathLst>
                <a:path w="8056" h="3610" extrusionOk="0">
                  <a:moveTo>
                    <a:pt x="6744" y="1"/>
                  </a:moveTo>
                  <a:cubicBezTo>
                    <a:pt x="4209" y="1"/>
                    <a:pt x="1685" y="1101"/>
                    <a:pt x="0" y="3019"/>
                  </a:cubicBezTo>
                  <a:cubicBezTo>
                    <a:pt x="791" y="3292"/>
                    <a:pt x="1611" y="3505"/>
                    <a:pt x="2493" y="3596"/>
                  </a:cubicBezTo>
                  <a:cubicBezTo>
                    <a:pt x="2619" y="3605"/>
                    <a:pt x="2746" y="3609"/>
                    <a:pt x="2874" y="3609"/>
                  </a:cubicBezTo>
                  <a:cubicBezTo>
                    <a:pt x="3663" y="3609"/>
                    <a:pt x="4452" y="3442"/>
                    <a:pt x="5107" y="3049"/>
                  </a:cubicBezTo>
                  <a:cubicBezTo>
                    <a:pt x="6292" y="2289"/>
                    <a:pt x="6870" y="861"/>
                    <a:pt x="8055" y="101"/>
                  </a:cubicBezTo>
                  <a:cubicBezTo>
                    <a:pt x="7621" y="34"/>
                    <a:pt x="7182" y="1"/>
                    <a:pt x="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1876275" y="4021075"/>
              <a:ext cx="201400" cy="90275"/>
            </a:xfrm>
            <a:custGeom>
              <a:avLst/>
              <a:gdLst/>
              <a:ahLst/>
              <a:cxnLst/>
              <a:rect l="l" t="t" r="r" b="b"/>
              <a:pathLst>
                <a:path w="8056" h="3611" extrusionOk="0">
                  <a:moveTo>
                    <a:pt x="6754" y="0"/>
                  </a:moveTo>
                  <a:cubicBezTo>
                    <a:pt x="4231" y="0"/>
                    <a:pt x="1685" y="1100"/>
                    <a:pt x="0" y="3018"/>
                  </a:cubicBezTo>
                  <a:cubicBezTo>
                    <a:pt x="791" y="3292"/>
                    <a:pt x="1642" y="3504"/>
                    <a:pt x="2523" y="3596"/>
                  </a:cubicBezTo>
                  <a:cubicBezTo>
                    <a:pt x="2664" y="3605"/>
                    <a:pt x="2806" y="3610"/>
                    <a:pt x="2948" y="3610"/>
                  </a:cubicBezTo>
                  <a:cubicBezTo>
                    <a:pt x="3722" y="3610"/>
                    <a:pt x="4495" y="3460"/>
                    <a:pt x="5137" y="3049"/>
                  </a:cubicBezTo>
                  <a:cubicBezTo>
                    <a:pt x="6323" y="2289"/>
                    <a:pt x="6870" y="860"/>
                    <a:pt x="8055" y="100"/>
                  </a:cubicBezTo>
                  <a:cubicBezTo>
                    <a:pt x="7625" y="33"/>
                    <a:pt x="7190" y="0"/>
                    <a:pt x="6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1858025" y="3477200"/>
              <a:ext cx="100350" cy="282700"/>
            </a:xfrm>
            <a:custGeom>
              <a:avLst/>
              <a:gdLst/>
              <a:ahLst/>
              <a:cxnLst/>
              <a:rect l="l" t="t" r="r" b="b"/>
              <a:pathLst>
                <a:path w="4014" h="11308" extrusionOk="0">
                  <a:moveTo>
                    <a:pt x="1278" y="1"/>
                  </a:moveTo>
                  <a:cubicBezTo>
                    <a:pt x="396" y="1338"/>
                    <a:pt x="1" y="2949"/>
                    <a:pt x="123" y="4530"/>
                  </a:cubicBezTo>
                  <a:cubicBezTo>
                    <a:pt x="244" y="5776"/>
                    <a:pt x="670" y="6961"/>
                    <a:pt x="1186" y="8056"/>
                  </a:cubicBezTo>
                  <a:cubicBezTo>
                    <a:pt x="1734" y="9150"/>
                    <a:pt x="2341" y="10214"/>
                    <a:pt x="2858" y="11308"/>
                  </a:cubicBezTo>
                  <a:cubicBezTo>
                    <a:pt x="3648" y="10244"/>
                    <a:pt x="4013" y="8876"/>
                    <a:pt x="4013" y="7569"/>
                  </a:cubicBezTo>
                  <a:cubicBezTo>
                    <a:pt x="4013" y="6201"/>
                    <a:pt x="3648" y="4864"/>
                    <a:pt x="3132" y="3618"/>
                  </a:cubicBezTo>
                  <a:cubicBezTo>
                    <a:pt x="2585" y="2341"/>
                    <a:pt x="1946" y="1186"/>
                    <a:pt x="1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9"/>
          <p:cNvSpPr/>
          <p:nvPr/>
        </p:nvSpPr>
        <p:spPr>
          <a:xfrm>
            <a:off x="3350308" y="1002731"/>
            <a:ext cx="830888" cy="789205"/>
          </a:xfrm>
          <a:custGeom>
            <a:avLst/>
            <a:gdLst/>
            <a:ahLst/>
            <a:cxnLst/>
            <a:rect l="l" t="t" r="r" b="b"/>
            <a:pathLst>
              <a:path w="25814" h="24519" extrusionOk="0">
                <a:moveTo>
                  <a:pt x="8335" y="12098"/>
                </a:moveTo>
                <a:cubicBezTo>
                  <a:pt x="8893" y="12098"/>
                  <a:pt x="9339" y="12544"/>
                  <a:pt x="9339" y="13102"/>
                </a:cubicBezTo>
                <a:cubicBezTo>
                  <a:pt x="9311" y="13659"/>
                  <a:pt x="8893" y="14105"/>
                  <a:pt x="8335" y="14105"/>
                </a:cubicBezTo>
                <a:cubicBezTo>
                  <a:pt x="7778" y="14105"/>
                  <a:pt x="7304" y="13659"/>
                  <a:pt x="7304" y="13102"/>
                </a:cubicBezTo>
                <a:cubicBezTo>
                  <a:pt x="7304" y="12544"/>
                  <a:pt x="7778" y="12098"/>
                  <a:pt x="8335" y="12098"/>
                </a:cubicBezTo>
                <a:close/>
                <a:moveTo>
                  <a:pt x="13297" y="12098"/>
                </a:moveTo>
                <a:cubicBezTo>
                  <a:pt x="13855" y="12098"/>
                  <a:pt x="14329" y="12544"/>
                  <a:pt x="14329" y="13102"/>
                </a:cubicBezTo>
                <a:cubicBezTo>
                  <a:pt x="14329" y="13659"/>
                  <a:pt x="13855" y="14105"/>
                  <a:pt x="13297" y="14105"/>
                </a:cubicBezTo>
                <a:cubicBezTo>
                  <a:pt x="12740" y="14105"/>
                  <a:pt x="12294" y="13659"/>
                  <a:pt x="12294" y="13102"/>
                </a:cubicBezTo>
                <a:cubicBezTo>
                  <a:pt x="12294" y="12544"/>
                  <a:pt x="12740" y="12098"/>
                  <a:pt x="13297" y="12098"/>
                </a:cubicBezTo>
                <a:close/>
                <a:moveTo>
                  <a:pt x="18287" y="12098"/>
                </a:moveTo>
                <a:cubicBezTo>
                  <a:pt x="18844" y="12098"/>
                  <a:pt x="19290" y="12544"/>
                  <a:pt x="19290" y="13102"/>
                </a:cubicBezTo>
                <a:cubicBezTo>
                  <a:pt x="19290" y="13659"/>
                  <a:pt x="18844" y="14105"/>
                  <a:pt x="18287" y="14105"/>
                </a:cubicBezTo>
                <a:cubicBezTo>
                  <a:pt x="17729" y="14105"/>
                  <a:pt x="17283" y="13659"/>
                  <a:pt x="17283" y="13102"/>
                </a:cubicBezTo>
                <a:cubicBezTo>
                  <a:pt x="17283" y="12544"/>
                  <a:pt x="17729" y="12098"/>
                  <a:pt x="18287" y="12098"/>
                </a:cubicBezTo>
                <a:close/>
                <a:moveTo>
                  <a:pt x="13130" y="0"/>
                </a:moveTo>
                <a:cubicBezTo>
                  <a:pt x="6579" y="0"/>
                  <a:pt x="1116" y="5297"/>
                  <a:pt x="893" y="11847"/>
                </a:cubicBezTo>
                <a:cubicBezTo>
                  <a:pt x="837" y="14189"/>
                  <a:pt x="1394" y="16335"/>
                  <a:pt x="2481" y="18231"/>
                </a:cubicBezTo>
                <a:cubicBezTo>
                  <a:pt x="2593" y="18509"/>
                  <a:pt x="2593" y="18816"/>
                  <a:pt x="2481" y="19095"/>
                </a:cubicBezTo>
                <a:cubicBezTo>
                  <a:pt x="1896" y="20070"/>
                  <a:pt x="1143" y="21213"/>
                  <a:pt x="168" y="22161"/>
                </a:cubicBezTo>
                <a:cubicBezTo>
                  <a:pt x="1" y="22301"/>
                  <a:pt x="84" y="22579"/>
                  <a:pt x="307" y="22607"/>
                </a:cubicBezTo>
                <a:cubicBezTo>
                  <a:pt x="763" y="22656"/>
                  <a:pt x="1464" y="22711"/>
                  <a:pt x="2278" y="22711"/>
                </a:cubicBezTo>
                <a:cubicBezTo>
                  <a:pt x="3305" y="22711"/>
                  <a:pt x="4511" y="22624"/>
                  <a:pt x="5631" y="22328"/>
                </a:cubicBezTo>
                <a:cubicBezTo>
                  <a:pt x="5711" y="22311"/>
                  <a:pt x="5790" y="22301"/>
                  <a:pt x="5868" y="22301"/>
                </a:cubicBezTo>
                <a:cubicBezTo>
                  <a:pt x="6036" y="22301"/>
                  <a:pt x="6195" y="22345"/>
                  <a:pt x="6328" y="22440"/>
                </a:cubicBezTo>
                <a:cubicBezTo>
                  <a:pt x="8310" y="23753"/>
                  <a:pt x="10649" y="24519"/>
                  <a:pt x="13190" y="24519"/>
                </a:cubicBezTo>
                <a:cubicBezTo>
                  <a:pt x="13401" y="24519"/>
                  <a:pt x="13613" y="24513"/>
                  <a:pt x="13827" y="24503"/>
                </a:cubicBezTo>
                <a:cubicBezTo>
                  <a:pt x="19987" y="24168"/>
                  <a:pt x="25005" y="19234"/>
                  <a:pt x="25395" y="13074"/>
                </a:cubicBezTo>
                <a:cubicBezTo>
                  <a:pt x="25813" y="5910"/>
                  <a:pt x="20182" y="0"/>
                  <a:pt x="131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9"/>
          <p:cNvSpPr/>
          <p:nvPr/>
        </p:nvSpPr>
        <p:spPr>
          <a:xfrm>
            <a:off x="7705775" y="1373150"/>
            <a:ext cx="232100" cy="170100"/>
          </a:xfrm>
          <a:custGeom>
            <a:avLst/>
            <a:gdLst/>
            <a:ahLst/>
            <a:cxnLst/>
            <a:rect l="l" t="t" r="r" b="b"/>
            <a:pathLst>
              <a:path w="9284" h="6804" extrusionOk="0">
                <a:moveTo>
                  <a:pt x="2488" y="0"/>
                </a:moveTo>
                <a:cubicBezTo>
                  <a:pt x="1841" y="0"/>
                  <a:pt x="1208" y="285"/>
                  <a:pt x="781" y="838"/>
                </a:cubicBezTo>
                <a:cubicBezTo>
                  <a:pt x="1" y="1814"/>
                  <a:pt x="140" y="3207"/>
                  <a:pt x="1116" y="3988"/>
                </a:cubicBezTo>
                <a:lnTo>
                  <a:pt x="4656" y="6803"/>
                </a:lnTo>
                <a:lnTo>
                  <a:pt x="8168" y="3988"/>
                </a:lnTo>
                <a:cubicBezTo>
                  <a:pt x="9144" y="3207"/>
                  <a:pt x="9283" y="1814"/>
                  <a:pt x="8503" y="838"/>
                </a:cubicBezTo>
                <a:cubicBezTo>
                  <a:pt x="8076" y="285"/>
                  <a:pt x="7443" y="0"/>
                  <a:pt x="6796" y="0"/>
                </a:cubicBezTo>
                <a:cubicBezTo>
                  <a:pt x="6303" y="0"/>
                  <a:pt x="5803" y="166"/>
                  <a:pt x="5381" y="504"/>
                </a:cubicBezTo>
                <a:lnTo>
                  <a:pt x="4656" y="1089"/>
                </a:lnTo>
                <a:lnTo>
                  <a:pt x="3903" y="504"/>
                </a:lnTo>
                <a:cubicBezTo>
                  <a:pt x="3481" y="166"/>
                  <a:pt x="2981" y="0"/>
                  <a:pt x="2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2C29B-AEED-3689-0567-22BCEA85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17" y="211880"/>
            <a:ext cx="1889743" cy="14468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0"/>
          <p:cNvSpPr/>
          <p:nvPr/>
        </p:nvSpPr>
        <p:spPr>
          <a:xfrm>
            <a:off x="3968354" y="4120950"/>
            <a:ext cx="2310068" cy="1860150"/>
          </a:xfrm>
          <a:custGeom>
            <a:avLst/>
            <a:gdLst/>
            <a:ahLst/>
            <a:cxnLst/>
            <a:rect l="l" t="t" r="r" b="b"/>
            <a:pathLst>
              <a:path w="71864" h="74406" extrusionOk="0">
                <a:moveTo>
                  <a:pt x="33310" y="1"/>
                </a:moveTo>
                <a:cubicBezTo>
                  <a:pt x="21706" y="1"/>
                  <a:pt x="10470" y="5049"/>
                  <a:pt x="5102" y="14140"/>
                </a:cubicBezTo>
                <a:cubicBezTo>
                  <a:pt x="0" y="22725"/>
                  <a:pt x="1255" y="33151"/>
                  <a:pt x="2537" y="43994"/>
                </a:cubicBezTo>
                <a:cubicBezTo>
                  <a:pt x="3736" y="53723"/>
                  <a:pt x="4711" y="61472"/>
                  <a:pt x="10259" y="67381"/>
                </a:cubicBezTo>
                <a:cubicBezTo>
                  <a:pt x="15460" y="72893"/>
                  <a:pt x="22466" y="74406"/>
                  <a:pt x="28596" y="74406"/>
                </a:cubicBezTo>
                <a:cubicBezTo>
                  <a:pt x="35705" y="74406"/>
                  <a:pt x="41635" y="72371"/>
                  <a:pt x="42204" y="72176"/>
                </a:cubicBezTo>
                <a:cubicBezTo>
                  <a:pt x="58093" y="66963"/>
                  <a:pt x="71863" y="49318"/>
                  <a:pt x="69717" y="30809"/>
                </a:cubicBezTo>
                <a:cubicBezTo>
                  <a:pt x="68016" y="15784"/>
                  <a:pt x="56197" y="7561"/>
                  <a:pt x="54162" y="6167"/>
                </a:cubicBezTo>
                <a:cubicBezTo>
                  <a:pt x="47964" y="1974"/>
                  <a:pt x="40565" y="1"/>
                  <a:pt x="333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50"/>
          <p:cNvSpPr/>
          <p:nvPr/>
        </p:nvSpPr>
        <p:spPr>
          <a:xfrm>
            <a:off x="4853050" y="4419850"/>
            <a:ext cx="306400" cy="425950"/>
          </a:xfrm>
          <a:custGeom>
            <a:avLst/>
            <a:gdLst/>
            <a:ahLst/>
            <a:cxnLst/>
            <a:rect l="l" t="t" r="r" b="b"/>
            <a:pathLst>
              <a:path w="12256" h="17038" extrusionOk="0">
                <a:moveTo>
                  <a:pt x="6142" y="0"/>
                </a:moveTo>
                <a:cubicBezTo>
                  <a:pt x="3792" y="0"/>
                  <a:pt x="1896" y="1875"/>
                  <a:pt x="1896" y="4211"/>
                </a:cubicBezTo>
                <a:cubicBezTo>
                  <a:pt x="1896" y="5883"/>
                  <a:pt x="2872" y="7333"/>
                  <a:pt x="4266" y="8030"/>
                </a:cubicBezTo>
                <a:lnTo>
                  <a:pt x="224" y="16141"/>
                </a:lnTo>
                <a:cubicBezTo>
                  <a:pt x="1" y="16560"/>
                  <a:pt x="335" y="17033"/>
                  <a:pt x="781" y="17033"/>
                </a:cubicBezTo>
                <a:lnTo>
                  <a:pt x="11541" y="17033"/>
                </a:lnTo>
                <a:cubicBezTo>
                  <a:pt x="11564" y="17036"/>
                  <a:pt x="11587" y="17038"/>
                  <a:pt x="11609" y="17038"/>
                </a:cubicBezTo>
                <a:cubicBezTo>
                  <a:pt x="12015" y="17038"/>
                  <a:pt x="12256" y="16566"/>
                  <a:pt x="12071" y="16169"/>
                </a:cubicBezTo>
                <a:lnTo>
                  <a:pt x="8029" y="8030"/>
                </a:lnTo>
                <a:cubicBezTo>
                  <a:pt x="9423" y="7333"/>
                  <a:pt x="10342" y="5883"/>
                  <a:pt x="10342" y="4267"/>
                </a:cubicBezTo>
                <a:cubicBezTo>
                  <a:pt x="10342" y="1981"/>
                  <a:pt x="8503" y="85"/>
                  <a:pt x="6245" y="2"/>
                </a:cubicBezTo>
                <a:cubicBezTo>
                  <a:pt x="6210" y="1"/>
                  <a:pt x="6176" y="0"/>
                  <a:pt x="61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50"/>
          <p:cNvGrpSpPr/>
          <p:nvPr/>
        </p:nvGrpSpPr>
        <p:grpSpPr>
          <a:xfrm>
            <a:off x="4930976" y="178402"/>
            <a:ext cx="6619056" cy="7257998"/>
            <a:chOff x="4930976" y="178402"/>
            <a:chExt cx="6619056" cy="7257998"/>
          </a:xfrm>
        </p:grpSpPr>
        <p:sp>
          <p:nvSpPr>
            <p:cNvPr id="1073" name="Google Shape;1073;p50"/>
            <p:cNvSpPr/>
            <p:nvPr/>
          </p:nvSpPr>
          <p:spPr>
            <a:xfrm>
              <a:off x="4930976" y="178402"/>
              <a:ext cx="6619056" cy="7257998"/>
            </a:xfrm>
            <a:custGeom>
              <a:avLst/>
              <a:gdLst/>
              <a:ahLst/>
              <a:cxnLst/>
              <a:rect l="l" t="t" r="r" b="b"/>
              <a:pathLst>
                <a:path w="161845" h="177468" extrusionOk="0">
                  <a:moveTo>
                    <a:pt x="108403" y="0"/>
                  </a:moveTo>
                  <a:cubicBezTo>
                    <a:pt x="96323" y="0"/>
                    <a:pt x="84130" y="7656"/>
                    <a:pt x="77550" y="17461"/>
                  </a:cubicBezTo>
                  <a:cubicBezTo>
                    <a:pt x="65870" y="34883"/>
                    <a:pt x="78804" y="48960"/>
                    <a:pt x="68379" y="65825"/>
                  </a:cubicBezTo>
                  <a:cubicBezTo>
                    <a:pt x="58511" y="81798"/>
                    <a:pt x="42901" y="75721"/>
                    <a:pt x="26705" y="90885"/>
                  </a:cubicBezTo>
                  <a:cubicBezTo>
                    <a:pt x="8140" y="108279"/>
                    <a:pt x="0" y="143012"/>
                    <a:pt x="12628" y="161326"/>
                  </a:cubicBezTo>
                  <a:cubicBezTo>
                    <a:pt x="20268" y="172418"/>
                    <a:pt x="35465" y="177468"/>
                    <a:pt x="52826" y="177468"/>
                  </a:cubicBezTo>
                  <a:cubicBezTo>
                    <a:pt x="74164" y="177468"/>
                    <a:pt x="98770" y="169838"/>
                    <a:pt x="116631" y="156420"/>
                  </a:cubicBezTo>
                  <a:cubicBezTo>
                    <a:pt x="155796" y="127011"/>
                    <a:pt x="161845" y="70341"/>
                    <a:pt x="146095" y="34688"/>
                  </a:cubicBezTo>
                  <a:cubicBezTo>
                    <a:pt x="142778" y="27190"/>
                    <a:pt x="131767" y="2297"/>
                    <a:pt x="111307" y="151"/>
                  </a:cubicBezTo>
                  <a:cubicBezTo>
                    <a:pt x="110341" y="49"/>
                    <a:pt x="109373" y="0"/>
                    <a:pt x="108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 rot="4848531">
              <a:off x="6981984" y="2095323"/>
              <a:ext cx="2517029" cy="2584839"/>
            </a:xfrm>
            <a:custGeom>
              <a:avLst/>
              <a:gdLst/>
              <a:ahLst/>
              <a:cxnLst/>
              <a:rect l="l" t="t" r="r" b="b"/>
              <a:pathLst>
                <a:path w="80288" h="82451" extrusionOk="0">
                  <a:moveTo>
                    <a:pt x="25596" y="1"/>
                  </a:moveTo>
                  <a:cubicBezTo>
                    <a:pt x="21430" y="1"/>
                    <a:pt x="17288" y="715"/>
                    <a:pt x="13429" y="2430"/>
                  </a:cubicBezTo>
                  <a:cubicBezTo>
                    <a:pt x="8560" y="4561"/>
                    <a:pt x="4261" y="8289"/>
                    <a:pt x="2131" y="13234"/>
                  </a:cubicBezTo>
                  <a:cubicBezTo>
                    <a:pt x="76" y="18028"/>
                    <a:pt x="0" y="23829"/>
                    <a:pt x="2644" y="28413"/>
                  </a:cubicBezTo>
                  <a:cubicBezTo>
                    <a:pt x="3329" y="29573"/>
                    <a:pt x="4166" y="30619"/>
                    <a:pt x="5079" y="31551"/>
                  </a:cubicBezTo>
                  <a:cubicBezTo>
                    <a:pt x="5916" y="32807"/>
                    <a:pt x="6867" y="33948"/>
                    <a:pt x="7970" y="34975"/>
                  </a:cubicBezTo>
                  <a:cubicBezTo>
                    <a:pt x="9701" y="36573"/>
                    <a:pt x="11736" y="37771"/>
                    <a:pt x="13886" y="38760"/>
                  </a:cubicBezTo>
                  <a:cubicBezTo>
                    <a:pt x="18203" y="40700"/>
                    <a:pt x="22901" y="41727"/>
                    <a:pt x="27371" y="43287"/>
                  </a:cubicBezTo>
                  <a:cubicBezTo>
                    <a:pt x="31746" y="44847"/>
                    <a:pt x="35969" y="47072"/>
                    <a:pt x="38518" y="51124"/>
                  </a:cubicBezTo>
                  <a:cubicBezTo>
                    <a:pt x="41085" y="55175"/>
                    <a:pt x="41675" y="60102"/>
                    <a:pt x="42455" y="64743"/>
                  </a:cubicBezTo>
                  <a:cubicBezTo>
                    <a:pt x="43216" y="69212"/>
                    <a:pt x="44110" y="73968"/>
                    <a:pt x="47077" y="77582"/>
                  </a:cubicBezTo>
                  <a:cubicBezTo>
                    <a:pt x="49809" y="80899"/>
                    <a:pt x="53931" y="82451"/>
                    <a:pt x="58124" y="82451"/>
                  </a:cubicBezTo>
                  <a:cubicBezTo>
                    <a:pt x="58836" y="82451"/>
                    <a:pt x="59549" y="82406"/>
                    <a:pt x="60258" y="82318"/>
                  </a:cubicBezTo>
                  <a:cubicBezTo>
                    <a:pt x="65451" y="81652"/>
                    <a:pt x="69902" y="78647"/>
                    <a:pt x="73059" y="74557"/>
                  </a:cubicBezTo>
                  <a:cubicBezTo>
                    <a:pt x="76388" y="70259"/>
                    <a:pt x="78385" y="64971"/>
                    <a:pt x="79317" y="59645"/>
                  </a:cubicBezTo>
                  <a:cubicBezTo>
                    <a:pt x="80287" y="54015"/>
                    <a:pt x="80116" y="48214"/>
                    <a:pt x="78918" y="42678"/>
                  </a:cubicBezTo>
                  <a:cubicBezTo>
                    <a:pt x="77719" y="37048"/>
                    <a:pt x="75532" y="31646"/>
                    <a:pt x="72489" y="26777"/>
                  </a:cubicBezTo>
                  <a:cubicBezTo>
                    <a:pt x="69598" y="22136"/>
                    <a:pt x="65908" y="17989"/>
                    <a:pt x="61742" y="14452"/>
                  </a:cubicBezTo>
                  <a:cubicBezTo>
                    <a:pt x="57557" y="10895"/>
                    <a:pt x="52878" y="7908"/>
                    <a:pt x="47914" y="5588"/>
                  </a:cubicBezTo>
                  <a:cubicBezTo>
                    <a:pt x="42531" y="3058"/>
                    <a:pt x="36730" y="1137"/>
                    <a:pt x="30833" y="357"/>
                  </a:cubicBezTo>
                  <a:cubicBezTo>
                    <a:pt x="29096" y="127"/>
                    <a:pt x="27344" y="1"/>
                    <a:pt x="25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 rot="7936098">
              <a:off x="5761870" y="3999934"/>
              <a:ext cx="1265719" cy="971121"/>
            </a:xfrm>
            <a:custGeom>
              <a:avLst/>
              <a:gdLst/>
              <a:ahLst/>
              <a:cxnLst/>
              <a:rect l="l" t="t" r="r" b="b"/>
              <a:pathLst>
                <a:path w="50629" h="38845" extrusionOk="0">
                  <a:moveTo>
                    <a:pt x="20063" y="1038"/>
                  </a:moveTo>
                  <a:lnTo>
                    <a:pt x="20063" y="1038"/>
                  </a:lnTo>
                  <a:cubicBezTo>
                    <a:pt x="20067" y="1039"/>
                    <a:pt x="20072" y="1039"/>
                    <a:pt x="20077" y="1039"/>
                  </a:cubicBezTo>
                  <a:cubicBezTo>
                    <a:pt x="20073" y="1039"/>
                    <a:pt x="20068" y="1038"/>
                    <a:pt x="20063" y="1038"/>
                  </a:cubicBezTo>
                  <a:close/>
                  <a:moveTo>
                    <a:pt x="29304" y="1903"/>
                  </a:moveTo>
                  <a:cubicBezTo>
                    <a:pt x="29350" y="1903"/>
                    <a:pt x="29377" y="1903"/>
                    <a:pt x="29385" y="1919"/>
                  </a:cubicBezTo>
                  <a:lnTo>
                    <a:pt x="29385" y="1919"/>
                  </a:lnTo>
                  <a:cubicBezTo>
                    <a:pt x="29364" y="1911"/>
                    <a:pt x="29334" y="1903"/>
                    <a:pt x="29304" y="1903"/>
                  </a:cubicBezTo>
                  <a:close/>
                  <a:moveTo>
                    <a:pt x="29248" y="1903"/>
                  </a:moveTo>
                  <a:cubicBezTo>
                    <a:pt x="29276" y="1903"/>
                    <a:pt x="29304" y="1903"/>
                    <a:pt x="29304" y="1931"/>
                  </a:cubicBezTo>
                  <a:cubicBezTo>
                    <a:pt x="29296" y="1931"/>
                    <a:pt x="29305" y="1939"/>
                    <a:pt x="29322" y="1949"/>
                  </a:cubicBezTo>
                  <a:lnTo>
                    <a:pt x="29322" y="1949"/>
                  </a:lnTo>
                  <a:cubicBezTo>
                    <a:pt x="29307" y="1943"/>
                    <a:pt x="29291" y="1937"/>
                    <a:pt x="29276" y="1931"/>
                  </a:cubicBezTo>
                  <a:cubicBezTo>
                    <a:pt x="29248" y="1931"/>
                    <a:pt x="29248" y="1903"/>
                    <a:pt x="29248" y="1903"/>
                  </a:cubicBezTo>
                  <a:close/>
                  <a:moveTo>
                    <a:pt x="30579" y="3398"/>
                  </a:moveTo>
                  <a:lnTo>
                    <a:pt x="30579" y="3398"/>
                  </a:lnTo>
                  <a:cubicBezTo>
                    <a:pt x="30587" y="3404"/>
                    <a:pt x="30598" y="3408"/>
                    <a:pt x="30614" y="3408"/>
                  </a:cubicBezTo>
                  <a:cubicBezTo>
                    <a:pt x="30602" y="3405"/>
                    <a:pt x="30591" y="3401"/>
                    <a:pt x="30579" y="3398"/>
                  </a:cubicBezTo>
                  <a:close/>
                  <a:moveTo>
                    <a:pt x="31353" y="3505"/>
                  </a:moveTo>
                  <a:lnTo>
                    <a:pt x="31353" y="3505"/>
                  </a:lnTo>
                  <a:cubicBezTo>
                    <a:pt x="31404" y="3548"/>
                    <a:pt x="31451" y="3548"/>
                    <a:pt x="31451" y="3548"/>
                  </a:cubicBezTo>
                  <a:cubicBezTo>
                    <a:pt x="31417" y="3531"/>
                    <a:pt x="31383" y="3517"/>
                    <a:pt x="31353" y="3505"/>
                  </a:cubicBezTo>
                  <a:close/>
                  <a:moveTo>
                    <a:pt x="25349" y="5011"/>
                  </a:moveTo>
                  <a:cubicBezTo>
                    <a:pt x="25357" y="5025"/>
                    <a:pt x="25379" y="5025"/>
                    <a:pt x="25402" y="5025"/>
                  </a:cubicBezTo>
                  <a:cubicBezTo>
                    <a:pt x="25384" y="5020"/>
                    <a:pt x="25366" y="5016"/>
                    <a:pt x="25349" y="5011"/>
                  </a:cubicBezTo>
                  <a:close/>
                  <a:moveTo>
                    <a:pt x="35647" y="5413"/>
                  </a:moveTo>
                  <a:cubicBezTo>
                    <a:pt x="35650" y="5415"/>
                    <a:pt x="35655" y="5415"/>
                    <a:pt x="35660" y="5415"/>
                  </a:cubicBezTo>
                  <a:cubicBezTo>
                    <a:pt x="35655" y="5415"/>
                    <a:pt x="35651" y="5414"/>
                    <a:pt x="35647" y="5413"/>
                  </a:cubicBezTo>
                  <a:close/>
                  <a:moveTo>
                    <a:pt x="17026" y="9747"/>
                  </a:moveTo>
                  <a:cubicBezTo>
                    <a:pt x="17007" y="9752"/>
                    <a:pt x="16989" y="9757"/>
                    <a:pt x="16970" y="9762"/>
                  </a:cubicBezTo>
                  <a:lnTo>
                    <a:pt x="16970" y="9762"/>
                  </a:lnTo>
                  <a:cubicBezTo>
                    <a:pt x="16988" y="9758"/>
                    <a:pt x="17007" y="9753"/>
                    <a:pt x="17026" y="9747"/>
                  </a:cubicBezTo>
                  <a:close/>
                  <a:moveTo>
                    <a:pt x="16970" y="9762"/>
                  </a:moveTo>
                  <a:cubicBezTo>
                    <a:pt x="16799" y="9803"/>
                    <a:pt x="16642" y="9801"/>
                    <a:pt x="16454" y="9903"/>
                  </a:cubicBezTo>
                  <a:cubicBezTo>
                    <a:pt x="16622" y="9859"/>
                    <a:pt x="16795" y="9809"/>
                    <a:pt x="16970" y="9762"/>
                  </a:cubicBezTo>
                  <a:close/>
                  <a:moveTo>
                    <a:pt x="3519" y="12133"/>
                  </a:moveTo>
                  <a:cubicBezTo>
                    <a:pt x="3519" y="12133"/>
                    <a:pt x="3519" y="12133"/>
                    <a:pt x="3519" y="12133"/>
                  </a:cubicBezTo>
                  <a:lnTo>
                    <a:pt x="3519" y="12133"/>
                  </a:lnTo>
                  <a:cubicBezTo>
                    <a:pt x="3517" y="12139"/>
                    <a:pt x="3515" y="12142"/>
                    <a:pt x="3515" y="12142"/>
                  </a:cubicBezTo>
                  <a:cubicBezTo>
                    <a:pt x="3515" y="12142"/>
                    <a:pt x="3516" y="12140"/>
                    <a:pt x="3519" y="12133"/>
                  </a:cubicBezTo>
                  <a:close/>
                  <a:moveTo>
                    <a:pt x="3519" y="12189"/>
                  </a:moveTo>
                  <a:lnTo>
                    <a:pt x="3519" y="12189"/>
                  </a:lnTo>
                  <a:cubicBezTo>
                    <a:pt x="3519" y="12191"/>
                    <a:pt x="3519" y="12194"/>
                    <a:pt x="3519" y="12196"/>
                  </a:cubicBezTo>
                  <a:lnTo>
                    <a:pt x="3519" y="12196"/>
                  </a:lnTo>
                  <a:cubicBezTo>
                    <a:pt x="3519" y="12194"/>
                    <a:pt x="3519" y="12192"/>
                    <a:pt x="3519" y="12189"/>
                  </a:cubicBezTo>
                  <a:close/>
                  <a:moveTo>
                    <a:pt x="3296" y="13165"/>
                  </a:moveTo>
                  <a:cubicBezTo>
                    <a:pt x="3296" y="13168"/>
                    <a:pt x="3295" y="13171"/>
                    <a:pt x="3294" y="13175"/>
                  </a:cubicBezTo>
                  <a:lnTo>
                    <a:pt x="3294" y="13175"/>
                  </a:lnTo>
                  <a:cubicBezTo>
                    <a:pt x="3295" y="13172"/>
                    <a:pt x="3296" y="13169"/>
                    <a:pt x="3296" y="13165"/>
                  </a:cubicBezTo>
                  <a:close/>
                  <a:moveTo>
                    <a:pt x="49171" y="15519"/>
                  </a:moveTo>
                  <a:cubicBezTo>
                    <a:pt x="49174" y="15524"/>
                    <a:pt x="49176" y="15529"/>
                    <a:pt x="49179" y="15534"/>
                  </a:cubicBezTo>
                  <a:cubicBezTo>
                    <a:pt x="49176" y="15529"/>
                    <a:pt x="49174" y="15524"/>
                    <a:pt x="49171" y="15519"/>
                  </a:cubicBezTo>
                  <a:close/>
                  <a:moveTo>
                    <a:pt x="13523" y="20900"/>
                  </a:moveTo>
                  <a:cubicBezTo>
                    <a:pt x="13518" y="20900"/>
                    <a:pt x="13513" y="20900"/>
                    <a:pt x="13508" y="20900"/>
                  </a:cubicBezTo>
                  <a:lnTo>
                    <a:pt x="13508" y="20900"/>
                  </a:lnTo>
                  <a:cubicBezTo>
                    <a:pt x="13519" y="20904"/>
                    <a:pt x="13530" y="20908"/>
                    <a:pt x="13541" y="20912"/>
                  </a:cubicBezTo>
                  <a:lnTo>
                    <a:pt x="13541" y="20912"/>
                  </a:lnTo>
                  <a:cubicBezTo>
                    <a:pt x="13545" y="20913"/>
                    <a:pt x="13550" y="20914"/>
                    <a:pt x="13555" y="20914"/>
                  </a:cubicBezTo>
                  <a:cubicBezTo>
                    <a:pt x="13543" y="20908"/>
                    <a:pt x="13532" y="20904"/>
                    <a:pt x="13523" y="20900"/>
                  </a:cubicBezTo>
                  <a:close/>
                  <a:moveTo>
                    <a:pt x="14321" y="21106"/>
                  </a:moveTo>
                  <a:cubicBezTo>
                    <a:pt x="14327" y="21108"/>
                    <a:pt x="14332" y="21109"/>
                    <a:pt x="14335" y="21109"/>
                  </a:cubicBezTo>
                  <a:cubicBezTo>
                    <a:pt x="14330" y="21108"/>
                    <a:pt x="14326" y="21107"/>
                    <a:pt x="14321" y="21106"/>
                  </a:cubicBezTo>
                  <a:close/>
                  <a:moveTo>
                    <a:pt x="19975" y="984"/>
                  </a:moveTo>
                  <a:cubicBezTo>
                    <a:pt x="20892" y="1039"/>
                    <a:pt x="21781" y="1095"/>
                    <a:pt x="22670" y="1206"/>
                  </a:cubicBezTo>
                  <a:cubicBezTo>
                    <a:pt x="24147" y="1374"/>
                    <a:pt x="25541" y="1736"/>
                    <a:pt x="26935" y="2154"/>
                  </a:cubicBezTo>
                  <a:cubicBezTo>
                    <a:pt x="28094" y="2513"/>
                    <a:pt x="29417" y="3035"/>
                    <a:pt x="30579" y="3398"/>
                  </a:cubicBezTo>
                  <a:lnTo>
                    <a:pt x="30579" y="3398"/>
                  </a:lnTo>
                  <a:cubicBezTo>
                    <a:pt x="30558" y="3381"/>
                    <a:pt x="30558" y="3353"/>
                    <a:pt x="30558" y="3353"/>
                  </a:cubicBezTo>
                  <a:cubicBezTo>
                    <a:pt x="30614" y="3353"/>
                    <a:pt x="30642" y="3353"/>
                    <a:pt x="30642" y="3408"/>
                  </a:cubicBezTo>
                  <a:cubicBezTo>
                    <a:pt x="31813" y="3827"/>
                    <a:pt x="33151" y="4468"/>
                    <a:pt x="34322" y="4997"/>
                  </a:cubicBezTo>
                  <a:cubicBezTo>
                    <a:pt x="33430" y="4468"/>
                    <a:pt x="32370" y="4105"/>
                    <a:pt x="31451" y="3604"/>
                  </a:cubicBezTo>
                  <a:cubicBezTo>
                    <a:pt x="31367" y="3604"/>
                    <a:pt x="31228" y="3548"/>
                    <a:pt x="31172" y="3492"/>
                  </a:cubicBezTo>
                  <a:cubicBezTo>
                    <a:pt x="31172" y="3464"/>
                    <a:pt x="31088" y="3436"/>
                    <a:pt x="31088" y="3436"/>
                  </a:cubicBezTo>
                  <a:cubicBezTo>
                    <a:pt x="31116" y="3436"/>
                    <a:pt x="31172" y="3436"/>
                    <a:pt x="31172" y="3464"/>
                  </a:cubicBezTo>
                  <a:cubicBezTo>
                    <a:pt x="31218" y="3474"/>
                    <a:pt x="31243" y="3477"/>
                    <a:pt x="31254" y="3477"/>
                  </a:cubicBezTo>
                  <a:cubicBezTo>
                    <a:pt x="31277" y="3477"/>
                    <a:pt x="31246" y="3464"/>
                    <a:pt x="31228" y="3464"/>
                  </a:cubicBezTo>
                  <a:cubicBezTo>
                    <a:pt x="31200" y="3464"/>
                    <a:pt x="31200" y="3436"/>
                    <a:pt x="31200" y="3436"/>
                  </a:cubicBezTo>
                  <a:cubicBezTo>
                    <a:pt x="31228" y="3436"/>
                    <a:pt x="31255" y="3436"/>
                    <a:pt x="31255" y="3464"/>
                  </a:cubicBezTo>
                  <a:cubicBezTo>
                    <a:pt x="31236" y="3464"/>
                    <a:pt x="31284" y="3478"/>
                    <a:pt x="31353" y="3505"/>
                  </a:cubicBezTo>
                  <a:lnTo>
                    <a:pt x="31353" y="3505"/>
                  </a:lnTo>
                  <a:cubicBezTo>
                    <a:pt x="31348" y="3501"/>
                    <a:pt x="31344" y="3497"/>
                    <a:pt x="31339" y="3492"/>
                  </a:cubicBezTo>
                  <a:cubicBezTo>
                    <a:pt x="31367" y="3492"/>
                    <a:pt x="31478" y="3548"/>
                    <a:pt x="31451" y="3548"/>
                  </a:cubicBezTo>
                  <a:cubicBezTo>
                    <a:pt x="31367" y="3548"/>
                    <a:pt x="31506" y="3604"/>
                    <a:pt x="31534" y="3604"/>
                  </a:cubicBezTo>
                  <a:cubicBezTo>
                    <a:pt x="31580" y="3627"/>
                    <a:pt x="31835" y="3764"/>
                    <a:pt x="31923" y="3764"/>
                  </a:cubicBezTo>
                  <a:cubicBezTo>
                    <a:pt x="31941" y="3764"/>
                    <a:pt x="31952" y="3758"/>
                    <a:pt x="31952" y="3743"/>
                  </a:cubicBezTo>
                  <a:cubicBezTo>
                    <a:pt x="31924" y="3715"/>
                    <a:pt x="31897" y="3715"/>
                    <a:pt x="31813" y="3715"/>
                  </a:cubicBezTo>
                  <a:cubicBezTo>
                    <a:pt x="31804" y="3706"/>
                    <a:pt x="31807" y="3703"/>
                    <a:pt x="31815" y="3703"/>
                  </a:cubicBezTo>
                  <a:cubicBezTo>
                    <a:pt x="31831" y="3703"/>
                    <a:pt x="31869" y="3715"/>
                    <a:pt x="31869" y="3715"/>
                  </a:cubicBezTo>
                  <a:lnTo>
                    <a:pt x="31924" y="3715"/>
                  </a:lnTo>
                  <a:cubicBezTo>
                    <a:pt x="32733" y="4022"/>
                    <a:pt x="33485" y="4412"/>
                    <a:pt x="34266" y="4746"/>
                  </a:cubicBezTo>
                  <a:cubicBezTo>
                    <a:pt x="34377" y="4830"/>
                    <a:pt x="34517" y="4886"/>
                    <a:pt x="34600" y="4886"/>
                  </a:cubicBezTo>
                  <a:lnTo>
                    <a:pt x="34684" y="4969"/>
                  </a:lnTo>
                  <a:cubicBezTo>
                    <a:pt x="35014" y="4997"/>
                    <a:pt x="35344" y="5350"/>
                    <a:pt x="35647" y="5413"/>
                  </a:cubicBezTo>
                  <a:lnTo>
                    <a:pt x="35647" y="5413"/>
                  </a:lnTo>
                  <a:cubicBezTo>
                    <a:pt x="35632" y="5406"/>
                    <a:pt x="35632" y="5388"/>
                    <a:pt x="35632" y="5388"/>
                  </a:cubicBezTo>
                  <a:cubicBezTo>
                    <a:pt x="35660" y="5388"/>
                    <a:pt x="35688" y="5415"/>
                    <a:pt x="35688" y="5415"/>
                  </a:cubicBezTo>
                  <a:cubicBezTo>
                    <a:pt x="35911" y="5527"/>
                    <a:pt x="36384" y="5806"/>
                    <a:pt x="36663" y="5945"/>
                  </a:cubicBezTo>
                  <a:cubicBezTo>
                    <a:pt x="36684" y="5966"/>
                    <a:pt x="36770" y="6020"/>
                    <a:pt x="36798" y="6020"/>
                  </a:cubicBezTo>
                  <a:cubicBezTo>
                    <a:pt x="36806" y="6020"/>
                    <a:pt x="36809" y="6014"/>
                    <a:pt x="36803" y="6001"/>
                  </a:cubicBezTo>
                  <a:cubicBezTo>
                    <a:pt x="36775" y="6001"/>
                    <a:pt x="36775" y="5973"/>
                    <a:pt x="36775" y="5973"/>
                  </a:cubicBezTo>
                  <a:cubicBezTo>
                    <a:pt x="36803" y="5973"/>
                    <a:pt x="36803" y="6001"/>
                    <a:pt x="36830" y="6001"/>
                  </a:cubicBezTo>
                  <a:cubicBezTo>
                    <a:pt x="36803" y="6001"/>
                    <a:pt x="37081" y="6112"/>
                    <a:pt x="37053" y="6140"/>
                  </a:cubicBezTo>
                  <a:cubicBezTo>
                    <a:pt x="38224" y="6809"/>
                    <a:pt x="39618" y="7618"/>
                    <a:pt x="40566" y="8454"/>
                  </a:cubicBezTo>
                  <a:cubicBezTo>
                    <a:pt x="43623" y="10988"/>
                    <a:pt x="48557" y="13821"/>
                    <a:pt x="49294" y="18055"/>
                  </a:cubicBezTo>
                  <a:lnTo>
                    <a:pt x="49294" y="18055"/>
                  </a:lnTo>
                  <a:cubicBezTo>
                    <a:pt x="49281" y="18252"/>
                    <a:pt x="49235" y="18434"/>
                    <a:pt x="49235" y="18600"/>
                  </a:cubicBezTo>
                  <a:cubicBezTo>
                    <a:pt x="49207" y="18628"/>
                    <a:pt x="49179" y="18768"/>
                    <a:pt x="49179" y="18768"/>
                  </a:cubicBezTo>
                  <a:cubicBezTo>
                    <a:pt x="49068" y="19046"/>
                    <a:pt x="48900" y="19214"/>
                    <a:pt x="48733" y="19465"/>
                  </a:cubicBezTo>
                  <a:cubicBezTo>
                    <a:pt x="48733" y="19437"/>
                    <a:pt x="48761" y="19437"/>
                    <a:pt x="48761" y="19381"/>
                  </a:cubicBezTo>
                  <a:lnTo>
                    <a:pt x="48761" y="19381"/>
                  </a:lnTo>
                  <a:cubicBezTo>
                    <a:pt x="48231" y="19911"/>
                    <a:pt x="47507" y="20412"/>
                    <a:pt x="46810" y="20691"/>
                  </a:cubicBezTo>
                  <a:cubicBezTo>
                    <a:pt x="46838" y="20635"/>
                    <a:pt x="46921" y="20608"/>
                    <a:pt x="47005" y="20552"/>
                  </a:cubicBezTo>
                  <a:lnTo>
                    <a:pt x="47005" y="20552"/>
                  </a:lnTo>
                  <a:cubicBezTo>
                    <a:pt x="46861" y="20624"/>
                    <a:pt x="46719" y="20693"/>
                    <a:pt x="46578" y="20758"/>
                  </a:cubicBezTo>
                  <a:lnTo>
                    <a:pt x="46578" y="20758"/>
                  </a:lnTo>
                  <a:cubicBezTo>
                    <a:pt x="45833" y="19531"/>
                    <a:pt x="44961" y="18372"/>
                    <a:pt x="44050" y="17290"/>
                  </a:cubicBezTo>
                  <a:lnTo>
                    <a:pt x="44022" y="17262"/>
                  </a:lnTo>
                  <a:cubicBezTo>
                    <a:pt x="43186" y="16259"/>
                    <a:pt x="41848" y="14893"/>
                    <a:pt x="40733" y="13890"/>
                  </a:cubicBezTo>
                  <a:cubicBezTo>
                    <a:pt x="39479" y="12802"/>
                    <a:pt x="38168" y="11576"/>
                    <a:pt x="36747" y="10656"/>
                  </a:cubicBezTo>
                  <a:lnTo>
                    <a:pt x="36691" y="10656"/>
                  </a:lnTo>
                  <a:cubicBezTo>
                    <a:pt x="31542" y="6862"/>
                    <a:pt x="24720" y="2659"/>
                    <a:pt x="18324" y="2659"/>
                  </a:cubicBezTo>
                  <a:cubicBezTo>
                    <a:pt x="14851" y="2659"/>
                    <a:pt x="11505" y="3898"/>
                    <a:pt x="8621" y="7116"/>
                  </a:cubicBezTo>
                  <a:cubicBezTo>
                    <a:pt x="7115" y="8928"/>
                    <a:pt x="5666" y="11241"/>
                    <a:pt x="5610" y="13667"/>
                  </a:cubicBezTo>
                  <a:cubicBezTo>
                    <a:pt x="5546" y="15067"/>
                    <a:pt x="5870" y="16239"/>
                    <a:pt x="6473" y="17225"/>
                  </a:cubicBezTo>
                  <a:lnTo>
                    <a:pt x="6473" y="17225"/>
                  </a:lnTo>
                  <a:cubicBezTo>
                    <a:pt x="5959" y="17949"/>
                    <a:pt x="5485" y="18698"/>
                    <a:pt x="5053" y="19465"/>
                  </a:cubicBezTo>
                  <a:cubicBezTo>
                    <a:pt x="5025" y="19493"/>
                    <a:pt x="4997" y="19604"/>
                    <a:pt x="4969" y="19632"/>
                  </a:cubicBezTo>
                  <a:cubicBezTo>
                    <a:pt x="4545" y="20387"/>
                    <a:pt x="4146" y="21179"/>
                    <a:pt x="3803" y="21992"/>
                  </a:cubicBezTo>
                  <a:lnTo>
                    <a:pt x="3803" y="21992"/>
                  </a:lnTo>
                  <a:cubicBezTo>
                    <a:pt x="3437" y="21276"/>
                    <a:pt x="2986" y="20025"/>
                    <a:pt x="2915" y="19264"/>
                  </a:cubicBezTo>
                  <a:lnTo>
                    <a:pt x="2915" y="19264"/>
                  </a:lnTo>
                  <a:cubicBezTo>
                    <a:pt x="2921" y="19300"/>
                    <a:pt x="2927" y="19325"/>
                    <a:pt x="2934" y="19325"/>
                  </a:cubicBezTo>
                  <a:cubicBezTo>
                    <a:pt x="2906" y="19074"/>
                    <a:pt x="2906" y="18768"/>
                    <a:pt x="2823" y="18489"/>
                  </a:cubicBezTo>
                  <a:lnTo>
                    <a:pt x="2823" y="18489"/>
                  </a:lnTo>
                  <a:cubicBezTo>
                    <a:pt x="2795" y="18600"/>
                    <a:pt x="2878" y="18768"/>
                    <a:pt x="2823" y="18907"/>
                  </a:cubicBezTo>
                  <a:cubicBezTo>
                    <a:pt x="2767" y="18238"/>
                    <a:pt x="2683" y="17569"/>
                    <a:pt x="2739" y="16956"/>
                  </a:cubicBezTo>
                  <a:cubicBezTo>
                    <a:pt x="2683" y="15677"/>
                    <a:pt x="2960" y="14371"/>
                    <a:pt x="3294" y="13175"/>
                  </a:cubicBezTo>
                  <a:lnTo>
                    <a:pt x="3294" y="13175"/>
                  </a:lnTo>
                  <a:cubicBezTo>
                    <a:pt x="3283" y="13193"/>
                    <a:pt x="3241" y="13193"/>
                    <a:pt x="3241" y="13193"/>
                  </a:cubicBezTo>
                  <a:cubicBezTo>
                    <a:pt x="3241" y="13165"/>
                    <a:pt x="3241" y="13109"/>
                    <a:pt x="3296" y="13109"/>
                  </a:cubicBezTo>
                  <a:cubicBezTo>
                    <a:pt x="3324" y="12915"/>
                    <a:pt x="3489" y="12502"/>
                    <a:pt x="3519" y="12196"/>
                  </a:cubicBezTo>
                  <a:lnTo>
                    <a:pt x="3519" y="12196"/>
                  </a:lnTo>
                  <a:cubicBezTo>
                    <a:pt x="3515" y="12217"/>
                    <a:pt x="3492" y="12217"/>
                    <a:pt x="3492" y="12217"/>
                  </a:cubicBezTo>
                  <a:cubicBezTo>
                    <a:pt x="3492" y="12189"/>
                    <a:pt x="3492" y="12134"/>
                    <a:pt x="3519" y="12133"/>
                  </a:cubicBezTo>
                  <a:lnTo>
                    <a:pt x="3519" y="12133"/>
                  </a:lnTo>
                  <a:cubicBezTo>
                    <a:pt x="3535" y="12101"/>
                    <a:pt x="3587" y="11992"/>
                    <a:pt x="3579" y="11992"/>
                  </a:cubicBezTo>
                  <a:lnTo>
                    <a:pt x="3579" y="11992"/>
                  </a:lnTo>
                  <a:cubicBezTo>
                    <a:pt x="3578" y="11992"/>
                    <a:pt x="3577" y="11992"/>
                    <a:pt x="3575" y="11994"/>
                  </a:cubicBezTo>
                  <a:cubicBezTo>
                    <a:pt x="3575" y="12050"/>
                    <a:pt x="3519" y="12050"/>
                    <a:pt x="3519" y="12050"/>
                  </a:cubicBezTo>
                  <a:cubicBezTo>
                    <a:pt x="3519" y="11994"/>
                    <a:pt x="3519" y="11966"/>
                    <a:pt x="3575" y="11966"/>
                  </a:cubicBezTo>
                  <a:cubicBezTo>
                    <a:pt x="3770" y="11102"/>
                    <a:pt x="4300" y="9848"/>
                    <a:pt x="4857" y="9039"/>
                  </a:cubicBezTo>
                  <a:lnTo>
                    <a:pt x="4857" y="9039"/>
                  </a:lnTo>
                  <a:cubicBezTo>
                    <a:pt x="4857" y="9040"/>
                    <a:pt x="4776" y="9162"/>
                    <a:pt x="4805" y="9162"/>
                  </a:cubicBezTo>
                  <a:cubicBezTo>
                    <a:pt x="4810" y="9162"/>
                    <a:pt x="4818" y="9159"/>
                    <a:pt x="4830" y="9151"/>
                  </a:cubicBezTo>
                  <a:cubicBezTo>
                    <a:pt x="4997" y="8733"/>
                    <a:pt x="5331" y="8342"/>
                    <a:pt x="5526" y="7952"/>
                  </a:cubicBezTo>
                  <a:lnTo>
                    <a:pt x="5526" y="7952"/>
                  </a:lnTo>
                  <a:cubicBezTo>
                    <a:pt x="5248" y="8315"/>
                    <a:pt x="5025" y="8733"/>
                    <a:pt x="4774" y="9067"/>
                  </a:cubicBezTo>
                  <a:cubicBezTo>
                    <a:pt x="5025" y="8454"/>
                    <a:pt x="5526" y="7952"/>
                    <a:pt x="5861" y="7395"/>
                  </a:cubicBezTo>
                  <a:cubicBezTo>
                    <a:pt x="5972" y="7172"/>
                    <a:pt x="6251" y="6893"/>
                    <a:pt x="6446" y="6670"/>
                  </a:cubicBezTo>
                  <a:lnTo>
                    <a:pt x="6446" y="6670"/>
                  </a:lnTo>
                  <a:cubicBezTo>
                    <a:pt x="6418" y="6754"/>
                    <a:pt x="6391" y="6781"/>
                    <a:pt x="6307" y="6893"/>
                  </a:cubicBezTo>
                  <a:cubicBezTo>
                    <a:pt x="6502" y="6670"/>
                    <a:pt x="6586" y="6558"/>
                    <a:pt x="6669" y="6391"/>
                  </a:cubicBezTo>
                  <a:cubicBezTo>
                    <a:pt x="9290" y="3046"/>
                    <a:pt x="13415" y="1318"/>
                    <a:pt x="17541" y="1067"/>
                  </a:cubicBezTo>
                  <a:cubicBezTo>
                    <a:pt x="18043" y="1018"/>
                    <a:pt x="18526" y="989"/>
                    <a:pt x="19013" y="989"/>
                  </a:cubicBezTo>
                  <a:cubicBezTo>
                    <a:pt x="19359" y="989"/>
                    <a:pt x="19706" y="1004"/>
                    <a:pt x="20063" y="1038"/>
                  </a:cubicBezTo>
                  <a:lnTo>
                    <a:pt x="20063" y="1038"/>
                  </a:lnTo>
                  <a:cubicBezTo>
                    <a:pt x="20024" y="1030"/>
                    <a:pt x="20017" y="989"/>
                    <a:pt x="19975" y="984"/>
                  </a:cubicBezTo>
                  <a:close/>
                  <a:moveTo>
                    <a:pt x="42406" y="22001"/>
                  </a:moveTo>
                  <a:cubicBezTo>
                    <a:pt x="42387" y="22001"/>
                    <a:pt x="42381" y="22014"/>
                    <a:pt x="42370" y="22014"/>
                  </a:cubicBezTo>
                  <a:cubicBezTo>
                    <a:pt x="42366" y="22014"/>
                    <a:pt x="42360" y="22011"/>
                    <a:pt x="42351" y="22003"/>
                  </a:cubicBezTo>
                  <a:lnTo>
                    <a:pt x="42351" y="22003"/>
                  </a:lnTo>
                  <a:cubicBezTo>
                    <a:pt x="42344" y="22005"/>
                    <a:pt x="42311" y="22011"/>
                    <a:pt x="42276" y="22017"/>
                  </a:cubicBezTo>
                  <a:lnTo>
                    <a:pt x="42276" y="22017"/>
                  </a:lnTo>
                  <a:cubicBezTo>
                    <a:pt x="42292" y="22012"/>
                    <a:pt x="42308" y="22006"/>
                    <a:pt x="42322" y="22001"/>
                  </a:cubicBezTo>
                  <a:lnTo>
                    <a:pt x="42350" y="22001"/>
                  </a:lnTo>
                  <a:cubicBezTo>
                    <a:pt x="42350" y="22002"/>
                    <a:pt x="42351" y="22002"/>
                    <a:pt x="42351" y="22003"/>
                  </a:cubicBezTo>
                  <a:lnTo>
                    <a:pt x="42351" y="22003"/>
                  </a:lnTo>
                  <a:cubicBezTo>
                    <a:pt x="42354" y="22002"/>
                    <a:pt x="42354" y="22001"/>
                    <a:pt x="42350" y="22001"/>
                  </a:cubicBezTo>
                  <a:close/>
                  <a:moveTo>
                    <a:pt x="18137" y="22136"/>
                  </a:moveTo>
                  <a:cubicBezTo>
                    <a:pt x="18139" y="22136"/>
                    <a:pt x="18145" y="22138"/>
                    <a:pt x="18154" y="22141"/>
                  </a:cubicBezTo>
                  <a:cubicBezTo>
                    <a:pt x="18147" y="22141"/>
                    <a:pt x="18143" y="22141"/>
                    <a:pt x="18141" y="22141"/>
                  </a:cubicBezTo>
                  <a:lnTo>
                    <a:pt x="18141" y="22141"/>
                  </a:lnTo>
                  <a:cubicBezTo>
                    <a:pt x="18136" y="22138"/>
                    <a:pt x="18134" y="22136"/>
                    <a:pt x="18137" y="22136"/>
                  </a:cubicBezTo>
                  <a:close/>
                  <a:moveTo>
                    <a:pt x="4262" y="22782"/>
                  </a:moveTo>
                  <a:lnTo>
                    <a:pt x="4262" y="22782"/>
                  </a:lnTo>
                  <a:cubicBezTo>
                    <a:pt x="4268" y="22792"/>
                    <a:pt x="4272" y="22802"/>
                    <a:pt x="4272" y="22810"/>
                  </a:cubicBezTo>
                  <a:cubicBezTo>
                    <a:pt x="4272" y="22810"/>
                    <a:pt x="4267" y="22807"/>
                    <a:pt x="4262" y="22804"/>
                  </a:cubicBezTo>
                  <a:lnTo>
                    <a:pt x="4262" y="22804"/>
                  </a:lnTo>
                  <a:cubicBezTo>
                    <a:pt x="4258" y="22797"/>
                    <a:pt x="4254" y="22791"/>
                    <a:pt x="4250" y="22785"/>
                  </a:cubicBezTo>
                  <a:lnTo>
                    <a:pt x="4250" y="22785"/>
                  </a:lnTo>
                  <a:cubicBezTo>
                    <a:pt x="4253" y="22784"/>
                    <a:pt x="4256" y="22783"/>
                    <a:pt x="4262" y="22782"/>
                  </a:cubicBezTo>
                  <a:close/>
                  <a:moveTo>
                    <a:pt x="18330" y="3527"/>
                  </a:moveTo>
                  <a:cubicBezTo>
                    <a:pt x="19429" y="3527"/>
                    <a:pt x="20537" y="3644"/>
                    <a:pt x="21622" y="3862"/>
                  </a:cubicBezTo>
                  <a:lnTo>
                    <a:pt x="21622" y="3862"/>
                  </a:lnTo>
                  <a:cubicBezTo>
                    <a:pt x="21656" y="3879"/>
                    <a:pt x="21741" y="3894"/>
                    <a:pt x="21792" y="3894"/>
                  </a:cubicBezTo>
                  <a:cubicBezTo>
                    <a:pt x="21804" y="3894"/>
                    <a:pt x="21813" y="3893"/>
                    <a:pt x="21820" y="3892"/>
                  </a:cubicBezTo>
                  <a:lnTo>
                    <a:pt x="21820" y="3892"/>
                  </a:lnTo>
                  <a:cubicBezTo>
                    <a:pt x="21828" y="3896"/>
                    <a:pt x="21834" y="3902"/>
                    <a:pt x="21834" y="3910"/>
                  </a:cubicBezTo>
                  <a:cubicBezTo>
                    <a:pt x="22391" y="4050"/>
                    <a:pt x="23088" y="4245"/>
                    <a:pt x="23645" y="4440"/>
                  </a:cubicBezTo>
                  <a:cubicBezTo>
                    <a:pt x="24241" y="4602"/>
                    <a:pt x="24758" y="4844"/>
                    <a:pt x="25349" y="5011"/>
                  </a:cubicBezTo>
                  <a:lnTo>
                    <a:pt x="25349" y="5011"/>
                  </a:lnTo>
                  <a:cubicBezTo>
                    <a:pt x="25347" y="5007"/>
                    <a:pt x="25346" y="5003"/>
                    <a:pt x="25346" y="4997"/>
                  </a:cubicBezTo>
                  <a:lnTo>
                    <a:pt x="25346" y="4997"/>
                  </a:lnTo>
                  <a:cubicBezTo>
                    <a:pt x="26294" y="5443"/>
                    <a:pt x="27464" y="5945"/>
                    <a:pt x="28440" y="6419"/>
                  </a:cubicBezTo>
                  <a:cubicBezTo>
                    <a:pt x="28719" y="6642"/>
                    <a:pt x="29025" y="6754"/>
                    <a:pt x="29388" y="6949"/>
                  </a:cubicBezTo>
                  <a:cubicBezTo>
                    <a:pt x="31674" y="8147"/>
                    <a:pt x="33848" y="9680"/>
                    <a:pt x="35938" y="11214"/>
                  </a:cubicBezTo>
                  <a:cubicBezTo>
                    <a:pt x="36384" y="11576"/>
                    <a:pt x="36886" y="11938"/>
                    <a:pt x="37332" y="12329"/>
                  </a:cubicBezTo>
                  <a:lnTo>
                    <a:pt x="37360" y="12329"/>
                  </a:lnTo>
                  <a:cubicBezTo>
                    <a:pt x="39618" y="14196"/>
                    <a:pt x="41904" y="16175"/>
                    <a:pt x="43716" y="18489"/>
                  </a:cubicBezTo>
                  <a:cubicBezTo>
                    <a:pt x="43744" y="18517"/>
                    <a:pt x="43771" y="18545"/>
                    <a:pt x="43799" y="18628"/>
                  </a:cubicBezTo>
                  <a:cubicBezTo>
                    <a:pt x="44423" y="19423"/>
                    <a:pt x="45057" y="20266"/>
                    <a:pt x="45637" y="21152"/>
                  </a:cubicBezTo>
                  <a:lnTo>
                    <a:pt x="45637" y="21152"/>
                  </a:lnTo>
                  <a:cubicBezTo>
                    <a:pt x="45286" y="21280"/>
                    <a:pt x="44930" y="21386"/>
                    <a:pt x="44552" y="21472"/>
                  </a:cubicBezTo>
                  <a:cubicBezTo>
                    <a:pt x="43771" y="21723"/>
                    <a:pt x="43019" y="21890"/>
                    <a:pt x="42210" y="22001"/>
                  </a:cubicBezTo>
                  <a:cubicBezTo>
                    <a:pt x="42193" y="22014"/>
                    <a:pt x="42182" y="22024"/>
                    <a:pt x="42176" y="22031"/>
                  </a:cubicBezTo>
                  <a:lnTo>
                    <a:pt x="42176" y="22031"/>
                  </a:lnTo>
                  <a:cubicBezTo>
                    <a:pt x="41648" y="22141"/>
                    <a:pt x="41121" y="22225"/>
                    <a:pt x="40594" y="22308"/>
                  </a:cubicBezTo>
                  <a:cubicBezTo>
                    <a:pt x="38990" y="22571"/>
                    <a:pt x="37288" y="22685"/>
                    <a:pt x="35603" y="22837"/>
                  </a:cubicBezTo>
                  <a:lnTo>
                    <a:pt x="35603" y="22837"/>
                  </a:lnTo>
                  <a:cubicBezTo>
                    <a:pt x="35493" y="22660"/>
                    <a:pt x="35382" y="22484"/>
                    <a:pt x="35269" y="22308"/>
                  </a:cubicBezTo>
                  <a:cubicBezTo>
                    <a:pt x="31918" y="16653"/>
                    <a:pt x="26565" y="9210"/>
                    <a:pt x="19650" y="9210"/>
                  </a:cubicBezTo>
                  <a:cubicBezTo>
                    <a:pt x="18282" y="9210"/>
                    <a:pt x="16853" y="9501"/>
                    <a:pt x="15366" y="10154"/>
                  </a:cubicBezTo>
                  <a:cubicBezTo>
                    <a:pt x="16063" y="9903"/>
                    <a:pt x="16677" y="9708"/>
                    <a:pt x="17318" y="9597"/>
                  </a:cubicBezTo>
                  <a:lnTo>
                    <a:pt x="17318" y="9597"/>
                  </a:lnTo>
                  <a:cubicBezTo>
                    <a:pt x="17211" y="9677"/>
                    <a:pt x="17116" y="9720"/>
                    <a:pt x="17026" y="9747"/>
                  </a:cubicBezTo>
                  <a:lnTo>
                    <a:pt x="17026" y="9747"/>
                  </a:lnTo>
                  <a:cubicBezTo>
                    <a:pt x="17384" y="9651"/>
                    <a:pt x="17745" y="9569"/>
                    <a:pt x="18070" y="9569"/>
                  </a:cubicBezTo>
                  <a:cubicBezTo>
                    <a:pt x="14948" y="10099"/>
                    <a:pt x="12161" y="11799"/>
                    <a:pt x="9875" y="13890"/>
                  </a:cubicBezTo>
                  <a:cubicBezTo>
                    <a:pt x="9875" y="13887"/>
                    <a:pt x="9874" y="13886"/>
                    <a:pt x="9872" y="13886"/>
                  </a:cubicBezTo>
                  <a:cubicBezTo>
                    <a:pt x="9850" y="13886"/>
                    <a:pt x="9723" y="14008"/>
                    <a:pt x="9596" y="14085"/>
                  </a:cubicBezTo>
                  <a:cubicBezTo>
                    <a:pt x="10739" y="13025"/>
                    <a:pt x="11854" y="12106"/>
                    <a:pt x="13192" y="11269"/>
                  </a:cubicBezTo>
                  <a:cubicBezTo>
                    <a:pt x="13215" y="11246"/>
                    <a:pt x="13222" y="11236"/>
                    <a:pt x="13214" y="11236"/>
                  </a:cubicBezTo>
                  <a:cubicBezTo>
                    <a:pt x="13162" y="11236"/>
                    <a:pt x="12401" y="11772"/>
                    <a:pt x="12253" y="11772"/>
                  </a:cubicBezTo>
                  <a:cubicBezTo>
                    <a:pt x="12250" y="11772"/>
                    <a:pt x="12247" y="11772"/>
                    <a:pt x="12244" y="11771"/>
                  </a:cubicBezTo>
                  <a:cubicBezTo>
                    <a:pt x="12718" y="11409"/>
                    <a:pt x="13192" y="11158"/>
                    <a:pt x="13666" y="10879"/>
                  </a:cubicBezTo>
                  <a:cubicBezTo>
                    <a:pt x="13664" y="10877"/>
                    <a:pt x="13659" y="10875"/>
                    <a:pt x="13653" y="10875"/>
                  </a:cubicBezTo>
                  <a:cubicBezTo>
                    <a:pt x="13595" y="10875"/>
                    <a:pt x="13382" y="10993"/>
                    <a:pt x="13332" y="11018"/>
                  </a:cubicBezTo>
                  <a:cubicBezTo>
                    <a:pt x="10873" y="12316"/>
                    <a:pt x="8777" y="14218"/>
                    <a:pt x="7073" y="16417"/>
                  </a:cubicBezTo>
                  <a:lnTo>
                    <a:pt x="7073" y="16417"/>
                  </a:lnTo>
                  <a:cubicBezTo>
                    <a:pt x="6638" y="15548"/>
                    <a:pt x="6450" y="14560"/>
                    <a:pt x="6502" y="13583"/>
                  </a:cubicBezTo>
                  <a:cubicBezTo>
                    <a:pt x="6558" y="13388"/>
                    <a:pt x="6558" y="13109"/>
                    <a:pt x="6641" y="12914"/>
                  </a:cubicBezTo>
                  <a:cubicBezTo>
                    <a:pt x="6641" y="12691"/>
                    <a:pt x="6725" y="12496"/>
                    <a:pt x="6781" y="12245"/>
                  </a:cubicBezTo>
                  <a:cubicBezTo>
                    <a:pt x="7561" y="9541"/>
                    <a:pt x="9485" y="7116"/>
                    <a:pt x="11743" y="5527"/>
                  </a:cubicBezTo>
                  <a:cubicBezTo>
                    <a:pt x="12663" y="4858"/>
                    <a:pt x="13666" y="4328"/>
                    <a:pt x="14753" y="4022"/>
                  </a:cubicBezTo>
                  <a:cubicBezTo>
                    <a:pt x="14781" y="3994"/>
                    <a:pt x="14920" y="3994"/>
                    <a:pt x="14948" y="3966"/>
                  </a:cubicBezTo>
                  <a:cubicBezTo>
                    <a:pt x="15562" y="3771"/>
                    <a:pt x="16203" y="3687"/>
                    <a:pt x="16816" y="3604"/>
                  </a:cubicBezTo>
                  <a:cubicBezTo>
                    <a:pt x="17316" y="3552"/>
                    <a:pt x="17822" y="3527"/>
                    <a:pt x="18330" y="3527"/>
                  </a:cubicBezTo>
                  <a:close/>
                  <a:moveTo>
                    <a:pt x="34322" y="22977"/>
                  </a:moveTo>
                  <a:lnTo>
                    <a:pt x="34322" y="22977"/>
                  </a:lnTo>
                  <a:cubicBezTo>
                    <a:pt x="34318" y="22981"/>
                    <a:pt x="34311" y="22984"/>
                    <a:pt x="34302" y="22986"/>
                  </a:cubicBezTo>
                  <a:lnTo>
                    <a:pt x="34302" y="22986"/>
                  </a:lnTo>
                  <a:cubicBezTo>
                    <a:pt x="34313" y="22985"/>
                    <a:pt x="34325" y="22983"/>
                    <a:pt x="34336" y="22982"/>
                  </a:cubicBezTo>
                  <a:lnTo>
                    <a:pt x="34336" y="22982"/>
                  </a:lnTo>
                  <a:cubicBezTo>
                    <a:pt x="34332" y="22980"/>
                    <a:pt x="34327" y="22979"/>
                    <a:pt x="34322" y="22977"/>
                  </a:cubicBezTo>
                  <a:close/>
                  <a:moveTo>
                    <a:pt x="34302" y="22986"/>
                  </a:moveTo>
                  <a:cubicBezTo>
                    <a:pt x="34288" y="22987"/>
                    <a:pt x="34275" y="22989"/>
                    <a:pt x="34261" y="22990"/>
                  </a:cubicBezTo>
                  <a:lnTo>
                    <a:pt x="34261" y="22990"/>
                  </a:lnTo>
                  <a:cubicBezTo>
                    <a:pt x="34277" y="22990"/>
                    <a:pt x="34291" y="22988"/>
                    <a:pt x="34302" y="22986"/>
                  </a:cubicBezTo>
                  <a:close/>
                  <a:moveTo>
                    <a:pt x="30057" y="22977"/>
                  </a:moveTo>
                  <a:lnTo>
                    <a:pt x="30057" y="22977"/>
                  </a:lnTo>
                  <a:cubicBezTo>
                    <a:pt x="30071" y="22991"/>
                    <a:pt x="30119" y="22991"/>
                    <a:pt x="30168" y="22991"/>
                  </a:cubicBezTo>
                  <a:cubicBezTo>
                    <a:pt x="30170" y="22991"/>
                    <a:pt x="30172" y="22991"/>
                    <a:pt x="30174" y="22991"/>
                  </a:cubicBezTo>
                  <a:lnTo>
                    <a:pt x="30174" y="22991"/>
                  </a:lnTo>
                  <a:cubicBezTo>
                    <a:pt x="30134" y="22987"/>
                    <a:pt x="30095" y="22982"/>
                    <a:pt x="30057" y="22977"/>
                  </a:cubicBezTo>
                  <a:close/>
                  <a:moveTo>
                    <a:pt x="30174" y="22991"/>
                  </a:moveTo>
                  <a:cubicBezTo>
                    <a:pt x="30207" y="22994"/>
                    <a:pt x="30240" y="22998"/>
                    <a:pt x="30274" y="23001"/>
                  </a:cubicBezTo>
                  <a:lnTo>
                    <a:pt x="30274" y="23001"/>
                  </a:lnTo>
                  <a:cubicBezTo>
                    <a:pt x="30256" y="22991"/>
                    <a:pt x="30215" y="22991"/>
                    <a:pt x="30174" y="22991"/>
                  </a:cubicBezTo>
                  <a:close/>
                  <a:moveTo>
                    <a:pt x="34261" y="22990"/>
                  </a:moveTo>
                  <a:cubicBezTo>
                    <a:pt x="34245" y="22991"/>
                    <a:pt x="34228" y="22991"/>
                    <a:pt x="34210" y="22991"/>
                  </a:cubicBezTo>
                  <a:cubicBezTo>
                    <a:pt x="34161" y="22991"/>
                    <a:pt x="34113" y="22991"/>
                    <a:pt x="34099" y="23005"/>
                  </a:cubicBezTo>
                  <a:cubicBezTo>
                    <a:pt x="33960" y="22999"/>
                    <a:pt x="33818" y="22995"/>
                    <a:pt x="33672" y="22994"/>
                  </a:cubicBezTo>
                  <a:lnTo>
                    <a:pt x="33672" y="22994"/>
                  </a:lnTo>
                  <a:cubicBezTo>
                    <a:pt x="33748" y="23008"/>
                    <a:pt x="33828" y="23013"/>
                    <a:pt x="33910" y="23013"/>
                  </a:cubicBezTo>
                  <a:cubicBezTo>
                    <a:pt x="34023" y="23013"/>
                    <a:pt x="34142" y="23003"/>
                    <a:pt x="34261" y="22990"/>
                  </a:cubicBezTo>
                  <a:close/>
                  <a:moveTo>
                    <a:pt x="36775" y="22921"/>
                  </a:moveTo>
                  <a:cubicBezTo>
                    <a:pt x="36524" y="22949"/>
                    <a:pt x="36830" y="22949"/>
                    <a:pt x="36803" y="22949"/>
                  </a:cubicBezTo>
                  <a:cubicBezTo>
                    <a:pt x="36533" y="22974"/>
                    <a:pt x="36111" y="22998"/>
                    <a:pt x="35729" y="23042"/>
                  </a:cubicBezTo>
                  <a:lnTo>
                    <a:pt x="35729" y="23042"/>
                  </a:lnTo>
                  <a:cubicBezTo>
                    <a:pt x="35722" y="23031"/>
                    <a:pt x="35716" y="23020"/>
                    <a:pt x="35709" y="23008"/>
                  </a:cubicBezTo>
                  <a:lnTo>
                    <a:pt x="35709" y="23008"/>
                  </a:lnTo>
                  <a:cubicBezTo>
                    <a:pt x="36070" y="22985"/>
                    <a:pt x="36430" y="22956"/>
                    <a:pt x="36775" y="22921"/>
                  </a:cubicBezTo>
                  <a:close/>
                  <a:moveTo>
                    <a:pt x="19539" y="9865"/>
                  </a:moveTo>
                  <a:cubicBezTo>
                    <a:pt x="20672" y="9865"/>
                    <a:pt x="21792" y="10108"/>
                    <a:pt x="22837" y="10517"/>
                  </a:cubicBezTo>
                  <a:cubicBezTo>
                    <a:pt x="24677" y="11214"/>
                    <a:pt x="26238" y="12468"/>
                    <a:pt x="27632" y="13778"/>
                  </a:cubicBezTo>
                  <a:cubicBezTo>
                    <a:pt x="30325" y="16528"/>
                    <a:pt x="32601" y="19639"/>
                    <a:pt x="34553" y="22949"/>
                  </a:cubicBezTo>
                  <a:lnTo>
                    <a:pt x="34553" y="22949"/>
                  </a:lnTo>
                  <a:cubicBezTo>
                    <a:pt x="34550" y="22949"/>
                    <a:pt x="34547" y="22949"/>
                    <a:pt x="34545" y="22949"/>
                  </a:cubicBezTo>
                  <a:lnTo>
                    <a:pt x="34553" y="22949"/>
                  </a:lnTo>
                  <a:cubicBezTo>
                    <a:pt x="34555" y="22952"/>
                    <a:pt x="34557" y="22955"/>
                    <a:pt x="34558" y="22958"/>
                  </a:cubicBezTo>
                  <a:lnTo>
                    <a:pt x="34558" y="22958"/>
                  </a:lnTo>
                  <a:cubicBezTo>
                    <a:pt x="34485" y="22965"/>
                    <a:pt x="34410" y="22974"/>
                    <a:pt x="34336" y="22982"/>
                  </a:cubicBezTo>
                  <a:lnTo>
                    <a:pt x="34336" y="22982"/>
                  </a:lnTo>
                  <a:cubicBezTo>
                    <a:pt x="34394" y="23005"/>
                    <a:pt x="34313" y="23008"/>
                    <a:pt x="34182" y="23061"/>
                  </a:cubicBezTo>
                  <a:cubicBezTo>
                    <a:pt x="34325" y="23061"/>
                    <a:pt x="34470" y="23059"/>
                    <a:pt x="34616" y="23056"/>
                  </a:cubicBezTo>
                  <a:lnTo>
                    <a:pt x="34616" y="23056"/>
                  </a:lnTo>
                  <a:cubicBezTo>
                    <a:pt x="34629" y="23077"/>
                    <a:pt x="34641" y="23099"/>
                    <a:pt x="34654" y="23120"/>
                  </a:cubicBezTo>
                  <a:lnTo>
                    <a:pt x="34654" y="23120"/>
                  </a:lnTo>
                  <a:cubicBezTo>
                    <a:pt x="34271" y="23136"/>
                    <a:pt x="33888" y="23150"/>
                    <a:pt x="33506" y="23161"/>
                  </a:cubicBezTo>
                  <a:lnTo>
                    <a:pt x="33506" y="23161"/>
                  </a:lnTo>
                  <a:cubicBezTo>
                    <a:pt x="33467" y="23105"/>
                    <a:pt x="33428" y="23049"/>
                    <a:pt x="33388" y="22993"/>
                  </a:cubicBezTo>
                  <a:lnTo>
                    <a:pt x="33388" y="22993"/>
                  </a:lnTo>
                  <a:cubicBezTo>
                    <a:pt x="33418" y="22993"/>
                    <a:pt x="33447" y="22993"/>
                    <a:pt x="33477" y="22993"/>
                  </a:cubicBezTo>
                  <a:cubicBezTo>
                    <a:pt x="33542" y="22993"/>
                    <a:pt x="33608" y="22993"/>
                    <a:pt x="33672" y="22994"/>
                  </a:cubicBezTo>
                  <a:lnTo>
                    <a:pt x="33672" y="22994"/>
                  </a:lnTo>
                  <a:cubicBezTo>
                    <a:pt x="33647" y="22989"/>
                    <a:pt x="33622" y="22984"/>
                    <a:pt x="33597" y="22977"/>
                  </a:cubicBezTo>
                  <a:cubicBezTo>
                    <a:pt x="33820" y="22949"/>
                    <a:pt x="34127" y="22977"/>
                    <a:pt x="34322" y="22921"/>
                  </a:cubicBezTo>
                  <a:lnTo>
                    <a:pt x="34322" y="22921"/>
                  </a:lnTo>
                  <a:cubicBezTo>
                    <a:pt x="34003" y="22935"/>
                    <a:pt x="33680" y="22942"/>
                    <a:pt x="33354" y="22945"/>
                  </a:cubicBezTo>
                  <a:lnTo>
                    <a:pt x="33354" y="22945"/>
                  </a:lnTo>
                  <a:cubicBezTo>
                    <a:pt x="33202" y="22729"/>
                    <a:pt x="33050" y="22517"/>
                    <a:pt x="32900" y="22308"/>
                  </a:cubicBezTo>
                  <a:cubicBezTo>
                    <a:pt x="31120" y="19684"/>
                    <a:pt x="29002" y="17559"/>
                    <a:pt x="27370" y="17559"/>
                  </a:cubicBezTo>
                  <a:cubicBezTo>
                    <a:pt x="26036" y="17559"/>
                    <a:pt x="25026" y="18976"/>
                    <a:pt x="24788" y="22698"/>
                  </a:cubicBezTo>
                  <a:cubicBezTo>
                    <a:pt x="24787" y="22778"/>
                    <a:pt x="24786" y="22858"/>
                    <a:pt x="24785" y="22938"/>
                  </a:cubicBezTo>
                  <a:lnTo>
                    <a:pt x="24785" y="22938"/>
                  </a:lnTo>
                  <a:cubicBezTo>
                    <a:pt x="24304" y="22873"/>
                    <a:pt x="23825" y="22808"/>
                    <a:pt x="23380" y="22808"/>
                  </a:cubicBezTo>
                  <a:cubicBezTo>
                    <a:pt x="23338" y="22808"/>
                    <a:pt x="23296" y="22808"/>
                    <a:pt x="23255" y="22810"/>
                  </a:cubicBezTo>
                  <a:cubicBezTo>
                    <a:pt x="23590" y="22838"/>
                    <a:pt x="23952" y="22838"/>
                    <a:pt x="24259" y="22921"/>
                  </a:cubicBezTo>
                  <a:cubicBezTo>
                    <a:pt x="22475" y="22838"/>
                    <a:pt x="20719" y="22642"/>
                    <a:pt x="18934" y="22364"/>
                  </a:cubicBezTo>
                  <a:cubicBezTo>
                    <a:pt x="18684" y="22308"/>
                    <a:pt x="18767" y="22224"/>
                    <a:pt x="18433" y="22224"/>
                  </a:cubicBezTo>
                  <a:lnTo>
                    <a:pt x="18405" y="22224"/>
                  </a:lnTo>
                  <a:cubicBezTo>
                    <a:pt x="18323" y="22224"/>
                    <a:pt x="18182" y="22165"/>
                    <a:pt x="18145" y="22143"/>
                  </a:cubicBezTo>
                  <a:lnTo>
                    <a:pt x="18145" y="22143"/>
                  </a:lnTo>
                  <a:cubicBezTo>
                    <a:pt x="18180" y="22151"/>
                    <a:pt x="18382" y="22169"/>
                    <a:pt x="18405" y="22169"/>
                  </a:cubicBezTo>
                  <a:cubicBezTo>
                    <a:pt x="18349" y="22141"/>
                    <a:pt x="18210" y="22141"/>
                    <a:pt x="18154" y="22113"/>
                  </a:cubicBezTo>
                  <a:cubicBezTo>
                    <a:pt x="16561" y="21838"/>
                    <a:pt x="15077" y="21482"/>
                    <a:pt x="13541" y="20912"/>
                  </a:cubicBezTo>
                  <a:lnTo>
                    <a:pt x="13541" y="20912"/>
                  </a:lnTo>
                  <a:cubicBezTo>
                    <a:pt x="13444" y="20900"/>
                    <a:pt x="13458" y="20900"/>
                    <a:pt x="13492" y="20900"/>
                  </a:cubicBezTo>
                  <a:cubicBezTo>
                    <a:pt x="13497" y="20900"/>
                    <a:pt x="13502" y="20900"/>
                    <a:pt x="13508" y="20900"/>
                  </a:cubicBezTo>
                  <a:lnTo>
                    <a:pt x="13508" y="20900"/>
                  </a:lnTo>
                  <a:cubicBezTo>
                    <a:pt x="13496" y="20896"/>
                    <a:pt x="13483" y="20891"/>
                    <a:pt x="13471" y="20886"/>
                  </a:cubicBezTo>
                  <a:lnTo>
                    <a:pt x="13471" y="20886"/>
                  </a:lnTo>
                  <a:cubicBezTo>
                    <a:pt x="13471" y="20886"/>
                    <a:pt x="13488" y="20886"/>
                    <a:pt x="13523" y="20900"/>
                  </a:cubicBezTo>
                  <a:lnTo>
                    <a:pt x="13523" y="20900"/>
                  </a:lnTo>
                  <a:cubicBezTo>
                    <a:pt x="13551" y="20899"/>
                    <a:pt x="13575" y="20896"/>
                    <a:pt x="13555" y="20886"/>
                  </a:cubicBezTo>
                  <a:lnTo>
                    <a:pt x="13555" y="20886"/>
                  </a:lnTo>
                  <a:cubicBezTo>
                    <a:pt x="13828" y="20968"/>
                    <a:pt x="14075" y="21050"/>
                    <a:pt x="14321" y="21106"/>
                  </a:cubicBezTo>
                  <a:lnTo>
                    <a:pt x="14321" y="21106"/>
                  </a:lnTo>
                  <a:cubicBezTo>
                    <a:pt x="14276" y="21091"/>
                    <a:pt x="14161" y="21026"/>
                    <a:pt x="14112" y="21026"/>
                  </a:cubicBezTo>
                  <a:cubicBezTo>
                    <a:pt x="12969" y="20691"/>
                    <a:pt x="11826" y="20301"/>
                    <a:pt x="10767" y="19771"/>
                  </a:cubicBezTo>
                  <a:cubicBezTo>
                    <a:pt x="10600" y="19743"/>
                    <a:pt x="9764" y="19242"/>
                    <a:pt x="9457" y="19019"/>
                  </a:cubicBezTo>
                  <a:lnTo>
                    <a:pt x="9457" y="19019"/>
                  </a:lnTo>
                  <a:cubicBezTo>
                    <a:pt x="10042" y="19242"/>
                    <a:pt x="10488" y="19520"/>
                    <a:pt x="11046" y="19743"/>
                  </a:cubicBezTo>
                  <a:cubicBezTo>
                    <a:pt x="9987" y="19186"/>
                    <a:pt x="8955" y="18684"/>
                    <a:pt x="8119" y="17820"/>
                  </a:cubicBezTo>
                  <a:cubicBezTo>
                    <a:pt x="7892" y="17609"/>
                    <a:pt x="7688" y="17379"/>
                    <a:pt x="7509" y="17134"/>
                  </a:cubicBezTo>
                  <a:lnTo>
                    <a:pt x="7509" y="17134"/>
                  </a:lnTo>
                  <a:cubicBezTo>
                    <a:pt x="8339" y="16053"/>
                    <a:pt x="9252" y="15048"/>
                    <a:pt x="10210" y="14140"/>
                  </a:cubicBezTo>
                  <a:cubicBezTo>
                    <a:pt x="12300" y="12217"/>
                    <a:pt x="14865" y="10656"/>
                    <a:pt x="17680" y="10043"/>
                  </a:cubicBezTo>
                  <a:cubicBezTo>
                    <a:pt x="17847" y="9987"/>
                    <a:pt x="18126" y="9987"/>
                    <a:pt x="18293" y="9959"/>
                  </a:cubicBezTo>
                  <a:cubicBezTo>
                    <a:pt x="18413" y="9959"/>
                    <a:pt x="18532" y="9898"/>
                    <a:pt x="18687" y="9898"/>
                  </a:cubicBezTo>
                  <a:cubicBezTo>
                    <a:pt x="18713" y="9898"/>
                    <a:pt x="18739" y="9899"/>
                    <a:pt x="18767" y="9903"/>
                  </a:cubicBezTo>
                  <a:cubicBezTo>
                    <a:pt x="19025" y="9878"/>
                    <a:pt x="19282" y="9865"/>
                    <a:pt x="19539" y="9865"/>
                  </a:cubicBezTo>
                  <a:close/>
                  <a:moveTo>
                    <a:pt x="27353" y="18963"/>
                  </a:moveTo>
                  <a:cubicBezTo>
                    <a:pt x="28900" y="19439"/>
                    <a:pt x="30362" y="21283"/>
                    <a:pt x="31579" y="22950"/>
                  </a:cubicBezTo>
                  <a:lnTo>
                    <a:pt x="31579" y="22950"/>
                  </a:lnTo>
                  <a:cubicBezTo>
                    <a:pt x="31157" y="22953"/>
                    <a:pt x="30741" y="22959"/>
                    <a:pt x="30335" y="22977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282" y="23001"/>
                    <a:pt x="30278" y="23001"/>
                    <a:pt x="30274" y="23001"/>
                  </a:cubicBezTo>
                  <a:lnTo>
                    <a:pt x="30274" y="23001"/>
                  </a:lnTo>
                  <a:cubicBezTo>
                    <a:pt x="30276" y="23002"/>
                    <a:pt x="30278" y="23003"/>
                    <a:pt x="30280" y="23005"/>
                  </a:cubicBezTo>
                  <a:lnTo>
                    <a:pt x="30286" y="23002"/>
                  </a:lnTo>
                  <a:lnTo>
                    <a:pt x="30286" y="23002"/>
                  </a:lnTo>
                  <a:cubicBezTo>
                    <a:pt x="30561" y="23026"/>
                    <a:pt x="30867" y="23034"/>
                    <a:pt x="31192" y="23034"/>
                  </a:cubicBezTo>
                  <a:cubicBezTo>
                    <a:pt x="31337" y="23034"/>
                    <a:pt x="31485" y="23032"/>
                    <a:pt x="31636" y="23030"/>
                  </a:cubicBezTo>
                  <a:lnTo>
                    <a:pt x="31636" y="23030"/>
                  </a:lnTo>
                  <a:cubicBezTo>
                    <a:pt x="31677" y="23085"/>
                    <a:pt x="31717" y="23140"/>
                    <a:pt x="31757" y="23195"/>
                  </a:cubicBezTo>
                  <a:lnTo>
                    <a:pt x="31757" y="23195"/>
                  </a:lnTo>
                  <a:cubicBezTo>
                    <a:pt x="31460" y="23198"/>
                    <a:pt x="31162" y="23200"/>
                    <a:pt x="30865" y="23200"/>
                  </a:cubicBezTo>
                  <a:cubicBezTo>
                    <a:pt x="29576" y="23200"/>
                    <a:pt x="28287" y="23172"/>
                    <a:pt x="26990" y="23116"/>
                  </a:cubicBezTo>
                  <a:cubicBezTo>
                    <a:pt x="27074" y="23088"/>
                    <a:pt x="26377" y="23088"/>
                    <a:pt x="26294" y="23061"/>
                  </a:cubicBezTo>
                  <a:cubicBezTo>
                    <a:pt x="26251" y="23062"/>
                    <a:pt x="26208" y="23062"/>
                    <a:pt x="26165" y="23062"/>
                  </a:cubicBezTo>
                  <a:cubicBezTo>
                    <a:pt x="26152" y="23062"/>
                    <a:pt x="26139" y="23062"/>
                    <a:pt x="26125" y="23062"/>
                  </a:cubicBezTo>
                  <a:lnTo>
                    <a:pt x="26125" y="23062"/>
                  </a:lnTo>
                  <a:cubicBezTo>
                    <a:pt x="26367" y="21728"/>
                    <a:pt x="26249" y="19825"/>
                    <a:pt x="27353" y="18963"/>
                  </a:cubicBezTo>
                  <a:close/>
                  <a:moveTo>
                    <a:pt x="29539" y="23367"/>
                  </a:moveTo>
                  <a:cubicBezTo>
                    <a:pt x="29543" y="23367"/>
                    <a:pt x="29548" y="23367"/>
                    <a:pt x="29555" y="23367"/>
                  </a:cubicBezTo>
                  <a:cubicBezTo>
                    <a:pt x="29550" y="23367"/>
                    <a:pt x="29544" y="23367"/>
                    <a:pt x="29539" y="23367"/>
                  </a:cubicBezTo>
                  <a:close/>
                  <a:moveTo>
                    <a:pt x="26346" y="23122"/>
                  </a:moveTo>
                  <a:cubicBezTo>
                    <a:pt x="26831" y="23122"/>
                    <a:pt x="27292" y="23168"/>
                    <a:pt x="27855" y="23228"/>
                  </a:cubicBezTo>
                  <a:cubicBezTo>
                    <a:pt x="27409" y="23228"/>
                    <a:pt x="27074" y="23200"/>
                    <a:pt x="26656" y="23200"/>
                  </a:cubicBezTo>
                  <a:cubicBezTo>
                    <a:pt x="26593" y="23162"/>
                    <a:pt x="26519" y="23147"/>
                    <a:pt x="26446" y="23147"/>
                  </a:cubicBezTo>
                  <a:cubicBezTo>
                    <a:pt x="26357" y="23147"/>
                    <a:pt x="26271" y="23169"/>
                    <a:pt x="26210" y="23200"/>
                  </a:cubicBezTo>
                  <a:cubicBezTo>
                    <a:pt x="27347" y="23283"/>
                    <a:pt x="28429" y="23339"/>
                    <a:pt x="29539" y="23367"/>
                  </a:cubicBezTo>
                  <a:lnTo>
                    <a:pt x="29539" y="23367"/>
                  </a:lnTo>
                  <a:cubicBezTo>
                    <a:pt x="29525" y="23365"/>
                    <a:pt x="29520" y="23360"/>
                    <a:pt x="29499" y="23339"/>
                  </a:cubicBezTo>
                  <a:lnTo>
                    <a:pt x="30558" y="23339"/>
                  </a:lnTo>
                  <a:cubicBezTo>
                    <a:pt x="30573" y="23325"/>
                    <a:pt x="30593" y="23320"/>
                    <a:pt x="30616" y="23320"/>
                  </a:cubicBezTo>
                  <a:cubicBezTo>
                    <a:pt x="30667" y="23320"/>
                    <a:pt x="30728" y="23345"/>
                    <a:pt x="30762" y="23345"/>
                  </a:cubicBezTo>
                  <a:cubicBezTo>
                    <a:pt x="30771" y="23345"/>
                    <a:pt x="30777" y="23343"/>
                    <a:pt x="30782" y="23339"/>
                  </a:cubicBezTo>
                  <a:cubicBezTo>
                    <a:pt x="31128" y="23317"/>
                    <a:pt x="31484" y="23313"/>
                    <a:pt x="31841" y="23312"/>
                  </a:cubicBezTo>
                  <a:lnTo>
                    <a:pt x="31841" y="23312"/>
                  </a:lnTo>
                  <a:cubicBezTo>
                    <a:pt x="31866" y="23347"/>
                    <a:pt x="31892" y="23382"/>
                    <a:pt x="31917" y="23417"/>
                  </a:cubicBezTo>
                  <a:lnTo>
                    <a:pt x="31917" y="23417"/>
                  </a:lnTo>
                  <a:cubicBezTo>
                    <a:pt x="29993" y="23410"/>
                    <a:pt x="28039" y="23434"/>
                    <a:pt x="26101" y="23189"/>
                  </a:cubicBezTo>
                  <a:lnTo>
                    <a:pt x="26101" y="23189"/>
                  </a:lnTo>
                  <a:cubicBezTo>
                    <a:pt x="26105" y="23168"/>
                    <a:pt x="26109" y="23147"/>
                    <a:pt x="26113" y="23125"/>
                  </a:cubicBezTo>
                  <a:lnTo>
                    <a:pt x="26113" y="23125"/>
                  </a:lnTo>
                  <a:cubicBezTo>
                    <a:pt x="26192" y="23123"/>
                    <a:pt x="26269" y="23122"/>
                    <a:pt x="26346" y="23122"/>
                  </a:cubicBezTo>
                  <a:close/>
                  <a:moveTo>
                    <a:pt x="48727" y="25764"/>
                  </a:moveTo>
                  <a:cubicBezTo>
                    <a:pt x="48729" y="25773"/>
                    <a:pt x="48731" y="25783"/>
                    <a:pt x="48733" y="25792"/>
                  </a:cubicBezTo>
                  <a:cubicBezTo>
                    <a:pt x="48733" y="25781"/>
                    <a:pt x="48731" y="25772"/>
                    <a:pt x="48727" y="25764"/>
                  </a:cubicBezTo>
                  <a:close/>
                  <a:moveTo>
                    <a:pt x="7533" y="26266"/>
                  </a:moveTo>
                  <a:cubicBezTo>
                    <a:pt x="7546" y="26275"/>
                    <a:pt x="7559" y="26285"/>
                    <a:pt x="7572" y="26294"/>
                  </a:cubicBezTo>
                  <a:lnTo>
                    <a:pt x="7617" y="26294"/>
                  </a:lnTo>
                  <a:cubicBezTo>
                    <a:pt x="7561" y="26294"/>
                    <a:pt x="7561" y="26266"/>
                    <a:pt x="7533" y="26266"/>
                  </a:cubicBezTo>
                  <a:close/>
                  <a:moveTo>
                    <a:pt x="33607" y="23304"/>
                  </a:moveTo>
                  <a:cubicBezTo>
                    <a:pt x="34018" y="23349"/>
                    <a:pt x="34419" y="23380"/>
                    <a:pt x="34814" y="23396"/>
                  </a:cubicBezTo>
                  <a:lnTo>
                    <a:pt x="34814" y="23396"/>
                  </a:lnTo>
                  <a:cubicBezTo>
                    <a:pt x="35855" y="25196"/>
                    <a:pt x="36802" y="27052"/>
                    <a:pt x="37671" y="28939"/>
                  </a:cubicBezTo>
                  <a:lnTo>
                    <a:pt x="37671" y="28939"/>
                  </a:lnTo>
                  <a:cubicBezTo>
                    <a:pt x="37641" y="28941"/>
                    <a:pt x="37611" y="28942"/>
                    <a:pt x="37583" y="28942"/>
                  </a:cubicBezTo>
                  <a:lnTo>
                    <a:pt x="37673" y="28942"/>
                  </a:lnTo>
                  <a:cubicBezTo>
                    <a:pt x="37676" y="28948"/>
                    <a:pt x="37679" y="28955"/>
                    <a:pt x="37682" y="28961"/>
                  </a:cubicBezTo>
                  <a:lnTo>
                    <a:pt x="37682" y="28961"/>
                  </a:lnTo>
                  <a:cubicBezTo>
                    <a:pt x="37507" y="28999"/>
                    <a:pt x="37389" y="29051"/>
                    <a:pt x="37265" y="29082"/>
                  </a:cubicBezTo>
                  <a:lnTo>
                    <a:pt x="37265" y="29082"/>
                  </a:lnTo>
                  <a:cubicBezTo>
                    <a:pt x="36610" y="27953"/>
                    <a:pt x="35927" y="26839"/>
                    <a:pt x="35214" y="25737"/>
                  </a:cubicBezTo>
                  <a:cubicBezTo>
                    <a:pt x="34724" y="24934"/>
                    <a:pt x="34166" y="24104"/>
                    <a:pt x="33607" y="23304"/>
                  </a:cubicBezTo>
                  <a:close/>
                  <a:moveTo>
                    <a:pt x="18238" y="30197"/>
                  </a:moveTo>
                  <a:cubicBezTo>
                    <a:pt x="18238" y="30224"/>
                    <a:pt x="18293" y="30224"/>
                    <a:pt x="18293" y="30224"/>
                  </a:cubicBezTo>
                  <a:cubicBezTo>
                    <a:pt x="18265" y="30224"/>
                    <a:pt x="18238" y="30224"/>
                    <a:pt x="18238" y="30197"/>
                  </a:cubicBezTo>
                  <a:close/>
                  <a:moveTo>
                    <a:pt x="26087" y="23349"/>
                  </a:moveTo>
                  <a:cubicBezTo>
                    <a:pt x="27532" y="23446"/>
                    <a:pt x="28976" y="23500"/>
                    <a:pt x="30419" y="23500"/>
                  </a:cubicBezTo>
                  <a:cubicBezTo>
                    <a:pt x="30934" y="23500"/>
                    <a:pt x="31448" y="23493"/>
                    <a:pt x="31962" y="23479"/>
                  </a:cubicBezTo>
                  <a:lnTo>
                    <a:pt x="31962" y="23479"/>
                  </a:lnTo>
                  <a:cubicBezTo>
                    <a:pt x="32309" y="23960"/>
                    <a:pt x="32632" y="24410"/>
                    <a:pt x="32928" y="24789"/>
                  </a:cubicBezTo>
                  <a:lnTo>
                    <a:pt x="32984" y="24789"/>
                  </a:lnTo>
                  <a:cubicBezTo>
                    <a:pt x="33977" y="26253"/>
                    <a:pt x="34935" y="27736"/>
                    <a:pt x="35846" y="29245"/>
                  </a:cubicBezTo>
                  <a:lnTo>
                    <a:pt x="35846" y="29245"/>
                  </a:lnTo>
                  <a:cubicBezTo>
                    <a:pt x="35497" y="29272"/>
                    <a:pt x="35144" y="29286"/>
                    <a:pt x="34796" y="29360"/>
                  </a:cubicBezTo>
                  <a:cubicBezTo>
                    <a:pt x="34796" y="29341"/>
                    <a:pt x="34773" y="29334"/>
                    <a:pt x="34738" y="29334"/>
                  </a:cubicBezTo>
                  <a:cubicBezTo>
                    <a:pt x="34619" y="29334"/>
                    <a:pt x="34352" y="29416"/>
                    <a:pt x="34266" y="29416"/>
                  </a:cubicBezTo>
                  <a:cubicBezTo>
                    <a:pt x="34322" y="29388"/>
                    <a:pt x="34405" y="29360"/>
                    <a:pt x="34433" y="29360"/>
                  </a:cubicBezTo>
                  <a:cubicBezTo>
                    <a:pt x="34256" y="29360"/>
                    <a:pt x="33940" y="29452"/>
                    <a:pt x="33696" y="29490"/>
                  </a:cubicBezTo>
                  <a:lnTo>
                    <a:pt x="33696" y="29490"/>
                  </a:lnTo>
                  <a:cubicBezTo>
                    <a:pt x="33737" y="29478"/>
                    <a:pt x="33774" y="29453"/>
                    <a:pt x="33848" y="29416"/>
                  </a:cubicBezTo>
                  <a:lnTo>
                    <a:pt x="33848" y="29416"/>
                  </a:lnTo>
                  <a:cubicBezTo>
                    <a:pt x="33708" y="29472"/>
                    <a:pt x="33597" y="29472"/>
                    <a:pt x="33485" y="29500"/>
                  </a:cubicBezTo>
                  <a:cubicBezTo>
                    <a:pt x="33402" y="29500"/>
                    <a:pt x="33207" y="29528"/>
                    <a:pt x="33123" y="29555"/>
                  </a:cubicBezTo>
                  <a:cubicBezTo>
                    <a:pt x="33059" y="29555"/>
                    <a:pt x="32963" y="29588"/>
                    <a:pt x="32896" y="29603"/>
                  </a:cubicBezTo>
                  <a:lnTo>
                    <a:pt x="32896" y="29603"/>
                  </a:lnTo>
                  <a:cubicBezTo>
                    <a:pt x="32888" y="29591"/>
                    <a:pt x="32880" y="29586"/>
                    <a:pt x="32873" y="29586"/>
                  </a:cubicBezTo>
                  <a:cubicBezTo>
                    <a:pt x="32857" y="29586"/>
                    <a:pt x="32844" y="29611"/>
                    <a:pt x="32844" y="29611"/>
                  </a:cubicBezTo>
                  <a:cubicBezTo>
                    <a:pt x="32857" y="29611"/>
                    <a:pt x="32875" y="29608"/>
                    <a:pt x="32896" y="29603"/>
                  </a:cubicBezTo>
                  <a:lnTo>
                    <a:pt x="32896" y="29603"/>
                  </a:lnTo>
                  <a:cubicBezTo>
                    <a:pt x="32897" y="29606"/>
                    <a:pt x="32899" y="29608"/>
                    <a:pt x="32900" y="29611"/>
                  </a:cubicBezTo>
                  <a:lnTo>
                    <a:pt x="32872" y="29611"/>
                  </a:lnTo>
                  <a:cubicBezTo>
                    <a:pt x="32008" y="29751"/>
                    <a:pt x="31060" y="29834"/>
                    <a:pt x="30196" y="30029"/>
                  </a:cubicBezTo>
                  <a:cubicBezTo>
                    <a:pt x="29694" y="30057"/>
                    <a:pt x="29165" y="30169"/>
                    <a:pt x="28719" y="30197"/>
                  </a:cubicBezTo>
                  <a:cubicBezTo>
                    <a:pt x="27817" y="30309"/>
                    <a:pt x="26915" y="30367"/>
                    <a:pt x="26013" y="30430"/>
                  </a:cubicBezTo>
                  <a:lnTo>
                    <a:pt x="26013" y="30430"/>
                  </a:lnTo>
                  <a:cubicBezTo>
                    <a:pt x="26019" y="29829"/>
                    <a:pt x="26043" y="29225"/>
                    <a:pt x="26043" y="28636"/>
                  </a:cubicBezTo>
                  <a:cubicBezTo>
                    <a:pt x="26016" y="26873"/>
                    <a:pt x="25962" y="25111"/>
                    <a:pt x="26087" y="23349"/>
                  </a:cubicBezTo>
                  <a:close/>
                  <a:moveTo>
                    <a:pt x="6948" y="17896"/>
                  </a:moveTo>
                  <a:cubicBezTo>
                    <a:pt x="9864" y="21493"/>
                    <a:pt x="16833" y="22263"/>
                    <a:pt x="20942" y="22838"/>
                  </a:cubicBezTo>
                  <a:cubicBezTo>
                    <a:pt x="22219" y="23002"/>
                    <a:pt x="23499" y="23142"/>
                    <a:pt x="24781" y="23250"/>
                  </a:cubicBezTo>
                  <a:lnTo>
                    <a:pt x="24781" y="23250"/>
                  </a:lnTo>
                  <a:cubicBezTo>
                    <a:pt x="24762" y="24893"/>
                    <a:pt x="24775" y="26592"/>
                    <a:pt x="24900" y="28245"/>
                  </a:cubicBezTo>
                  <a:cubicBezTo>
                    <a:pt x="24945" y="28967"/>
                    <a:pt x="25027" y="29744"/>
                    <a:pt x="25145" y="30487"/>
                  </a:cubicBezTo>
                  <a:lnTo>
                    <a:pt x="25145" y="30487"/>
                  </a:lnTo>
                  <a:cubicBezTo>
                    <a:pt x="24932" y="30496"/>
                    <a:pt x="24723" y="30499"/>
                    <a:pt x="24517" y="30499"/>
                  </a:cubicBezTo>
                  <a:cubicBezTo>
                    <a:pt x="23894" y="30499"/>
                    <a:pt x="23287" y="30467"/>
                    <a:pt x="22614" y="30447"/>
                  </a:cubicBezTo>
                  <a:lnTo>
                    <a:pt x="22614" y="30447"/>
                  </a:lnTo>
                  <a:cubicBezTo>
                    <a:pt x="22614" y="30475"/>
                    <a:pt x="22698" y="30475"/>
                    <a:pt x="22698" y="30475"/>
                  </a:cubicBezTo>
                  <a:lnTo>
                    <a:pt x="22614" y="30475"/>
                  </a:lnTo>
                  <a:cubicBezTo>
                    <a:pt x="22599" y="30453"/>
                    <a:pt x="22550" y="30447"/>
                    <a:pt x="22485" y="30447"/>
                  </a:cubicBezTo>
                  <a:cubicBezTo>
                    <a:pt x="22400" y="30447"/>
                    <a:pt x="22288" y="30457"/>
                    <a:pt x="22190" y="30457"/>
                  </a:cubicBezTo>
                  <a:cubicBezTo>
                    <a:pt x="22084" y="30457"/>
                    <a:pt x="21994" y="30445"/>
                    <a:pt x="21973" y="30392"/>
                  </a:cubicBezTo>
                  <a:cubicBezTo>
                    <a:pt x="21926" y="30410"/>
                    <a:pt x="21874" y="30417"/>
                    <a:pt x="21819" y="30417"/>
                  </a:cubicBezTo>
                  <a:cubicBezTo>
                    <a:pt x="21710" y="30417"/>
                    <a:pt x="21592" y="30392"/>
                    <a:pt x="21499" y="30392"/>
                  </a:cubicBezTo>
                  <a:cubicBezTo>
                    <a:pt x="21611" y="30447"/>
                    <a:pt x="21722" y="30447"/>
                    <a:pt x="21834" y="30475"/>
                  </a:cubicBezTo>
                  <a:lnTo>
                    <a:pt x="21750" y="30475"/>
                  </a:lnTo>
                  <a:cubicBezTo>
                    <a:pt x="21510" y="30451"/>
                    <a:pt x="21146" y="30386"/>
                    <a:pt x="20801" y="30386"/>
                  </a:cubicBezTo>
                  <a:cubicBezTo>
                    <a:pt x="20745" y="30386"/>
                    <a:pt x="20689" y="30388"/>
                    <a:pt x="20635" y="30392"/>
                  </a:cubicBezTo>
                  <a:cubicBezTo>
                    <a:pt x="20620" y="30384"/>
                    <a:pt x="20603" y="30381"/>
                    <a:pt x="20587" y="30381"/>
                  </a:cubicBezTo>
                  <a:cubicBezTo>
                    <a:pt x="20542" y="30381"/>
                    <a:pt x="20503" y="30407"/>
                    <a:pt x="20523" y="30447"/>
                  </a:cubicBezTo>
                  <a:cubicBezTo>
                    <a:pt x="20589" y="30464"/>
                    <a:pt x="20611" y="30471"/>
                    <a:pt x="20608" y="30471"/>
                  </a:cubicBezTo>
                  <a:cubicBezTo>
                    <a:pt x="20600" y="30471"/>
                    <a:pt x="20443" y="30431"/>
                    <a:pt x="20384" y="30392"/>
                  </a:cubicBezTo>
                  <a:cubicBezTo>
                    <a:pt x="20367" y="30408"/>
                    <a:pt x="20334" y="30413"/>
                    <a:pt x="20298" y="30413"/>
                  </a:cubicBezTo>
                  <a:cubicBezTo>
                    <a:pt x="20260" y="30413"/>
                    <a:pt x="20220" y="30408"/>
                    <a:pt x="20197" y="30408"/>
                  </a:cubicBezTo>
                  <a:cubicBezTo>
                    <a:pt x="20167" y="30408"/>
                    <a:pt x="20163" y="30415"/>
                    <a:pt x="20217" y="30447"/>
                  </a:cubicBezTo>
                  <a:cubicBezTo>
                    <a:pt x="19771" y="30364"/>
                    <a:pt x="19046" y="30308"/>
                    <a:pt x="18544" y="30224"/>
                  </a:cubicBezTo>
                  <a:lnTo>
                    <a:pt x="18544" y="30224"/>
                  </a:lnTo>
                  <a:cubicBezTo>
                    <a:pt x="18572" y="30252"/>
                    <a:pt x="18795" y="30252"/>
                    <a:pt x="18851" y="30308"/>
                  </a:cubicBezTo>
                  <a:cubicBezTo>
                    <a:pt x="18836" y="30311"/>
                    <a:pt x="18820" y="30312"/>
                    <a:pt x="18805" y="30312"/>
                  </a:cubicBezTo>
                  <a:cubicBezTo>
                    <a:pt x="18668" y="30312"/>
                    <a:pt x="18532" y="30221"/>
                    <a:pt x="18395" y="30221"/>
                  </a:cubicBezTo>
                  <a:cubicBezTo>
                    <a:pt x="18380" y="30221"/>
                    <a:pt x="18364" y="30222"/>
                    <a:pt x="18349" y="30224"/>
                  </a:cubicBezTo>
                  <a:cubicBezTo>
                    <a:pt x="18349" y="30197"/>
                    <a:pt x="18265" y="30197"/>
                    <a:pt x="18238" y="30197"/>
                  </a:cubicBezTo>
                  <a:cubicBezTo>
                    <a:pt x="18256" y="30197"/>
                    <a:pt x="18200" y="30184"/>
                    <a:pt x="18153" y="30184"/>
                  </a:cubicBezTo>
                  <a:cubicBezTo>
                    <a:pt x="18129" y="30184"/>
                    <a:pt x="18108" y="30187"/>
                    <a:pt x="18098" y="30197"/>
                  </a:cubicBezTo>
                  <a:cubicBezTo>
                    <a:pt x="18070" y="30169"/>
                    <a:pt x="17987" y="30169"/>
                    <a:pt x="17959" y="30113"/>
                  </a:cubicBezTo>
                  <a:cubicBezTo>
                    <a:pt x="15924" y="29946"/>
                    <a:pt x="13917" y="29332"/>
                    <a:pt x="11994" y="28691"/>
                  </a:cubicBezTo>
                  <a:cubicBezTo>
                    <a:pt x="11938" y="28663"/>
                    <a:pt x="11938" y="28636"/>
                    <a:pt x="11826" y="28636"/>
                  </a:cubicBezTo>
                  <a:cubicBezTo>
                    <a:pt x="11854" y="28636"/>
                    <a:pt x="11854" y="28663"/>
                    <a:pt x="11854" y="28663"/>
                  </a:cubicBezTo>
                  <a:cubicBezTo>
                    <a:pt x="11826" y="28663"/>
                    <a:pt x="11798" y="28663"/>
                    <a:pt x="11798" y="28636"/>
                  </a:cubicBezTo>
                  <a:cubicBezTo>
                    <a:pt x="11575" y="28580"/>
                    <a:pt x="11297" y="28385"/>
                    <a:pt x="11046" y="28301"/>
                  </a:cubicBezTo>
                  <a:cubicBezTo>
                    <a:pt x="10767" y="28106"/>
                    <a:pt x="10293" y="27994"/>
                    <a:pt x="10042" y="27799"/>
                  </a:cubicBezTo>
                  <a:cubicBezTo>
                    <a:pt x="9192" y="27388"/>
                    <a:pt x="8368" y="26868"/>
                    <a:pt x="7572" y="26294"/>
                  </a:cubicBezTo>
                  <a:lnTo>
                    <a:pt x="7561" y="26294"/>
                  </a:lnTo>
                  <a:cubicBezTo>
                    <a:pt x="6304" y="25385"/>
                    <a:pt x="5150" y="24270"/>
                    <a:pt x="4320" y="22901"/>
                  </a:cubicBezTo>
                  <a:lnTo>
                    <a:pt x="4320" y="22901"/>
                  </a:lnTo>
                  <a:cubicBezTo>
                    <a:pt x="4940" y="21132"/>
                    <a:pt x="5853" y="19446"/>
                    <a:pt x="6948" y="17896"/>
                  </a:cubicBezTo>
                  <a:close/>
                  <a:moveTo>
                    <a:pt x="37788" y="29192"/>
                  </a:moveTo>
                  <a:lnTo>
                    <a:pt x="37788" y="29192"/>
                  </a:lnTo>
                  <a:cubicBezTo>
                    <a:pt x="38356" y="30436"/>
                    <a:pt x="38890" y="31694"/>
                    <a:pt x="39395" y="32956"/>
                  </a:cubicBezTo>
                  <a:cubicBezTo>
                    <a:pt x="39408" y="32991"/>
                    <a:pt x="39420" y="33026"/>
                    <a:pt x="39433" y="33061"/>
                  </a:cubicBezTo>
                  <a:lnTo>
                    <a:pt x="39433" y="33061"/>
                  </a:lnTo>
                  <a:cubicBezTo>
                    <a:pt x="39430" y="33054"/>
                    <a:pt x="39426" y="33047"/>
                    <a:pt x="39423" y="33040"/>
                  </a:cubicBezTo>
                  <a:cubicBezTo>
                    <a:pt x="38778" y="31779"/>
                    <a:pt x="38105" y="30539"/>
                    <a:pt x="37401" y="29316"/>
                  </a:cubicBezTo>
                  <a:lnTo>
                    <a:pt x="37401" y="29316"/>
                  </a:lnTo>
                  <a:cubicBezTo>
                    <a:pt x="37530" y="29275"/>
                    <a:pt x="37659" y="29234"/>
                    <a:pt x="37788" y="29192"/>
                  </a:cubicBezTo>
                  <a:close/>
                  <a:moveTo>
                    <a:pt x="46133" y="21945"/>
                  </a:moveTo>
                  <a:lnTo>
                    <a:pt x="46133" y="21945"/>
                  </a:lnTo>
                  <a:cubicBezTo>
                    <a:pt x="47372" y="24024"/>
                    <a:pt x="48227" y="26320"/>
                    <a:pt x="47925" y="28775"/>
                  </a:cubicBezTo>
                  <a:cubicBezTo>
                    <a:pt x="47367" y="31479"/>
                    <a:pt x="44608" y="33040"/>
                    <a:pt x="42238" y="33988"/>
                  </a:cubicBezTo>
                  <a:cubicBezTo>
                    <a:pt x="41873" y="34137"/>
                    <a:pt x="41505" y="34281"/>
                    <a:pt x="41134" y="34419"/>
                  </a:cubicBezTo>
                  <a:lnTo>
                    <a:pt x="41134" y="34419"/>
                  </a:lnTo>
                  <a:cubicBezTo>
                    <a:pt x="40740" y="33489"/>
                    <a:pt x="40341" y="32567"/>
                    <a:pt x="39980" y="31646"/>
                  </a:cubicBezTo>
                  <a:cubicBezTo>
                    <a:pt x="39702" y="30949"/>
                    <a:pt x="39339" y="30197"/>
                    <a:pt x="39116" y="29528"/>
                  </a:cubicBezTo>
                  <a:cubicBezTo>
                    <a:pt x="39017" y="29300"/>
                    <a:pt x="38915" y="29073"/>
                    <a:pt x="38812" y="28846"/>
                  </a:cubicBezTo>
                  <a:lnTo>
                    <a:pt x="38812" y="28846"/>
                  </a:lnTo>
                  <a:cubicBezTo>
                    <a:pt x="38932" y="28804"/>
                    <a:pt x="39052" y="28762"/>
                    <a:pt x="39172" y="28719"/>
                  </a:cubicBezTo>
                  <a:cubicBezTo>
                    <a:pt x="39162" y="28718"/>
                    <a:pt x="39151" y="28717"/>
                    <a:pt x="39138" y="28717"/>
                  </a:cubicBezTo>
                  <a:cubicBezTo>
                    <a:pt x="39053" y="28717"/>
                    <a:pt x="38926" y="28752"/>
                    <a:pt x="38788" y="28794"/>
                  </a:cubicBezTo>
                  <a:lnTo>
                    <a:pt x="38788" y="28794"/>
                  </a:lnTo>
                  <a:cubicBezTo>
                    <a:pt x="38785" y="28787"/>
                    <a:pt x="38782" y="28780"/>
                    <a:pt x="38779" y="28773"/>
                  </a:cubicBezTo>
                  <a:lnTo>
                    <a:pt x="38779" y="28773"/>
                  </a:lnTo>
                  <a:cubicBezTo>
                    <a:pt x="39205" y="28674"/>
                    <a:pt x="40213" y="28357"/>
                    <a:pt x="39813" y="28357"/>
                  </a:cubicBezTo>
                  <a:cubicBezTo>
                    <a:pt x="39551" y="28384"/>
                    <a:pt x="39144" y="28528"/>
                    <a:pt x="38730" y="28667"/>
                  </a:cubicBezTo>
                  <a:lnTo>
                    <a:pt x="38730" y="28667"/>
                  </a:lnTo>
                  <a:cubicBezTo>
                    <a:pt x="37906" y="26871"/>
                    <a:pt x="36979" y="25109"/>
                    <a:pt x="35948" y="23401"/>
                  </a:cubicBezTo>
                  <a:lnTo>
                    <a:pt x="35948" y="23401"/>
                  </a:lnTo>
                  <a:cubicBezTo>
                    <a:pt x="36432" y="23385"/>
                    <a:pt x="36910" y="23346"/>
                    <a:pt x="37388" y="23284"/>
                  </a:cubicBezTo>
                  <a:cubicBezTo>
                    <a:pt x="37527" y="23284"/>
                    <a:pt x="37611" y="23284"/>
                    <a:pt x="37667" y="23339"/>
                  </a:cubicBezTo>
                  <a:cubicBezTo>
                    <a:pt x="37639" y="23339"/>
                    <a:pt x="37583" y="23339"/>
                    <a:pt x="37527" y="23367"/>
                  </a:cubicBezTo>
                  <a:cubicBezTo>
                    <a:pt x="37722" y="23367"/>
                    <a:pt x="37945" y="23367"/>
                    <a:pt x="38168" y="23284"/>
                  </a:cubicBezTo>
                  <a:cubicBezTo>
                    <a:pt x="38921" y="23256"/>
                    <a:pt x="39702" y="23116"/>
                    <a:pt x="40454" y="23088"/>
                  </a:cubicBezTo>
                  <a:lnTo>
                    <a:pt x="40510" y="23061"/>
                  </a:lnTo>
                  <a:cubicBezTo>
                    <a:pt x="40518" y="23065"/>
                    <a:pt x="40531" y="23066"/>
                    <a:pt x="40547" y="23066"/>
                  </a:cubicBezTo>
                  <a:cubicBezTo>
                    <a:pt x="40609" y="23066"/>
                    <a:pt x="40718" y="23041"/>
                    <a:pt x="40796" y="23041"/>
                  </a:cubicBezTo>
                  <a:cubicBezTo>
                    <a:pt x="40830" y="23041"/>
                    <a:pt x="40858" y="23046"/>
                    <a:pt x="40872" y="23061"/>
                  </a:cubicBezTo>
                  <a:cubicBezTo>
                    <a:pt x="39897" y="23228"/>
                    <a:pt x="38921" y="23339"/>
                    <a:pt x="38001" y="23451"/>
                  </a:cubicBezTo>
                  <a:cubicBezTo>
                    <a:pt x="39841" y="23367"/>
                    <a:pt x="41569" y="22949"/>
                    <a:pt x="43381" y="22698"/>
                  </a:cubicBezTo>
                  <a:cubicBezTo>
                    <a:pt x="44271" y="22481"/>
                    <a:pt x="45225" y="22260"/>
                    <a:pt x="46133" y="21945"/>
                  </a:cubicBezTo>
                  <a:close/>
                  <a:moveTo>
                    <a:pt x="3914" y="24229"/>
                  </a:moveTo>
                  <a:lnTo>
                    <a:pt x="3914" y="24229"/>
                  </a:lnTo>
                  <a:cubicBezTo>
                    <a:pt x="5035" y="25793"/>
                    <a:pt x="6596" y="27176"/>
                    <a:pt x="8648" y="28273"/>
                  </a:cubicBezTo>
                  <a:cubicBezTo>
                    <a:pt x="13107" y="30617"/>
                    <a:pt x="18165" y="31594"/>
                    <a:pt x="23273" y="31594"/>
                  </a:cubicBezTo>
                  <a:cubicBezTo>
                    <a:pt x="23978" y="31594"/>
                    <a:pt x="24683" y="31575"/>
                    <a:pt x="25388" y="31539"/>
                  </a:cubicBezTo>
                  <a:lnTo>
                    <a:pt x="25388" y="31539"/>
                  </a:lnTo>
                  <a:cubicBezTo>
                    <a:pt x="25425" y="31728"/>
                    <a:pt x="25459" y="31918"/>
                    <a:pt x="25513" y="32120"/>
                  </a:cubicBezTo>
                  <a:lnTo>
                    <a:pt x="25513" y="31981"/>
                  </a:lnTo>
                  <a:cubicBezTo>
                    <a:pt x="25680" y="32036"/>
                    <a:pt x="25736" y="32733"/>
                    <a:pt x="25792" y="33040"/>
                  </a:cubicBezTo>
                  <a:cubicBezTo>
                    <a:pt x="25875" y="32901"/>
                    <a:pt x="25820" y="32733"/>
                    <a:pt x="25820" y="32566"/>
                  </a:cubicBezTo>
                  <a:lnTo>
                    <a:pt x="25820" y="32566"/>
                  </a:lnTo>
                  <a:cubicBezTo>
                    <a:pt x="25875" y="32622"/>
                    <a:pt x="25875" y="32677"/>
                    <a:pt x="25875" y="32705"/>
                  </a:cubicBezTo>
                  <a:cubicBezTo>
                    <a:pt x="25896" y="32544"/>
                    <a:pt x="25930" y="32427"/>
                    <a:pt x="25969" y="32427"/>
                  </a:cubicBezTo>
                  <a:cubicBezTo>
                    <a:pt x="25984" y="32427"/>
                    <a:pt x="25999" y="32444"/>
                    <a:pt x="26015" y="32482"/>
                  </a:cubicBezTo>
                  <a:cubicBezTo>
                    <a:pt x="26015" y="32441"/>
                    <a:pt x="26029" y="32434"/>
                    <a:pt x="26043" y="32434"/>
                  </a:cubicBezTo>
                  <a:cubicBezTo>
                    <a:pt x="26050" y="32434"/>
                    <a:pt x="26057" y="32435"/>
                    <a:pt x="26062" y="32435"/>
                  </a:cubicBezTo>
                  <a:cubicBezTo>
                    <a:pt x="26067" y="32435"/>
                    <a:pt x="26071" y="32434"/>
                    <a:pt x="26071" y="32427"/>
                  </a:cubicBezTo>
                  <a:cubicBezTo>
                    <a:pt x="26154" y="32594"/>
                    <a:pt x="26098" y="32761"/>
                    <a:pt x="26210" y="32901"/>
                  </a:cubicBezTo>
                  <a:cubicBezTo>
                    <a:pt x="26107" y="32450"/>
                    <a:pt x="26054" y="31980"/>
                    <a:pt x="26030" y="31502"/>
                  </a:cubicBezTo>
                  <a:lnTo>
                    <a:pt x="26030" y="31502"/>
                  </a:lnTo>
                  <a:cubicBezTo>
                    <a:pt x="29470" y="31274"/>
                    <a:pt x="32890" y="30635"/>
                    <a:pt x="36121" y="29703"/>
                  </a:cubicBezTo>
                  <a:lnTo>
                    <a:pt x="36121" y="29703"/>
                  </a:lnTo>
                  <a:cubicBezTo>
                    <a:pt x="37176" y="31476"/>
                    <a:pt x="38165" y="33284"/>
                    <a:pt x="39069" y="35138"/>
                  </a:cubicBezTo>
                  <a:lnTo>
                    <a:pt x="39069" y="35138"/>
                  </a:lnTo>
                  <a:cubicBezTo>
                    <a:pt x="39020" y="35154"/>
                    <a:pt x="38970" y="35170"/>
                    <a:pt x="38921" y="35186"/>
                  </a:cubicBezTo>
                  <a:cubicBezTo>
                    <a:pt x="38726" y="35214"/>
                    <a:pt x="38447" y="35326"/>
                    <a:pt x="38280" y="35354"/>
                  </a:cubicBezTo>
                  <a:cubicBezTo>
                    <a:pt x="37639" y="35521"/>
                    <a:pt x="37081" y="35632"/>
                    <a:pt x="36468" y="35800"/>
                  </a:cubicBezTo>
                  <a:lnTo>
                    <a:pt x="36468" y="35772"/>
                  </a:lnTo>
                  <a:cubicBezTo>
                    <a:pt x="36357" y="35800"/>
                    <a:pt x="36245" y="35800"/>
                    <a:pt x="36245" y="35827"/>
                  </a:cubicBezTo>
                  <a:lnTo>
                    <a:pt x="36329" y="35827"/>
                  </a:lnTo>
                  <a:cubicBezTo>
                    <a:pt x="36292" y="35827"/>
                    <a:pt x="36279" y="35852"/>
                    <a:pt x="36267" y="35852"/>
                  </a:cubicBezTo>
                  <a:cubicBezTo>
                    <a:pt x="36261" y="35852"/>
                    <a:pt x="36254" y="35846"/>
                    <a:pt x="36245" y="35827"/>
                  </a:cubicBezTo>
                  <a:cubicBezTo>
                    <a:pt x="32028" y="36596"/>
                    <a:pt x="27644" y="36960"/>
                    <a:pt x="23271" y="36960"/>
                  </a:cubicBezTo>
                  <a:cubicBezTo>
                    <a:pt x="21457" y="36960"/>
                    <a:pt x="19645" y="36898"/>
                    <a:pt x="17847" y="36775"/>
                  </a:cubicBezTo>
                  <a:cubicBezTo>
                    <a:pt x="17798" y="36780"/>
                    <a:pt x="17744" y="36782"/>
                    <a:pt x="17687" y="36782"/>
                  </a:cubicBezTo>
                  <a:cubicBezTo>
                    <a:pt x="17423" y="36782"/>
                    <a:pt x="17091" y="36732"/>
                    <a:pt x="16816" y="36664"/>
                  </a:cubicBezTo>
                  <a:lnTo>
                    <a:pt x="16760" y="36664"/>
                  </a:lnTo>
                  <a:cubicBezTo>
                    <a:pt x="13889" y="36246"/>
                    <a:pt x="10990" y="35688"/>
                    <a:pt x="8314" y="34434"/>
                  </a:cubicBezTo>
                  <a:lnTo>
                    <a:pt x="8314" y="34434"/>
                  </a:lnTo>
                  <a:lnTo>
                    <a:pt x="8370" y="34517"/>
                  </a:lnTo>
                  <a:cubicBezTo>
                    <a:pt x="7673" y="34155"/>
                    <a:pt x="7004" y="33820"/>
                    <a:pt x="6391" y="33374"/>
                  </a:cubicBezTo>
                  <a:cubicBezTo>
                    <a:pt x="5610" y="32956"/>
                    <a:pt x="5025" y="32259"/>
                    <a:pt x="4495" y="31590"/>
                  </a:cubicBezTo>
                  <a:cubicBezTo>
                    <a:pt x="4328" y="31284"/>
                    <a:pt x="4077" y="30866"/>
                    <a:pt x="3938" y="30531"/>
                  </a:cubicBezTo>
                  <a:cubicBezTo>
                    <a:pt x="3603" y="29751"/>
                    <a:pt x="3492" y="28859"/>
                    <a:pt x="3436" y="27994"/>
                  </a:cubicBezTo>
                  <a:lnTo>
                    <a:pt x="3436" y="28078"/>
                  </a:lnTo>
                  <a:cubicBezTo>
                    <a:pt x="3415" y="26775"/>
                    <a:pt x="3587" y="25486"/>
                    <a:pt x="3914" y="24229"/>
                  </a:cubicBezTo>
                  <a:close/>
                  <a:moveTo>
                    <a:pt x="41229" y="37811"/>
                  </a:moveTo>
                  <a:lnTo>
                    <a:pt x="41229" y="37811"/>
                  </a:lnTo>
                  <a:cubicBezTo>
                    <a:pt x="41231" y="37819"/>
                    <a:pt x="41233" y="37827"/>
                    <a:pt x="41235" y="37834"/>
                  </a:cubicBezTo>
                  <a:cubicBezTo>
                    <a:pt x="41233" y="37836"/>
                    <a:pt x="41232" y="37837"/>
                    <a:pt x="41231" y="37837"/>
                  </a:cubicBezTo>
                  <a:cubicBezTo>
                    <a:pt x="41227" y="37837"/>
                    <a:pt x="41227" y="37827"/>
                    <a:pt x="41229" y="37811"/>
                  </a:cubicBezTo>
                  <a:close/>
                  <a:moveTo>
                    <a:pt x="19177" y="0"/>
                  </a:moveTo>
                  <a:cubicBezTo>
                    <a:pt x="15172" y="0"/>
                    <a:pt x="11178" y="991"/>
                    <a:pt x="8091" y="3631"/>
                  </a:cubicBezTo>
                  <a:cubicBezTo>
                    <a:pt x="7701" y="3966"/>
                    <a:pt x="7255" y="4412"/>
                    <a:pt x="6948" y="4746"/>
                  </a:cubicBezTo>
                  <a:cubicBezTo>
                    <a:pt x="1907" y="9995"/>
                    <a:pt x="0" y="17620"/>
                    <a:pt x="3306" y="23292"/>
                  </a:cubicBezTo>
                  <a:lnTo>
                    <a:pt x="3306" y="23292"/>
                  </a:lnTo>
                  <a:cubicBezTo>
                    <a:pt x="2903" y="24093"/>
                    <a:pt x="2792" y="25054"/>
                    <a:pt x="2627" y="25987"/>
                  </a:cubicBezTo>
                  <a:cubicBezTo>
                    <a:pt x="704" y="35465"/>
                    <a:pt x="11464" y="37305"/>
                    <a:pt x="18544" y="37918"/>
                  </a:cubicBezTo>
                  <a:cubicBezTo>
                    <a:pt x="18535" y="37909"/>
                    <a:pt x="18535" y="37906"/>
                    <a:pt x="18539" y="37906"/>
                  </a:cubicBezTo>
                  <a:cubicBezTo>
                    <a:pt x="18547" y="37906"/>
                    <a:pt x="18572" y="37918"/>
                    <a:pt x="18572" y="37918"/>
                  </a:cubicBezTo>
                  <a:cubicBezTo>
                    <a:pt x="19640" y="38039"/>
                    <a:pt x="21131" y="38119"/>
                    <a:pt x="22419" y="38119"/>
                  </a:cubicBezTo>
                  <a:cubicBezTo>
                    <a:pt x="22610" y="38119"/>
                    <a:pt x="22796" y="38117"/>
                    <a:pt x="22976" y="38113"/>
                  </a:cubicBezTo>
                  <a:lnTo>
                    <a:pt x="22893" y="38113"/>
                  </a:lnTo>
                  <a:cubicBezTo>
                    <a:pt x="23227" y="38113"/>
                    <a:pt x="23729" y="38113"/>
                    <a:pt x="24008" y="38030"/>
                  </a:cubicBezTo>
                  <a:cubicBezTo>
                    <a:pt x="24065" y="38023"/>
                    <a:pt x="24129" y="38021"/>
                    <a:pt x="24195" y="38021"/>
                  </a:cubicBezTo>
                  <a:cubicBezTo>
                    <a:pt x="24314" y="38021"/>
                    <a:pt x="24441" y="38028"/>
                    <a:pt x="24551" y="38028"/>
                  </a:cubicBezTo>
                  <a:cubicBezTo>
                    <a:pt x="24651" y="38028"/>
                    <a:pt x="24737" y="38022"/>
                    <a:pt x="24788" y="38002"/>
                  </a:cubicBezTo>
                  <a:lnTo>
                    <a:pt x="24760" y="38002"/>
                  </a:lnTo>
                  <a:cubicBezTo>
                    <a:pt x="24928" y="37974"/>
                    <a:pt x="25346" y="38002"/>
                    <a:pt x="25374" y="37918"/>
                  </a:cubicBezTo>
                  <a:lnTo>
                    <a:pt x="25597" y="37918"/>
                  </a:lnTo>
                  <a:cubicBezTo>
                    <a:pt x="25694" y="37876"/>
                    <a:pt x="25882" y="37876"/>
                    <a:pt x="26078" y="37876"/>
                  </a:cubicBezTo>
                  <a:cubicBezTo>
                    <a:pt x="26273" y="37876"/>
                    <a:pt x="26475" y="37876"/>
                    <a:pt x="26600" y="37834"/>
                  </a:cubicBezTo>
                  <a:cubicBezTo>
                    <a:pt x="26628" y="37834"/>
                    <a:pt x="26990" y="37834"/>
                    <a:pt x="26879" y="37779"/>
                  </a:cubicBezTo>
                  <a:lnTo>
                    <a:pt x="26907" y="37779"/>
                  </a:lnTo>
                  <a:cubicBezTo>
                    <a:pt x="27604" y="37695"/>
                    <a:pt x="28858" y="37639"/>
                    <a:pt x="29778" y="37611"/>
                  </a:cubicBezTo>
                  <a:cubicBezTo>
                    <a:pt x="30893" y="37500"/>
                    <a:pt x="32008" y="37500"/>
                    <a:pt x="33151" y="37333"/>
                  </a:cubicBezTo>
                  <a:cubicBezTo>
                    <a:pt x="34994" y="37108"/>
                    <a:pt x="37276" y="36731"/>
                    <a:pt x="39524" y="36089"/>
                  </a:cubicBezTo>
                  <a:lnTo>
                    <a:pt x="39524" y="36089"/>
                  </a:lnTo>
                  <a:cubicBezTo>
                    <a:pt x="39669" y="36400"/>
                    <a:pt x="39812" y="36712"/>
                    <a:pt x="39952" y="37026"/>
                  </a:cubicBezTo>
                  <a:cubicBezTo>
                    <a:pt x="40008" y="37221"/>
                    <a:pt x="40398" y="37890"/>
                    <a:pt x="40426" y="38113"/>
                  </a:cubicBezTo>
                  <a:cubicBezTo>
                    <a:pt x="40636" y="38621"/>
                    <a:pt x="41034" y="38845"/>
                    <a:pt x="41417" y="38845"/>
                  </a:cubicBezTo>
                  <a:cubicBezTo>
                    <a:pt x="42001" y="38845"/>
                    <a:pt x="42552" y="38325"/>
                    <a:pt x="42350" y="37500"/>
                  </a:cubicBezTo>
                  <a:cubicBezTo>
                    <a:pt x="42107" y="36800"/>
                    <a:pt x="41836" y="36110"/>
                    <a:pt x="41555" y="35426"/>
                  </a:cubicBezTo>
                  <a:lnTo>
                    <a:pt x="41555" y="35426"/>
                  </a:lnTo>
                  <a:cubicBezTo>
                    <a:pt x="46033" y="33759"/>
                    <a:pt x="49764" y="30841"/>
                    <a:pt x="48679" y="25717"/>
                  </a:cubicBezTo>
                  <a:lnTo>
                    <a:pt x="48679" y="25717"/>
                  </a:lnTo>
                  <a:cubicBezTo>
                    <a:pt x="48686" y="25732"/>
                    <a:pt x="48714" y="25739"/>
                    <a:pt x="48727" y="25764"/>
                  </a:cubicBezTo>
                  <a:lnTo>
                    <a:pt x="48727" y="25764"/>
                  </a:lnTo>
                  <a:cubicBezTo>
                    <a:pt x="48476" y="24631"/>
                    <a:pt x="48115" y="23554"/>
                    <a:pt x="47535" y="22559"/>
                  </a:cubicBezTo>
                  <a:lnTo>
                    <a:pt x="47535" y="22531"/>
                  </a:lnTo>
                  <a:cubicBezTo>
                    <a:pt x="47384" y="22211"/>
                    <a:pt x="47223" y="21895"/>
                    <a:pt x="47053" y="21583"/>
                  </a:cubicBezTo>
                  <a:lnTo>
                    <a:pt x="47053" y="21583"/>
                  </a:lnTo>
                  <a:cubicBezTo>
                    <a:pt x="48110" y="21107"/>
                    <a:pt x="49043" y="20446"/>
                    <a:pt x="49653" y="19437"/>
                  </a:cubicBezTo>
                  <a:cubicBezTo>
                    <a:pt x="50629" y="17290"/>
                    <a:pt x="48956" y="15200"/>
                    <a:pt x="47702" y="13583"/>
                  </a:cubicBezTo>
                  <a:lnTo>
                    <a:pt x="47702" y="13583"/>
                  </a:lnTo>
                  <a:cubicBezTo>
                    <a:pt x="48064" y="13917"/>
                    <a:pt x="48343" y="14280"/>
                    <a:pt x="48650" y="14698"/>
                  </a:cubicBezTo>
                  <a:lnTo>
                    <a:pt x="48399" y="14447"/>
                  </a:lnTo>
                  <a:lnTo>
                    <a:pt x="48399" y="14447"/>
                  </a:lnTo>
                  <a:cubicBezTo>
                    <a:pt x="48674" y="14777"/>
                    <a:pt x="48949" y="15135"/>
                    <a:pt x="49171" y="15519"/>
                  </a:cubicBezTo>
                  <a:lnTo>
                    <a:pt x="49171" y="15519"/>
                  </a:lnTo>
                  <a:cubicBezTo>
                    <a:pt x="47413" y="12461"/>
                    <a:pt x="44213" y="10290"/>
                    <a:pt x="41514" y="8147"/>
                  </a:cubicBezTo>
                  <a:cubicBezTo>
                    <a:pt x="40789" y="7590"/>
                    <a:pt x="40008" y="7060"/>
                    <a:pt x="39200" y="6558"/>
                  </a:cubicBezTo>
                  <a:lnTo>
                    <a:pt x="39200" y="6558"/>
                  </a:lnTo>
                  <a:cubicBezTo>
                    <a:pt x="39395" y="6754"/>
                    <a:pt x="39618" y="6893"/>
                    <a:pt x="39869" y="7032"/>
                  </a:cubicBezTo>
                  <a:lnTo>
                    <a:pt x="39869" y="7060"/>
                  </a:lnTo>
                  <a:cubicBezTo>
                    <a:pt x="40287" y="7395"/>
                    <a:pt x="40733" y="7646"/>
                    <a:pt x="41095" y="8008"/>
                  </a:cubicBezTo>
                  <a:cubicBezTo>
                    <a:pt x="40566" y="7729"/>
                    <a:pt x="40120" y="7311"/>
                    <a:pt x="39590" y="7032"/>
                  </a:cubicBezTo>
                  <a:cubicBezTo>
                    <a:pt x="39590" y="7032"/>
                    <a:pt x="39562" y="7032"/>
                    <a:pt x="39562" y="7060"/>
                  </a:cubicBezTo>
                  <a:cubicBezTo>
                    <a:pt x="39339" y="6949"/>
                    <a:pt x="39200" y="6809"/>
                    <a:pt x="39033" y="6754"/>
                  </a:cubicBezTo>
                  <a:cubicBezTo>
                    <a:pt x="38921" y="6642"/>
                    <a:pt x="38782" y="6558"/>
                    <a:pt x="38698" y="6531"/>
                  </a:cubicBezTo>
                  <a:cubicBezTo>
                    <a:pt x="38642" y="6503"/>
                    <a:pt x="38587" y="6475"/>
                    <a:pt x="38559" y="6475"/>
                  </a:cubicBezTo>
                  <a:cubicBezTo>
                    <a:pt x="35700" y="4651"/>
                    <a:pt x="32602" y="3252"/>
                    <a:pt x="29499" y="2019"/>
                  </a:cubicBezTo>
                  <a:lnTo>
                    <a:pt x="29499" y="2019"/>
                  </a:lnTo>
                  <a:cubicBezTo>
                    <a:pt x="29594" y="2018"/>
                    <a:pt x="29514" y="1951"/>
                    <a:pt x="29443" y="1935"/>
                  </a:cubicBezTo>
                  <a:lnTo>
                    <a:pt x="29443" y="1935"/>
                  </a:lnTo>
                  <a:lnTo>
                    <a:pt x="29443" y="1931"/>
                  </a:lnTo>
                  <a:cubicBezTo>
                    <a:pt x="29806" y="2043"/>
                    <a:pt x="30001" y="2098"/>
                    <a:pt x="30363" y="2210"/>
                  </a:cubicBezTo>
                  <a:cubicBezTo>
                    <a:pt x="29304" y="1792"/>
                    <a:pt x="28273" y="1401"/>
                    <a:pt x="27186" y="1178"/>
                  </a:cubicBezTo>
                  <a:cubicBezTo>
                    <a:pt x="26628" y="955"/>
                    <a:pt x="25959" y="900"/>
                    <a:pt x="25402" y="705"/>
                  </a:cubicBezTo>
                  <a:cubicBezTo>
                    <a:pt x="25095" y="677"/>
                    <a:pt x="24677" y="537"/>
                    <a:pt x="24342" y="509"/>
                  </a:cubicBezTo>
                  <a:cubicBezTo>
                    <a:pt x="22668" y="188"/>
                    <a:pt x="20921" y="0"/>
                    <a:pt x="19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50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Assessment</a:t>
            </a:r>
            <a:endParaRPr dirty="0"/>
          </a:p>
        </p:txBody>
      </p:sp>
      <p:sp>
        <p:nvSpPr>
          <p:cNvPr id="1082" name="Google Shape;1082;p50"/>
          <p:cNvSpPr txBox="1">
            <a:spLocks noGrp="1"/>
          </p:cNvSpPr>
          <p:nvPr>
            <p:ph type="subTitle" idx="3"/>
          </p:nvPr>
        </p:nvSpPr>
        <p:spPr>
          <a:xfrm>
            <a:off x="1136177" y="1467771"/>
            <a:ext cx="38586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dirty="0"/>
              <a:t>The objective is to create a 8-10 minutes self </a:t>
            </a:r>
            <a:r>
              <a:rPr lang="en-IN" dirty="0"/>
              <a:t>assessment</a:t>
            </a:r>
            <a:r>
              <a:rPr lang="en" dirty="0"/>
              <a:t> program, in which a person can analyse his mental state on the basis of the given aspects of MSE.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dirty="0"/>
              <a:t>Based on his answers to the </a:t>
            </a:r>
            <a:r>
              <a:rPr lang="en-IN" dirty="0"/>
              <a:t>assessment</a:t>
            </a:r>
            <a:r>
              <a:rPr lang="en" dirty="0"/>
              <a:t> we will evaluate the mental state using mathematical algorithms and also provide the person with some suggestions on how to make our mind stress free.</a:t>
            </a:r>
            <a:endParaRPr dirty="0"/>
          </a:p>
        </p:txBody>
      </p:sp>
      <p:grpSp>
        <p:nvGrpSpPr>
          <p:cNvPr id="1084" name="Google Shape;1084;p50"/>
          <p:cNvGrpSpPr/>
          <p:nvPr/>
        </p:nvGrpSpPr>
        <p:grpSpPr>
          <a:xfrm>
            <a:off x="385786" y="2154861"/>
            <a:ext cx="411488" cy="411473"/>
            <a:chOff x="-5971525" y="3273750"/>
            <a:chExt cx="292250" cy="290650"/>
          </a:xfrm>
        </p:grpSpPr>
        <p:sp>
          <p:nvSpPr>
            <p:cNvPr id="1085" name="Google Shape;1085;p50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50"/>
          <p:cNvGrpSpPr/>
          <p:nvPr/>
        </p:nvGrpSpPr>
        <p:grpSpPr>
          <a:xfrm>
            <a:off x="373742" y="1615725"/>
            <a:ext cx="421758" cy="411489"/>
            <a:chOff x="-5254775" y="3631325"/>
            <a:chExt cx="296950" cy="292625"/>
          </a:xfrm>
        </p:grpSpPr>
        <p:sp>
          <p:nvSpPr>
            <p:cNvPr id="1088" name="Google Shape;1088;p50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50"/>
          <p:cNvGrpSpPr/>
          <p:nvPr/>
        </p:nvGrpSpPr>
        <p:grpSpPr>
          <a:xfrm>
            <a:off x="5664806" y="820602"/>
            <a:ext cx="3479542" cy="4585936"/>
            <a:chOff x="3950950" y="-48325"/>
            <a:chExt cx="3646937" cy="4807061"/>
          </a:xfrm>
        </p:grpSpPr>
        <p:sp>
          <p:nvSpPr>
            <p:cNvPr id="1096" name="Google Shape;1096;p50"/>
            <p:cNvSpPr/>
            <p:nvPr/>
          </p:nvSpPr>
          <p:spPr>
            <a:xfrm>
              <a:off x="3962697" y="-48325"/>
              <a:ext cx="2290736" cy="1525997"/>
            </a:xfrm>
            <a:custGeom>
              <a:avLst/>
              <a:gdLst/>
              <a:ahLst/>
              <a:cxnLst/>
              <a:rect l="l" t="t" r="r" b="b"/>
              <a:pathLst>
                <a:path w="47388" h="31568" extrusionOk="0">
                  <a:moveTo>
                    <a:pt x="21449" y="1"/>
                  </a:moveTo>
                  <a:cubicBezTo>
                    <a:pt x="21290" y="1"/>
                    <a:pt x="21132" y="6"/>
                    <a:pt x="20974" y="17"/>
                  </a:cubicBezTo>
                  <a:cubicBezTo>
                    <a:pt x="18755" y="169"/>
                    <a:pt x="16627" y="1355"/>
                    <a:pt x="15290" y="3148"/>
                  </a:cubicBezTo>
                  <a:cubicBezTo>
                    <a:pt x="14575" y="2901"/>
                    <a:pt x="13821" y="2776"/>
                    <a:pt x="13066" y="2776"/>
                  </a:cubicBezTo>
                  <a:cubicBezTo>
                    <a:pt x="12056" y="2776"/>
                    <a:pt x="11044" y="3000"/>
                    <a:pt x="10122" y="3452"/>
                  </a:cubicBezTo>
                  <a:cubicBezTo>
                    <a:pt x="8390" y="4333"/>
                    <a:pt x="7083" y="6005"/>
                    <a:pt x="6627" y="7890"/>
                  </a:cubicBezTo>
                  <a:cubicBezTo>
                    <a:pt x="4803" y="7981"/>
                    <a:pt x="3040" y="8893"/>
                    <a:pt x="1885" y="10321"/>
                  </a:cubicBezTo>
                  <a:cubicBezTo>
                    <a:pt x="669" y="11841"/>
                    <a:pt x="213" y="13969"/>
                    <a:pt x="700" y="15884"/>
                  </a:cubicBezTo>
                  <a:cubicBezTo>
                    <a:pt x="61" y="16948"/>
                    <a:pt x="1" y="18346"/>
                    <a:pt x="396" y="19562"/>
                  </a:cubicBezTo>
                  <a:cubicBezTo>
                    <a:pt x="912" y="20929"/>
                    <a:pt x="1916" y="22024"/>
                    <a:pt x="3101" y="22905"/>
                  </a:cubicBezTo>
                  <a:cubicBezTo>
                    <a:pt x="4955" y="24243"/>
                    <a:pt x="7235" y="25033"/>
                    <a:pt x="9514" y="25154"/>
                  </a:cubicBezTo>
                  <a:cubicBezTo>
                    <a:pt x="9575" y="25154"/>
                    <a:pt x="9666" y="31568"/>
                    <a:pt x="15958" y="31568"/>
                  </a:cubicBezTo>
                  <a:lnTo>
                    <a:pt x="25320" y="31568"/>
                  </a:lnTo>
                  <a:cubicBezTo>
                    <a:pt x="26232" y="31568"/>
                    <a:pt x="26962" y="30808"/>
                    <a:pt x="26962" y="29896"/>
                  </a:cubicBezTo>
                  <a:lnTo>
                    <a:pt x="26962" y="29258"/>
                  </a:lnTo>
                  <a:lnTo>
                    <a:pt x="26962" y="28376"/>
                  </a:lnTo>
                  <a:lnTo>
                    <a:pt x="26962" y="27799"/>
                  </a:lnTo>
                  <a:lnTo>
                    <a:pt x="26962" y="27130"/>
                  </a:lnTo>
                  <a:cubicBezTo>
                    <a:pt x="26962" y="26522"/>
                    <a:pt x="26475" y="26036"/>
                    <a:pt x="25867" y="26036"/>
                  </a:cubicBezTo>
                  <a:lnTo>
                    <a:pt x="25715" y="26036"/>
                  </a:lnTo>
                  <a:cubicBezTo>
                    <a:pt x="25411" y="26036"/>
                    <a:pt x="25107" y="26127"/>
                    <a:pt x="24864" y="26370"/>
                  </a:cubicBezTo>
                  <a:cubicBezTo>
                    <a:pt x="24378" y="26887"/>
                    <a:pt x="23648" y="27191"/>
                    <a:pt x="22889" y="27221"/>
                  </a:cubicBezTo>
                  <a:cubicBezTo>
                    <a:pt x="22853" y="27223"/>
                    <a:pt x="22818" y="27224"/>
                    <a:pt x="22784" y="27224"/>
                  </a:cubicBezTo>
                  <a:cubicBezTo>
                    <a:pt x="21367" y="27224"/>
                    <a:pt x="20121" y="26031"/>
                    <a:pt x="20062" y="24577"/>
                  </a:cubicBezTo>
                  <a:lnTo>
                    <a:pt x="20062" y="24212"/>
                  </a:lnTo>
                  <a:cubicBezTo>
                    <a:pt x="20214" y="22753"/>
                    <a:pt x="21369" y="21659"/>
                    <a:pt x="22828" y="21659"/>
                  </a:cubicBezTo>
                  <a:cubicBezTo>
                    <a:pt x="22860" y="21658"/>
                    <a:pt x="22891" y="21657"/>
                    <a:pt x="22923" y="21657"/>
                  </a:cubicBezTo>
                  <a:cubicBezTo>
                    <a:pt x="23766" y="21657"/>
                    <a:pt x="24517" y="22046"/>
                    <a:pt x="24986" y="22632"/>
                  </a:cubicBezTo>
                  <a:cubicBezTo>
                    <a:pt x="25168" y="22875"/>
                    <a:pt x="25503" y="23027"/>
                    <a:pt x="25837" y="23027"/>
                  </a:cubicBezTo>
                  <a:cubicBezTo>
                    <a:pt x="26141" y="23027"/>
                    <a:pt x="26445" y="22875"/>
                    <a:pt x="26627" y="22692"/>
                  </a:cubicBezTo>
                  <a:cubicBezTo>
                    <a:pt x="26810" y="22449"/>
                    <a:pt x="26931" y="22176"/>
                    <a:pt x="26931" y="21872"/>
                  </a:cubicBezTo>
                  <a:lnTo>
                    <a:pt x="26931" y="18346"/>
                  </a:lnTo>
                  <a:cubicBezTo>
                    <a:pt x="26931" y="17738"/>
                    <a:pt x="27417" y="17252"/>
                    <a:pt x="28025" y="17252"/>
                  </a:cubicBezTo>
                  <a:lnTo>
                    <a:pt x="31247" y="17252"/>
                  </a:lnTo>
                  <a:cubicBezTo>
                    <a:pt x="31369" y="17252"/>
                    <a:pt x="31491" y="17252"/>
                    <a:pt x="31582" y="17221"/>
                  </a:cubicBezTo>
                  <a:cubicBezTo>
                    <a:pt x="32038" y="17100"/>
                    <a:pt x="32372" y="16644"/>
                    <a:pt x="32372" y="16157"/>
                  </a:cubicBezTo>
                  <a:lnTo>
                    <a:pt x="32372" y="15945"/>
                  </a:lnTo>
                  <a:cubicBezTo>
                    <a:pt x="32372" y="15610"/>
                    <a:pt x="32220" y="15306"/>
                    <a:pt x="31977" y="15124"/>
                  </a:cubicBezTo>
                  <a:cubicBezTo>
                    <a:pt x="31430" y="14577"/>
                    <a:pt x="31035" y="13878"/>
                    <a:pt x="31035" y="13027"/>
                  </a:cubicBezTo>
                  <a:cubicBezTo>
                    <a:pt x="31004" y="11507"/>
                    <a:pt x="32250" y="10261"/>
                    <a:pt x="33770" y="10261"/>
                  </a:cubicBezTo>
                  <a:lnTo>
                    <a:pt x="33892" y="10261"/>
                  </a:lnTo>
                  <a:cubicBezTo>
                    <a:pt x="35290" y="10291"/>
                    <a:pt x="36506" y="11476"/>
                    <a:pt x="36536" y="12905"/>
                  </a:cubicBezTo>
                  <a:cubicBezTo>
                    <a:pt x="36597" y="13756"/>
                    <a:pt x="36232" y="14546"/>
                    <a:pt x="35624" y="15063"/>
                  </a:cubicBezTo>
                  <a:cubicBezTo>
                    <a:pt x="35412" y="15306"/>
                    <a:pt x="35260" y="15610"/>
                    <a:pt x="35260" y="15914"/>
                  </a:cubicBezTo>
                  <a:lnTo>
                    <a:pt x="35260" y="16097"/>
                  </a:lnTo>
                  <a:cubicBezTo>
                    <a:pt x="35260" y="16704"/>
                    <a:pt x="35746" y="17191"/>
                    <a:pt x="36354" y="17191"/>
                  </a:cubicBezTo>
                  <a:lnTo>
                    <a:pt x="40001" y="17191"/>
                  </a:lnTo>
                  <a:cubicBezTo>
                    <a:pt x="40184" y="17191"/>
                    <a:pt x="40396" y="17252"/>
                    <a:pt x="40579" y="17343"/>
                  </a:cubicBezTo>
                  <a:cubicBezTo>
                    <a:pt x="40883" y="17556"/>
                    <a:pt x="41096" y="17890"/>
                    <a:pt x="41096" y="18315"/>
                  </a:cubicBezTo>
                  <a:lnTo>
                    <a:pt x="41156" y="27738"/>
                  </a:lnTo>
                  <a:lnTo>
                    <a:pt x="41156" y="29835"/>
                  </a:lnTo>
                  <a:cubicBezTo>
                    <a:pt x="41156" y="30686"/>
                    <a:pt x="41855" y="31446"/>
                    <a:pt x="42767" y="31446"/>
                  </a:cubicBezTo>
                  <a:lnTo>
                    <a:pt x="44105" y="31507"/>
                  </a:lnTo>
                  <a:cubicBezTo>
                    <a:pt x="45260" y="30838"/>
                    <a:pt x="46111" y="29835"/>
                    <a:pt x="46628" y="28650"/>
                  </a:cubicBezTo>
                  <a:cubicBezTo>
                    <a:pt x="47387" y="26826"/>
                    <a:pt x="47114" y="24607"/>
                    <a:pt x="45959" y="23057"/>
                  </a:cubicBezTo>
                  <a:cubicBezTo>
                    <a:pt x="46384" y="22024"/>
                    <a:pt x="46719" y="20929"/>
                    <a:pt x="46810" y="19835"/>
                  </a:cubicBezTo>
                  <a:cubicBezTo>
                    <a:pt x="46932" y="18315"/>
                    <a:pt x="46597" y="16674"/>
                    <a:pt x="45746" y="15428"/>
                  </a:cubicBezTo>
                  <a:cubicBezTo>
                    <a:pt x="45138" y="14546"/>
                    <a:pt x="44226" y="13817"/>
                    <a:pt x="43223" y="13483"/>
                  </a:cubicBezTo>
                  <a:cubicBezTo>
                    <a:pt x="43922" y="11476"/>
                    <a:pt x="43558" y="9106"/>
                    <a:pt x="42281" y="7434"/>
                  </a:cubicBezTo>
                  <a:cubicBezTo>
                    <a:pt x="41066" y="5859"/>
                    <a:pt x="39097" y="4912"/>
                    <a:pt x="37128" y="4912"/>
                  </a:cubicBezTo>
                  <a:cubicBezTo>
                    <a:pt x="36931" y="4912"/>
                    <a:pt x="36733" y="4922"/>
                    <a:pt x="36536" y="4941"/>
                  </a:cubicBezTo>
                  <a:cubicBezTo>
                    <a:pt x="35716" y="3452"/>
                    <a:pt x="34287" y="2267"/>
                    <a:pt x="32676" y="1750"/>
                  </a:cubicBezTo>
                  <a:cubicBezTo>
                    <a:pt x="31978" y="1525"/>
                    <a:pt x="31242" y="1412"/>
                    <a:pt x="30507" y="1412"/>
                  </a:cubicBezTo>
                  <a:cubicBezTo>
                    <a:pt x="29255" y="1412"/>
                    <a:pt x="28003" y="1737"/>
                    <a:pt x="26931" y="2388"/>
                  </a:cubicBezTo>
                  <a:cubicBezTo>
                    <a:pt x="25521" y="894"/>
                    <a:pt x="23484" y="1"/>
                    <a:pt x="2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3950950" y="542783"/>
              <a:ext cx="210424" cy="518978"/>
            </a:xfrm>
            <a:custGeom>
              <a:avLst/>
              <a:gdLst/>
              <a:ahLst/>
              <a:cxnLst/>
              <a:rect l="l" t="t" r="r" b="b"/>
              <a:pathLst>
                <a:path w="4353" h="10736" extrusionOk="0">
                  <a:moveTo>
                    <a:pt x="2291" y="1"/>
                  </a:moveTo>
                  <a:cubicBezTo>
                    <a:pt x="2146" y="1"/>
                    <a:pt x="1971" y="68"/>
                    <a:pt x="1946" y="221"/>
                  </a:cubicBezTo>
                  <a:cubicBezTo>
                    <a:pt x="1824" y="768"/>
                    <a:pt x="1915" y="1346"/>
                    <a:pt x="2067" y="1862"/>
                  </a:cubicBezTo>
                  <a:cubicBezTo>
                    <a:pt x="760" y="2957"/>
                    <a:pt x="0" y="4720"/>
                    <a:pt x="92" y="6422"/>
                  </a:cubicBezTo>
                  <a:cubicBezTo>
                    <a:pt x="213" y="8124"/>
                    <a:pt x="1095" y="9705"/>
                    <a:pt x="2523" y="10677"/>
                  </a:cubicBezTo>
                  <a:cubicBezTo>
                    <a:pt x="2579" y="10718"/>
                    <a:pt x="2636" y="10736"/>
                    <a:pt x="2689" y="10736"/>
                  </a:cubicBezTo>
                  <a:cubicBezTo>
                    <a:pt x="2951" y="10736"/>
                    <a:pt x="3136" y="10302"/>
                    <a:pt x="2858" y="10100"/>
                  </a:cubicBezTo>
                  <a:cubicBezTo>
                    <a:pt x="1642" y="9249"/>
                    <a:pt x="791" y="7790"/>
                    <a:pt x="760" y="6300"/>
                  </a:cubicBezTo>
                  <a:cubicBezTo>
                    <a:pt x="730" y="4872"/>
                    <a:pt x="1338" y="3504"/>
                    <a:pt x="2371" y="2562"/>
                  </a:cubicBezTo>
                  <a:cubicBezTo>
                    <a:pt x="2675" y="3109"/>
                    <a:pt x="3131" y="3565"/>
                    <a:pt x="3678" y="3869"/>
                  </a:cubicBezTo>
                  <a:cubicBezTo>
                    <a:pt x="3738" y="3901"/>
                    <a:pt x="3797" y="3915"/>
                    <a:pt x="3852" y="3915"/>
                  </a:cubicBezTo>
                  <a:cubicBezTo>
                    <a:pt x="4159" y="3915"/>
                    <a:pt x="4352" y="3476"/>
                    <a:pt x="4043" y="3321"/>
                  </a:cubicBezTo>
                  <a:cubicBezTo>
                    <a:pt x="3010" y="2774"/>
                    <a:pt x="2402" y="1559"/>
                    <a:pt x="2584" y="434"/>
                  </a:cubicBezTo>
                  <a:cubicBezTo>
                    <a:pt x="2645" y="221"/>
                    <a:pt x="2554" y="69"/>
                    <a:pt x="2371" y="8"/>
                  </a:cubicBezTo>
                  <a:cubicBezTo>
                    <a:pt x="2347" y="3"/>
                    <a:pt x="2320" y="1"/>
                    <a:pt x="2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4293297" y="1068195"/>
              <a:ext cx="266015" cy="175958"/>
            </a:xfrm>
            <a:custGeom>
              <a:avLst/>
              <a:gdLst/>
              <a:ahLst/>
              <a:cxnLst/>
              <a:rect l="l" t="t" r="r" b="b"/>
              <a:pathLst>
                <a:path w="5503" h="3640" extrusionOk="0">
                  <a:moveTo>
                    <a:pt x="4738" y="0"/>
                  </a:moveTo>
                  <a:cubicBezTo>
                    <a:pt x="4630" y="0"/>
                    <a:pt x="4526" y="48"/>
                    <a:pt x="4469" y="143"/>
                  </a:cubicBezTo>
                  <a:cubicBezTo>
                    <a:pt x="4286" y="568"/>
                    <a:pt x="4165" y="1054"/>
                    <a:pt x="4165" y="1510"/>
                  </a:cubicBezTo>
                  <a:cubicBezTo>
                    <a:pt x="3657" y="1663"/>
                    <a:pt x="3134" y="1735"/>
                    <a:pt x="2610" y="1735"/>
                  </a:cubicBezTo>
                  <a:cubicBezTo>
                    <a:pt x="1879" y="1735"/>
                    <a:pt x="1147" y="1594"/>
                    <a:pt x="457" y="1328"/>
                  </a:cubicBezTo>
                  <a:cubicBezTo>
                    <a:pt x="433" y="1319"/>
                    <a:pt x="407" y="1314"/>
                    <a:pt x="381" y="1314"/>
                  </a:cubicBezTo>
                  <a:cubicBezTo>
                    <a:pt x="234" y="1314"/>
                    <a:pt x="57" y="1443"/>
                    <a:pt x="31" y="1571"/>
                  </a:cubicBezTo>
                  <a:cubicBezTo>
                    <a:pt x="1" y="1753"/>
                    <a:pt x="92" y="1905"/>
                    <a:pt x="274" y="1966"/>
                  </a:cubicBezTo>
                  <a:cubicBezTo>
                    <a:pt x="1009" y="2271"/>
                    <a:pt x="1797" y="2417"/>
                    <a:pt x="2594" y="2417"/>
                  </a:cubicBezTo>
                  <a:cubicBezTo>
                    <a:pt x="3149" y="2417"/>
                    <a:pt x="3707" y="2347"/>
                    <a:pt x="4256" y="2209"/>
                  </a:cubicBezTo>
                  <a:cubicBezTo>
                    <a:pt x="4378" y="2696"/>
                    <a:pt x="4590" y="3152"/>
                    <a:pt x="4894" y="3547"/>
                  </a:cubicBezTo>
                  <a:cubicBezTo>
                    <a:pt x="4948" y="3614"/>
                    <a:pt x="5019" y="3639"/>
                    <a:pt x="5092" y="3639"/>
                  </a:cubicBezTo>
                  <a:cubicBezTo>
                    <a:pt x="5186" y="3639"/>
                    <a:pt x="5282" y="3598"/>
                    <a:pt x="5350" y="3547"/>
                  </a:cubicBezTo>
                  <a:cubicBezTo>
                    <a:pt x="5502" y="3364"/>
                    <a:pt x="5502" y="3182"/>
                    <a:pt x="5381" y="3030"/>
                  </a:cubicBezTo>
                  <a:cubicBezTo>
                    <a:pt x="4773" y="2361"/>
                    <a:pt x="4682" y="1328"/>
                    <a:pt x="5046" y="507"/>
                  </a:cubicBezTo>
                  <a:cubicBezTo>
                    <a:pt x="5137" y="355"/>
                    <a:pt x="5077" y="143"/>
                    <a:pt x="4925" y="51"/>
                  </a:cubicBezTo>
                  <a:cubicBezTo>
                    <a:pt x="4868" y="17"/>
                    <a:pt x="4802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4237464" y="307703"/>
              <a:ext cx="160199" cy="218787"/>
            </a:xfrm>
            <a:custGeom>
              <a:avLst/>
              <a:gdLst/>
              <a:ahLst/>
              <a:cxnLst/>
              <a:rect l="l" t="t" r="r" b="b"/>
              <a:pathLst>
                <a:path w="3314" h="4526" extrusionOk="0">
                  <a:moveTo>
                    <a:pt x="1108" y="1"/>
                  </a:moveTo>
                  <a:cubicBezTo>
                    <a:pt x="969" y="1"/>
                    <a:pt x="811" y="68"/>
                    <a:pt x="760" y="221"/>
                  </a:cubicBezTo>
                  <a:cubicBezTo>
                    <a:pt x="608" y="1133"/>
                    <a:pt x="669" y="2045"/>
                    <a:pt x="882" y="2926"/>
                  </a:cubicBezTo>
                  <a:cubicBezTo>
                    <a:pt x="457" y="3200"/>
                    <a:pt x="153" y="3625"/>
                    <a:pt x="61" y="4111"/>
                  </a:cubicBezTo>
                  <a:cubicBezTo>
                    <a:pt x="1" y="4294"/>
                    <a:pt x="92" y="4446"/>
                    <a:pt x="274" y="4507"/>
                  </a:cubicBezTo>
                  <a:cubicBezTo>
                    <a:pt x="306" y="4519"/>
                    <a:pt x="342" y="4525"/>
                    <a:pt x="378" y="4525"/>
                  </a:cubicBezTo>
                  <a:cubicBezTo>
                    <a:pt x="518" y="4525"/>
                    <a:pt x="676" y="4438"/>
                    <a:pt x="700" y="4294"/>
                  </a:cubicBezTo>
                  <a:cubicBezTo>
                    <a:pt x="760" y="3868"/>
                    <a:pt x="1064" y="3564"/>
                    <a:pt x="1460" y="3382"/>
                  </a:cubicBezTo>
                  <a:cubicBezTo>
                    <a:pt x="1916" y="3139"/>
                    <a:pt x="2493" y="3078"/>
                    <a:pt x="2979" y="3048"/>
                  </a:cubicBezTo>
                  <a:cubicBezTo>
                    <a:pt x="3162" y="3048"/>
                    <a:pt x="3314" y="2896"/>
                    <a:pt x="3314" y="2683"/>
                  </a:cubicBezTo>
                  <a:cubicBezTo>
                    <a:pt x="3314" y="2514"/>
                    <a:pt x="3183" y="2345"/>
                    <a:pt x="3019" y="2345"/>
                  </a:cubicBezTo>
                  <a:cubicBezTo>
                    <a:pt x="3006" y="2345"/>
                    <a:pt x="2993" y="2346"/>
                    <a:pt x="2979" y="2348"/>
                  </a:cubicBezTo>
                  <a:cubicBezTo>
                    <a:pt x="2493" y="2409"/>
                    <a:pt x="1946" y="2470"/>
                    <a:pt x="1490" y="2622"/>
                  </a:cubicBezTo>
                  <a:cubicBezTo>
                    <a:pt x="1308" y="1893"/>
                    <a:pt x="1277" y="1133"/>
                    <a:pt x="1429" y="434"/>
                  </a:cubicBezTo>
                  <a:cubicBezTo>
                    <a:pt x="1460" y="221"/>
                    <a:pt x="1368" y="69"/>
                    <a:pt x="1186" y="8"/>
                  </a:cubicBezTo>
                  <a:cubicBezTo>
                    <a:pt x="1161" y="3"/>
                    <a:pt x="1135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256558" y="836886"/>
              <a:ext cx="83822" cy="97792"/>
            </a:xfrm>
            <a:custGeom>
              <a:avLst/>
              <a:gdLst/>
              <a:ahLst/>
              <a:cxnLst/>
              <a:rect l="l" t="t" r="r" b="b"/>
              <a:pathLst>
                <a:path w="1734" h="2023" extrusionOk="0">
                  <a:moveTo>
                    <a:pt x="1434" y="0"/>
                  </a:moveTo>
                  <a:cubicBezTo>
                    <a:pt x="1422" y="0"/>
                    <a:pt x="1410" y="1"/>
                    <a:pt x="1399" y="3"/>
                  </a:cubicBezTo>
                  <a:cubicBezTo>
                    <a:pt x="1217" y="3"/>
                    <a:pt x="1095" y="155"/>
                    <a:pt x="1065" y="338"/>
                  </a:cubicBezTo>
                  <a:lnTo>
                    <a:pt x="1065" y="368"/>
                  </a:lnTo>
                  <a:cubicBezTo>
                    <a:pt x="1065" y="429"/>
                    <a:pt x="1065" y="459"/>
                    <a:pt x="1034" y="490"/>
                  </a:cubicBezTo>
                  <a:cubicBezTo>
                    <a:pt x="1034" y="581"/>
                    <a:pt x="973" y="642"/>
                    <a:pt x="943" y="672"/>
                  </a:cubicBezTo>
                  <a:cubicBezTo>
                    <a:pt x="943" y="672"/>
                    <a:pt x="943" y="733"/>
                    <a:pt x="913" y="733"/>
                  </a:cubicBezTo>
                  <a:cubicBezTo>
                    <a:pt x="913" y="763"/>
                    <a:pt x="852" y="794"/>
                    <a:pt x="852" y="824"/>
                  </a:cubicBezTo>
                  <a:cubicBezTo>
                    <a:pt x="821" y="915"/>
                    <a:pt x="791" y="946"/>
                    <a:pt x="761" y="1037"/>
                  </a:cubicBezTo>
                  <a:cubicBezTo>
                    <a:pt x="700" y="1067"/>
                    <a:pt x="700" y="1098"/>
                    <a:pt x="669" y="1098"/>
                  </a:cubicBezTo>
                  <a:lnTo>
                    <a:pt x="517" y="1250"/>
                  </a:lnTo>
                  <a:lnTo>
                    <a:pt x="457" y="1250"/>
                  </a:lnTo>
                  <a:cubicBezTo>
                    <a:pt x="396" y="1280"/>
                    <a:pt x="365" y="1280"/>
                    <a:pt x="365" y="1280"/>
                  </a:cubicBezTo>
                  <a:cubicBezTo>
                    <a:pt x="305" y="1341"/>
                    <a:pt x="213" y="1371"/>
                    <a:pt x="183" y="1402"/>
                  </a:cubicBezTo>
                  <a:cubicBezTo>
                    <a:pt x="92" y="1432"/>
                    <a:pt x="62" y="1523"/>
                    <a:pt x="31" y="1584"/>
                  </a:cubicBezTo>
                  <a:cubicBezTo>
                    <a:pt x="1" y="1675"/>
                    <a:pt x="31" y="1797"/>
                    <a:pt x="62" y="1858"/>
                  </a:cubicBezTo>
                  <a:cubicBezTo>
                    <a:pt x="122" y="1949"/>
                    <a:pt x="183" y="1979"/>
                    <a:pt x="274" y="2010"/>
                  </a:cubicBezTo>
                  <a:cubicBezTo>
                    <a:pt x="292" y="2018"/>
                    <a:pt x="312" y="2022"/>
                    <a:pt x="335" y="2022"/>
                  </a:cubicBezTo>
                  <a:cubicBezTo>
                    <a:pt x="388" y="2022"/>
                    <a:pt x="453" y="2001"/>
                    <a:pt x="517" y="1979"/>
                  </a:cubicBezTo>
                  <a:cubicBezTo>
                    <a:pt x="1217" y="1675"/>
                    <a:pt x="1672" y="976"/>
                    <a:pt x="1733" y="277"/>
                  </a:cubicBezTo>
                  <a:cubicBezTo>
                    <a:pt x="1733" y="165"/>
                    <a:pt x="1577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4669434" y="120673"/>
              <a:ext cx="176393" cy="365982"/>
            </a:xfrm>
            <a:custGeom>
              <a:avLst/>
              <a:gdLst/>
              <a:ahLst/>
              <a:cxnLst/>
              <a:rect l="l" t="t" r="r" b="b"/>
              <a:pathLst>
                <a:path w="3649" h="7571" extrusionOk="0">
                  <a:moveTo>
                    <a:pt x="914" y="1"/>
                  </a:moveTo>
                  <a:cubicBezTo>
                    <a:pt x="779" y="1"/>
                    <a:pt x="639" y="71"/>
                    <a:pt x="578" y="230"/>
                  </a:cubicBezTo>
                  <a:cubicBezTo>
                    <a:pt x="1" y="1810"/>
                    <a:pt x="244" y="3634"/>
                    <a:pt x="1156" y="5093"/>
                  </a:cubicBezTo>
                  <a:lnTo>
                    <a:pt x="1095" y="5123"/>
                  </a:lnTo>
                  <a:cubicBezTo>
                    <a:pt x="548" y="5670"/>
                    <a:pt x="183" y="6461"/>
                    <a:pt x="183" y="7251"/>
                  </a:cubicBezTo>
                  <a:cubicBezTo>
                    <a:pt x="183" y="7464"/>
                    <a:pt x="350" y="7570"/>
                    <a:pt x="518" y="7570"/>
                  </a:cubicBezTo>
                  <a:cubicBezTo>
                    <a:pt x="685" y="7570"/>
                    <a:pt x="852" y="7464"/>
                    <a:pt x="852" y="7251"/>
                  </a:cubicBezTo>
                  <a:cubicBezTo>
                    <a:pt x="852" y="6643"/>
                    <a:pt x="1095" y="6035"/>
                    <a:pt x="1551" y="5610"/>
                  </a:cubicBezTo>
                  <a:cubicBezTo>
                    <a:pt x="1988" y="5276"/>
                    <a:pt x="2511" y="5072"/>
                    <a:pt x="3030" y="5072"/>
                  </a:cubicBezTo>
                  <a:cubicBezTo>
                    <a:pt x="3125" y="5072"/>
                    <a:pt x="3220" y="5079"/>
                    <a:pt x="3314" y="5093"/>
                  </a:cubicBezTo>
                  <a:cubicBezTo>
                    <a:pt x="3327" y="5095"/>
                    <a:pt x="3341" y="5096"/>
                    <a:pt x="3354" y="5096"/>
                  </a:cubicBezTo>
                  <a:cubicBezTo>
                    <a:pt x="3518" y="5096"/>
                    <a:pt x="3648" y="4925"/>
                    <a:pt x="3648" y="4728"/>
                  </a:cubicBezTo>
                  <a:cubicBezTo>
                    <a:pt x="3648" y="4546"/>
                    <a:pt x="3496" y="4455"/>
                    <a:pt x="3344" y="4394"/>
                  </a:cubicBezTo>
                  <a:cubicBezTo>
                    <a:pt x="3245" y="4383"/>
                    <a:pt x="3147" y="4378"/>
                    <a:pt x="3050" y="4378"/>
                  </a:cubicBezTo>
                  <a:cubicBezTo>
                    <a:pt x="2580" y="4378"/>
                    <a:pt x="2131" y="4496"/>
                    <a:pt x="1703" y="4698"/>
                  </a:cubicBezTo>
                  <a:cubicBezTo>
                    <a:pt x="913" y="3421"/>
                    <a:pt x="730" y="1871"/>
                    <a:pt x="1217" y="412"/>
                  </a:cubicBezTo>
                  <a:cubicBezTo>
                    <a:pt x="1308" y="157"/>
                    <a:pt x="1116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5171934" y="66725"/>
              <a:ext cx="166096" cy="215693"/>
            </a:xfrm>
            <a:custGeom>
              <a:avLst/>
              <a:gdLst/>
              <a:ahLst/>
              <a:cxnLst/>
              <a:rect l="l" t="t" r="r" b="b"/>
              <a:pathLst>
                <a:path w="3436" h="4462" extrusionOk="0">
                  <a:moveTo>
                    <a:pt x="2004" y="1"/>
                  </a:moveTo>
                  <a:cubicBezTo>
                    <a:pt x="1975" y="1"/>
                    <a:pt x="1945" y="3"/>
                    <a:pt x="1916" y="8"/>
                  </a:cubicBezTo>
                  <a:cubicBezTo>
                    <a:pt x="1734" y="39"/>
                    <a:pt x="1643" y="251"/>
                    <a:pt x="1673" y="434"/>
                  </a:cubicBezTo>
                  <a:cubicBezTo>
                    <a:pt x="1825" y="1102"/>
                    <a:pt x="1825" y="1862"/>
                    <a:pt x="1612" y="2561"/>
                  </a:cubicBezTo>
                  <a:cubicBezTo>
                    <a:pt x="1430" y="2516"/>
                    <a:pt x="1232" y="2493"/>
                    <a:pt x="1027" y="2493"/>
                  </a:cubicBezTo>
                  <a:cubicBezTo>
                    <a:pt x="822" y="2493"/>
                    <a:pt x="609" y="2516"/>
                    <a:pt x="396" y="2561"/>
                  </a:cubicBezTo>
                  <a:cubicBezTo>
                    <a:pt x="0" y="2675"/>
                    <a:pt x="131" y="3209"/>
                    <a:pt x="494" y="3209"/>
                  </a:cubicBezTo>
                  <a:cubicBezTo>
                    <a:pt x="521" y="3209"/>
                    <a:pt x="549" y="3206"/>
                    <a:pt x="579" y="3200"/>
                  </a:cubicBezTo>
                  <a:cubicBezTo>
                    <a:pt x="725" y="3158"/>
                    <a:pt x="878" y="3138"/>
                    <a:pt x="1033" y="3138"/>
                  </a:cubicBezTo>
                  <a:cubicBezTo>
                    <a:pt x="1331" y="3138"/>
                    <a:pt x="1637" y="3212"/>
                    <a:pt x="1916" y="3352"/>
                  </a:cubicBezTo>
                  <a:cubicBezTo>
                    <a:pt x="2251" y="3534"/>
                    <a:pt x="2554" y="3899"/>
                    <a:pt x="2706" y="4233"/>
                  </a:cubicBezTo>
                  <a:cubicBezTo>
                    <a:pt x="2781" y="4358"/>
                    <a:pt x="2897" y="4462"/>
                    <a:pt x="3037" y="4462"/>
                  </a:cubicBezTo>
                  <a:cubicBezTo>
                    <a:pt x="3067" y="4462"/>
                    <a:pt x="3099" y="4457"/>
                    <a:pt x="3132" y="4446"/>
                  </a:cubicBezTo>
                  <a:cubicBezTo>
                    <a:pt x="3314" y="4385"/>
                    <a:pt x="3436" y="4203"/>
                    <a:pt x="3375" y="4051"/>
                  </a:cubicBezTo>
                  <a:cubicBezTo>
                    <a:pt x="3132" y="3504"/>
                    <a:pt x="2798" y="3048"/>
                    <a:pt x="2251" y="2774"/>
                  </a:cubicBezTo>
                  <a:cubicBezTo>
                    <a:pt x="2524" y="1953"/>
                    <a:pt x="2524" y="1072"/>
                    <a:pt x="2342" y="251"/>
                  </a:cubicBezTo>
                  <a:cubicBezTo>
                    <a:pt x="2316" y="72"/>
                    <a:pt x="2161" y="1"/>
                    <a:pt x="2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5542222" y="190235"/>
              <a:ext cx="194037" cy="200369"/>
            </a:xfrm>
            <a:custGeom>
              <a:avLst/>
              <a:gdLst/>
              <a:ahLst/>
              <a:cxnLst/>
              <a:rect l="l" t="t" r="r" b="b"/>
              <a:pathLst>
                <a:path w="4014" h="4145" extrusionOk="0">
                  <a:moveTo>
                    <a:pt x="3640" y="1"/>
                  </a:moveTo>
                  <a:cubicBezTo>
                    <a:pt x="3489" y="1"/>
                    <a:pt x="3367" y="87"/>
                    <a:pt x="3314" y="219"/>
                  </a:cubicBezTo>
                  <a:cubicBezTo>
                    <a:pt x="3041" y="1101"/>
                    <a:pt x="2463" y="1891"/>
                    <a:pt x="1703" y="2438"/>
                  </a:cubicBezTo>
                  <a:lnTo>
                    <a:pt x="1673" y="2468"/>
                  </a:lnTo>
                  <a:cubicBezTo>
                    <a:pt x="1338" y="2134"/>
                    <a:pt x="913" y="1861"/>
                    <a:pt x="457" y="1709"/>
                  </a:cubicBezTo>
                  <a:cubicBezTo>
                    <a:pt x="438" y="1705"/>
                    <a:pt x="417" y="1703"/>
                    <a:pt x="395" y="1703"/>
                  </a:cubicBezTo>
                  <a:cubicBezTo>
                    <a:pt x="247" y="1703"/>
                    <a:pt x="58" y="1792"/>
                    <a:pt x="31" y="1952"/>
                  </a:cubicBezTo>
                  <a:cubicBezTo>
                    <a:pt x="1" y="2134"/>
                    <a:pt x="62" y="2286"/>
                    <a:pt x="275" y="2347"/>
                  </a:cubicBezTo>
                  <a:cubicBezTo>
                    <a:pt x="305" y="2347"/>
                    <a:pt x="366" y="2377"/>
                    <a:pt x="426" y="2377"/>
                  </a:cubicBezTo>
                  <a:cubicBezTo>
                    <a:pt x="426" y="2377"/>
                    <a:pt x="454" y="2404"/>
                    <a:pt x="463" y="2404"/>
                  </a:cubicBezTo>
                  <a:cubicBezTo>
                    <a:pt x="467" y="2404"/>
                    <a:pt x="467" y="2398"/>
                    <a:pt x="457" y="2377"/>
                  </a:cubicBezTo>
                  <a:cubicBezTo>
                    <a:pt x="487" y="2377"/>
                    <a:pt x="487" y="2438"/>
                    <a:pt x="518" y="2438"/>
                  </a:cubicBezTo>
                  <a:cubicBezTo>
                    <a:pt x="639" y="2468"/>
                    <a:pt x="730" y="2529"/>
                    <a:pt x="791" y="2590"/>
                  </a:cubicBezTo>
                  <a:cubicBezTo>
                    <a:pt x="822" y="2620"/>
                    <a:pt x="852" y="2651"/>
                    <a:pt x="943" y="2651"/>
                  </a:cubicBezTo>
                  <a:lnTo>
                    <a:pt x="974" y="2651"/>
                  </a:lnTo>
                  <a:lnTo>
                    <a:pt x="1034" y="2681"/>
                  </a:lnTo>
                  <a:lnTo>
                    <a:pt x="1247" y="2924"/>
                  </a:lnTo>
                  <a:lnTo>
                    <a:pt x="1369" y="3046"/>
                  </a:lnTo>
                  <a:lnTo>
                    <a:pt x="1399" y="3076"/>
                  </a:lnTo>
                  <a:lnTo>
                    <a:pt x="1399" y="3107"/>
                  </a:lnTo>
                  <a:cubicBezTo>
                    <a:pt x="1490" y="3198"/>
                    <a:pt x="1521" y="3289"/>
                    <a:pt x="1582" y="3380"/>
                  </a:cubicBezTo>
                  <a:cubicBezTo>
                    <a:pt x="1642" y="3411"/>
                    <a:pt x="1642" y="3502"/>
                    <a:pt x="1673" y="3532"/>
                  </a:cubicBezTo>
                  <a:cubicBezTo>
                    <a:pt x="1673" y="3563"/>
                    <a:pt x="1703" y="3563"/>
                    <a:pt x="1703" y="3593"/>
                  </a:cubicBezTo>
                  <a:cubicBezTo>
                    <a:pt x="1734" y="3715"/>
                    <a:pt x="1794" y="3806"/>
                    <a:pt x="1825" y="3897"/>
                  </a:cubicBezTo>
                  <a:cubicBezTo>
                    <a:pt x="1852" y="4033"/>
                    <a:pt x="2001" y="4145"/>
                    <a:pt x="2185" y="4145"/>
                  </a:cubicBezTo>
                  <a:cubicBezTo>
                    <a:pt x="2206" y="4145"/>
                    <a:pt x="2228" y="4143"/>
                    <a:pt x="2250" y="4140"/>
                  </a:cubicBezTo>
                  <a:cubicBezTo>
                    <a:pt x="2433" y="4110"/>
                    <a:pt x="2493" y="3897"/>
                    <a:pt x="2463" y="3715"/>
                  </a:cubicBezTo>
                  <a:cubicBezTo>
                    <a:pt x="2402" y="3411"/>
                    <a:pt x="2250" y="3107"/>
                    <a:pt x="2098" y="2833"/>
                  </a:cubicBezTo>
                  <a:cubicBezTo>
                    <a:pt x="2949" y="2195"/>
                    <a:pt x="3618" y="1313"/>
                    <a:pt x="3952" y="250"/>
                  </a:cubicBezTo>
                  <a:cubicBezTo>
                    <a:pt x="4013" y="219"/>
                    <a:pt x="3922" y="37"/>
                    <a:pt x="3709" y="6"/>
                  </a:cubicBezTo>
                  <a:cubicBezTo>
                    <a:pt x="3686" y="2"/>
                    <a:pt x="3663" y="1"/>
                    <a:pt x="3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4465196" y="877589"/>
              <a:ext cx="1466442" cy="1440194"/>
            </a:xfrm>
            <a:custGeom>
              <a:avLst/>
              <a:gdLst/>
              <a:ahLst/>
              <a:cxnLst/>
              <a:rect l="l" t="t" r="r" b="b"/>
              <a:pathLst>
                <a:path w="30336" h="29793" extrusionOk="0">
                  <a:moveTo>
                    <a:pt x="24441" y="0"/>
                  </a:moveTo>
                  <a:cubicBezTo>
                    <a:pt x="23101" y="0"/>
                    <a:pt x="21810" y="734"/>
                    <a:pt x="21126" y="2019"/>
                  </a:cubicBezTo>
                  <a:cubicBezTo>
                    <a:pt x="20640" y="2991"/>
                    <a:pt x="20609" y="4146"/>
                    <a:pt x="20974" y="5089"/>
                  </a:cubicBezTo>
                  <a:cubicBezTo>
                    <a:pt x="21126" y="5453"/>
                    <a:pt x="21096" y="5909"/>
                    <a:pt x="20913" y="6304"/>
                  </a:cubicBezTo>
                  <a:lnTo>
                    <a:pt x="20792" y="6517"/>
                  </a:lnTo>
                  <a:cubicBezTo>
                    <a:pt x="20535" y="7052"/>
                    <a:pt x="19992" y="7346"/>
                    <a:pt x="19449" y="7346"/>
                  </a:cubicBezTo>
                  <a:cubicBezTo>
                    <a:pt x="19221" y="7346"/>
                    <a:pt x="18992" y="7294"/>
                    <a:pt x="18785" y="7186"/>
                  </a:cubicBezTo>
                  <a:lnTo>
                    <a:pt x="14895" y="5149"/>
                  </a:lnTo>
                  <a:cubicBezTo>
                    <a:pt x="14685" y="5044"/>
                    <a:pt x="14460" y="4995"/>
                    <a:pt x="14237" y="4995"/>
                  </a:cubicBezTo>
                  <a:cubicBezTo>
                    <a:pt x="13686" y="4995"/>
                    <a:pt x="13148" y="5299"/>
                    <a:pt x="12889" y="5818"/>
                  </a:cubicBezTo>
                  <a:lnTo>
                    <a:pt x="10670" y="10013"/>
                  </a:lnTo>
                  <a:cubicBezTo>
                    <a:pt x="10487" y="10347"/>
                    <a:pt x="10183" y="10621"/>
                    <a:pt x="9819" y="10742"/>
                  </a:cubicBezTo>
                  <a:cubicBezTo>
                    <a:pt x="9679" y="10785"/>
                    <a:pt x="9543" y="10805"/>
                    <a:pt x="9408" y="10805"/>
                  </a:cubicBezTo>
                  <a:cubicBezTo>
                    <a:pt x="9161" y="10805"/>
                    <a:pt x="8919" y="10738"/>
                    <a:pt x="8664" y="10621"/>
                  </a:cubicBezTo>
                  <a:cubicBezTo>
                    <a:pt x="8299" y="10438"/>
                    <a:pt x="7995" y="10043"/>
                    <a:pt x="7904" y="9648"/>
                  </a:cubicBezTo>
                  <a:cubicBezTo>
                    <a:pt x="7691" y="8584"/>
                    <a:pt x="6992" y="7611"/>
                    <a:pt x="5958" y="7095"/>
                  </a:cubicBezTo>
                  <a:cubicBezTo>
                    <a:pt x="5404" y="6795"/>
                    <a:pt x="4808" y="6652"/>
                    <a:pt x="4222" y="6652"/>
                  </a:cubicBezTo>
                  <a:cubicBezTo>
                    <a:pt x="2847" y="6652"/>
                    <a:pt x="1521" y="7433"/>
                    <a:pt x="882" y="8797"/>
                  </a:cubicBezTo>
                  <a:cubicBezTo>
                    <a:pt x="1" y="10621"/>
                    <a:pt x="791" y="12870"/>
                    <a:pt x="2585" y="13751"/>
                  </a:cubicBezTo>
                  <a:cubicBezTo>
                    <a:pt x="3122" y="14011"/>
                    <a:pt x="3690" y="14133"/>
                    <a:pt x="4247" y="14133"/>
                  </a:cubicBezTo>
                  <a:cubicBezTo>
                    <a:pt x="4667" y="14133"/>
                    <a:pt x="5081" y="14064"/>
                    <a:pt x="5472" y="13934"/>
                  </a:cubicBezTo>
                  <a:cubicBezTo>
                    <a:pt x="5643" y="13868"/>
                    <a:pt x="5825" y="13836"/>
                    <a:pt x="6004" y="13836"/>
                  </a:cubicBezTo>
                  <a:cubicBezTo>
                    <a:pt x="6239" y="13836"/>
                    <a:pt x="6468" y="13891"/>
                    <a:pt x="6658" y="13994"/>
                  </a:cubicBezTo>
                  <a:lnTo>
                    <a:pt x="6901" y="14116"/>
                  </a:lnTo>
                  <a:cubicBezTo>
                    <a:pt x="7661" y="14511"/>
                    <a:pt x="7904" y="15423"/>
                    <a:pt x="7539" y="16122"/>
                  </a:cubicBezTo>
                  <a:lnTo>
                    <a:pt x="5472" y="20134"/>
                  </a:lnTo>
                  <a:cubicBezTo>
                    <a:pt x="5107" y="20864"/>
                    <a:pt x="5411" y="21745"/>
                    <a:pt x="6141" y="22141"/>
                  </a:cubicBezTo>
                  <a:lnTo>
                    <a:pt x="20457" y="29618"/>
                  </a:lnTo>
                  <a:cubicBezTo>
                    <a:pt x="20676" y="29736"/>
                    <a:pt x="20912" y="29792"/>
                    <a:pt x="21144" y="29792"/>
                  </a:cubicBezTo>
                  <a:cubicBezTo>
                    <a:pt x="21685" y="29792"/>
                    <a:pt x="22208" y="29490"/>
                    <a:pt x="22463" y="28980"/>
                  </a:cubicBezTo>
                  <a:lnTo>
                    <a:pt x="29941" y="14663"/>
                  </a:lnTo>
                  <a:cubicBezTo>
                    <a:pt x="30336" y="13903"/>
                    <a:pt x="30032" y="13022"/>
                    <a:pt x="29272" y="12566"/>
                  </a:cubicBezTo>
                  <a:lnTo>
                    <a:pt x="24925" y="10317"/>
                  </a:lnTo>
                  <a:cubicBezTo>
                    <a:pt x="24165" y="9952"/>
                    <a:pt x="23892" y="9040"/>
                    <a:pt x="24287" y="8311"/>
                  </a:cubicBezTo>
                  <a:lnTo>
                    <a:pt x="24409" y="8067"/>
                  </a:lnTo>
                  <a:cubicBezTo>
                    <a:pt x="24591" y="7703"/>
                    <a:pt x="24925" y="7429"/>
                    <a:pt x="25351" y="7307"/>
                  </a:cubicBezTo>
                  <a:cubicBezTo>
                    <a:pt x="26384" y="7064"/>
                    <a:pt x="27327" y="6365"/>
                    <a:pt x="27813" y="5301"/>
                  </a:cubicBezTo>
                  <a:cubicBezTo>
                    <a:pt x="28664" y="3599"/>
                    <a:pt x="27965" y="1441"/>
                    <a:pt x="26293" y="499"/>
                  </a:cubicBezTo>
                  <a:cubicBezTo>
                    <a:pt x="25703" y="160"/>
                    <a:pt x="25067" y="0"/>
                    <a:pt x="24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4975091" y="1371870"/>
              <a:ext cx="693534" cy="693582"/>
            </a:xfrm>
            <a:custGeom>
              <a:avLst/>
              <a:gdLst/>
              <a:ahLst/>
              <a:cxnLst/>
              <a:rect l="l" t="t" r="r" b="b"/>
              <a:pathLst>
                <a:path w="14347" h="14348" extrusionOk="0">
                  <a:moveTo>
                    <a:pt x="8055" y="0"/>
                  </a:moveTo>
                  <a:lnTo>
                    <a:pt x="6110" y="3739"/>
                  </a:lnTo>
                  <a:lnTo>
                    <a:pt x="2341" y="1824"/>
                  </a:lnTo>
                  <a:lnTo>
                    <a:pt x="0" y="6292"/>
                  </a:lnTo>
                  <a:lnTo>
                    <a:pt x="3739" y="8238"/>
                  </a:lnTo>
                  <a:lnTo>
                    <a:pt x="1824" y="12007"/>
                  </a:lnTo>
                  <a:lnTo>
                    <a:pt x="6292" y="14347"/>
                  </a:lnTo>
                  <a:lnTo>
                    <a:pt x="8237" y="10578"/>
                  </a:lnTo>
                  <a:lnTo>
                    <a:pt x="12007" y="12523"/>
                  </a:lnTo>
                  <a:lnTo>
                    <a:pt x="14347" y="8055"/>
                  </a:lnTo>
                  <a:lnTo>
                    <a:pt x="10578" y="6080"/>
                  </a:lnTo>
                  <a:lnTo>
                    <a:pt x="12523" y="2341"/>
                  </a:lnTo>
                  <a:lnTo>
                    <a:pt x="8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6218118" y="3392213"/>
              <a:ext cx="1379769" cy="1366523"/>
            </a:xfrm>
            <a:custGeom>
              <a:avLst/>
              <a:gdLst/>
              <a:ahLst/>
              <a:cxnLst/>
              <a:rect l="l" t="t" r="r" b="b"/>
              <a:pathLst>
                <a:path w="28543" h="28269" extrusionOk="0">
                  <a:moveTo>
                    <a:pt x="13041" y="0"/>
                  </a:moveTo>
                  <a:cubicBezTo>
                    <a:pt x="12585" y="395"/>
                    <a:pt x="12129" y="851"/>
                    <a:pt x="11673" y="1277"/>
                  </a:cubicBezTo>
                  <a:cubicBezTo>
                    <a:pt x="7904" y="4772"/>
                    <a:pt x="4287" y="8390"/>
                    <a:pt x="761" y="12098"/>
                  </a:cubicBezTo>
                  <a:cubicBezTo>
                    <a:pt x="518" y="12371"/>
                    <a:pt x="275" y="12645"/>
                    <a:pt x="1" y="12858"/>
                  </a:cubicBezTo>
                  <a:cubicBezTo>
                    <a:pt x="2037" y="17995"/>
                    <a:pt x="4074" y="23131"/>
                    <a:pt x="6080" y="28268"/>
                  </a:cubicBezTo>
                  <a:lnTo>
                    <a:pt x="28543" y="21824"/>
                  </a:lnTo>
                  <a:cubicBezTo>
                    <a:pt x="24986" y="16657"/>
                    <a:pt x="21400" y="11581"/>
                    <a:pt x="17813" y="6444"/>
                  </a:cubicBezTo>
                  <a:cubicBezTo>
                    <a:pt x="16293" y="4256"/>
                    <a:pt x="14743" y="2037"/>
                    <a:pt x="130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5543720" y="1750763"/>
              <a:ext cx="1238664" cy="2229199"/>
            </a:xfrm>
            <a:custGeom>
              <a:avLst/>
              <a:gdLst/>
              <a:ahLst/>
              <a:cxnLst/>
              <a:rect l="l" t="t" r="r" b="b"/>
              <a:pathLst>
                <a:path w="25624" h="46115" extrusionOk="0">
                  <a:moveTo>
                    <a:pt x="1862" y="0"/>
                  </a:moveTo>
                  <a:cubicBezTo>
                    <a:pt x="1410" y="0"/>
                    <a:pt x="910" y="131"/>
                    <a:pt x="608" y="460"/>
                  </a:cubicBezTo>
                  <a:cubicBezTo>
                    <a:pt x="183" y="886"/>
                    <a:pt x="122" y="1463"/>
                    <a:pt x="61" y="2041"/>
                  </a:cubicBezTo>
                  <a:lnTo>
                    <a:pt x="61" y="2497"/>
                  </a:lnTo>
                  <a:cubicBezTo>
                    <a:pt x="0" y="4199"/>
                    <a:pt x="335" y="5932"/>
                    <a:pt x="882" y="7603"/>
                  </a:cubicBezTo>
                  <a:lnTo>
                    <a:pt x="1338" y="8971"/>
                  </a:lnTo>
                  <a:cubicBezTo>
                    <a:pt x="1581" y="9701"/>
                    <a:pt x="1854" y="10400"/>
                    <a:pt x="2158" y="11099"/>
                  </a:cubicBezTo>
                  <a:cubicBezTo>
                    <a:pt x="1247" y="13986"/>
                    <a:pt x="517" y="17026"/>
                    <a:pt x="973" y="20005"/>
                  </a:cubicBezTo>
                  <a:cubicBezTo>
                    <a:pt x="335" y="22801"/>
                    <a:pt x="882" y="25902"/>
                    <a:pt x="2432" y="28333"/>
                  </a:cubicBezTo>
                  <a:cubicBezTo>
                    <a:pt x="3040" y="29245"/>
                    <a:pt x="3861" y="30096"/>
                    <a:pt x="4864" y="30461"/>
                  </a:cubicBezTo>
                  <a:cubicBezTo>
                    <a:pt x="5441" y="32832"/>
                    <a:pt x="6262" y="35203"/>
                    <a:pt x="7721" y="37178"/>
                  </a:cubicBezTo>
                  <a:cubicBezTo>
                    <a:pt x="8694" y="38516"/>
                    <a:pt x="10031" y="39671"/>
                    <a:pt x="11612" y="40096"/>
                  </a:cubicBezTo>
                  <a:cubicBezTo>
                    <a:pt x="11915" y="40704"/>
                    <a:pt x="12280" y="41312"/>
                    <a:pt x="12584" y="41920"/>
                  </a:cubicBezTo>
                  <a:cubicBezTo>
                    <a:pt x="13253" y="43318"/>
                    <a:pt x="13982" y="44686"/>
                    <a:pt x="14712" y="46115"/>
                  </a:cubicBezTo>
                  <a:cubicBezTo>
                    <a:pt x="18238" y="42376"/>
                    <a:pt x="21885" y="38759"/>
                    <a:pt x="25624" y="35263"/>
                  </a:cubicBezTo>
                  <a:cubicBezTo>
                    <a:pt x="23709" y="33257"/>
                    <a:pt x="22007" y="31069"/>
                    <a:pt x="20092" y="29002"/>
                  </a:cubicBezTo>
                  <a:cubicBezTo>
                    <a:pt x="19879" y="24078"/>
                    <a:pt x="19910" y="19093"/>
                    <a:pt x="20213" y="14138"/>
                  </a:cubicBezTo>
                  <a:cubicBezTo>
                    <a:pt x="20305" y="12892"/>
                    <a:pt x="20365" y="11646"/>
                    <a:pt x="19940" y="10491"/>
                  </a:cubicBezTo>
                  <a:cubicBezTo>
                    <a:pt x="19636" y="9670"/>
                    <a:pt x="19028" y="8941"/>
                    <a:pt x="18451" y="8242"/>
                  </a:cubicBezTo>
                  <a:cubicBezTo>
                    <a:pt x="16292" y="5719"/>
                    <a:pt x="14043" y="3287"/>
                    <a:pt x="11672" y="916"/>
                  </a:cubicBezTo>
                  <a:cubicBezTo>
                    <a:pt x="11368" y="612"/>
                    <a:pt x="11034" y="278"/>
                    <a:pt x="10608" y="156"/>
                  </a:cubicBezTo>
                  <a:cubicBezTo>
                    <a:pt x="10460" y="125"/>
                    <a:pt x="10308" y="111"/>
                    <a:pt x="10154" y="111"/>
                  </a:cubicBezTo>
                  <a:cubicBezTo>
                    <a:pt x="9865" y="111"/>
                    <a:pt x="9568" y="158"/>
                    <a:pt x="9271" y="217"/>
                  </a:cubicBezTo>
                  <a:cubicBezTo>
                    <a:pt x="7994" y="460"/>
                    <a:pt x="6687" y="704"/>
                    <a:pt x="5380" y="977"/>
                  </a:cubicBezTo>
                  <a:lnTo>
                    <a:pt x="4894" y="1919"/>
                  </a:lnTo>
                  <a:lnTo>
                    <a:pt x="4408" y="1160"/>
                  </a:lnTo>
                  <a:cubicBezTo>
                    <a:pt x="3769" y="521"/>
                    <a:pt x="2918" y="65"/>
                    <a:pt x="2006" y="4"/>
                  </a:cubicBezTo>
                  <a:cubicBezTo>
                    <a:pt x="1959" y="2"/>
                    <a:pt x="1911" y="0"/>
                    <a:pt x="1862" y="0"/>
                  </a:cubicBezTo>
                  <a:close/>
                </a:path>
              </a:pathLst>
            </a:custGeom>
            <a:solidFill>
              <a:srgbClr val="C9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5905162" y="2072759"/>
              <a:ext cx="188139" cy="299756"/>
            </a:xfrm>
            <a:custGeom>
              <a:avLst/>
              <a:gdLst/>
              <a:ahLst/>
              <a:cxnLst/>
              <a:rect l="l" t="t" r="r" b="b"/>
              <a:pathLst>
                <a:path w="3892" h="6201" extrusionOk="0">
                  <a:moveTo>
                    <a:pt x="1" y="0"/>
                  </a:moveTo>
                  <a:lnTo>
                    <a:pt x="1" y="0"/>
                  </a:lnTo>
                  <a:cubicBezTo>
                    <a:pt x="1004" y="2097"/>
                    <a:pt x="1976" y="4225"/>
                    <a:pt x="3192" y="6201"/>
                  </a:cubicBezTo>
                  <a:cubicBezTo>
                    <a:pt x="3496" y="5076"/>
                    <a:pt x="3739" y="3952"/>
                    <a:pt x="3891" y="2797"/>
                  </a:cubicBezTo>
                  <a:cubicBezTo>
                    <a:pt x="2584" y="1854"/>
                    <a:pt x="1308" y="942"/>
                    <a:pt x="1" y="0"/>
                  </a:cubicBezTo>
                  <a:close/>
                </a:path>
              </a:pathLst>
            </a:custGeom>
            <a:solidFill>
              <a:srgbClr val="D8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578960" y="2292853"/>
              <a:ext cx="286560" cy="937409"/>
            </a:xfrm>
            <a:custGeom>
              <a:avLst/>
              <a:gdLst/>
              <a:ahLst/>
              <a:cxnLst/>
              <a:rect l="l" t="t" r="r" b="b"/>
              <a:pathLst>
                <a:path w="5928" h="19392" extrusionOk="0">
                  <a:moveTo>
                    <a:pt x="1616" y="1"/>
                  </a:moveTo>
                  <a:cubicBezTo>
                    <a:pt x="1404" y="1"/>
                    <a:pt x="1172" y="239"/>
                    <a:pt x="1277" y="493"/>
                  </a:cubicBezTo>
                  <a:cubicBezTo>
                    <a:pt x="2433" y="3016"/>
                    <a:pt x="3253" y="5660"/>
                    <a:pt x="3831" y="8396"/>
                  </a:cubicBezTo>
                  <a:cubicBezTo>
                    <a:pt x="4104" y="9733"/>
                    <a:pt x="4317" y="11101"/>
                    <a:pt x="4439" y="12469"/>
                  </a:cubicBezTo>
                  <a:cubicBezTo>
                    <a:pt x="4469" y="13107"/>
                    <a:pt x="4287" y="13715"/>
                    <a:pt x="3557" y="13776"/>
                  </a:cubicBezTo>
                  <a:cubicBezTo>
                    <a:pt x="3538" y="13777"/>
                    <a:pt x="3519" y="13777"/>
                    <a:pt x="3499" y="13777"/>
                  </a:cubicBezTo>
                  <a:cubicBezTo>
                    <a:pt x="2916" y="13777"/>
                    <a:pt x="2419" y="13337"/>
                    <a:pt x="2007" y="12925"/>
                  </a:cubicBezTo>
                  <a:cubicBezTo>
                    <a:pt x="1065" y="11891"/>
                    <a:pt x="639" y="10493"/>
                    <a:pt x="791" y="9125"/>
                  </a:cubicBezTo>
                  <a:cubicBezTo>
                    <a:pt x="806" y="8912"/>
                    <a:pt x="654" y="8806"/>
                    <a:pt x="495" y="8806"/>
                  </a:cubicBezTo>
                  <a:cubicBezTo>
                    <a:pt x="335" y="8806"/>
                    <a:pt x="168" y="8912"/>
                    <a:pt x="153" y="9125"/>
                  </a:cubicBezTo>
                  <a:cubicBezTo>
                    <a:pt x="1" y="10493"/>
                    <a:pt x="426" y="11952"/>
                    <a:pt x="1277" y="13016"/>
                  </a:cubicBezTo>
                  <a:cubicBezTo>
                    <a:pt x="1826" y="13678"/>
                    <a:pt x="2717" y="14409"/>
                    <a:pt x="3604" y="14409"/>
                  </a:cubicBezTo>
                  <a:cubicBezTo>
                    <a:pt x="3897" y="14409"/>
                    <a:pt x="4190" y="14329"/>
                    <a:pt x="4469" y="14140"/>
                  </a:cubicBezTo>
                  <a:cubicBezTo>
                    <a:pt x="4803" y="15022"/>
                    <a:pt x="5047" y="15903"/>
                    <a:pt x="5168" y="16815"/>
                  </a:cubicBezTo>
                  <a:cubicBezTo>
                    <a:pt x="5199" y="17210"/>
                    <a:pt x="5290" y="17666"/>
                    <a:pt x="5168" y="18092"/>
                  </a:cubicBezTo>
                  <a:cubicBezTo>
                    <a:pt x="5084" y="18401"/>
                    <a:pt x="4817" y="18737"/>
                    <a:pt x="4489" y="18737"/>
                  </a:cubicBezTo>
                  <a:cubicBezTo>
                    <a:pt x="4462" y="18737"/>
                    <a:pt x="4435" y="18735"/>
                    <a:pt x="4408" y="18730"/>
                  </a:cubicBezTo>
                  <a:cubicBezTo>
                    <a:pt x="4389" y="18727"/>
                    <a:pt x="4370" y="18726"/>
                    <a:pt x="4352" y="18726"/>
                  </a:cubicBezTo>
                  <a:cubicBezTo>
                    <a:pt x="3970" y="18726"/>
                    <a:pt x="3850" y="19310"/>
                    <a:pt x="4256" y="19368"/>
                  </a:cubicBezTo>
                  <a:cubicBezTo>
                    <a:pt x="4338" y="19384"/>
                    <a:pt x="4420" y="19391"/>
                    <a:pt x="4501" y="19391"/>
                  </a:cubicBezTo>
                  <a:cubicBezTo>
                    <a:pt x="4901" y="19391"/>
                    <a:pt x="5280" y="19206"/>
                    <a:pt x="5533" y="18852"/>
                  </a:cubicBezTo>
                  <a:cubicBezTo>
                    <a:pt x="5867" y="18426"/>
                    <a:pt x="5928" y="17849"/>
                    <a:pt x="5928" y="17332"/>
                  </a:cubicBezTo>
                  <a:cubicBezTo>
                    <a:pt x="5837" y="16086"/>
                    <a:pt x="5533" y="14809"/>
                    <a:pt x="5047" y="13654"/>
                  </a:cubicBezTo>
                  <a:cubicBezTo>
                    <a:pt x="5047" y="13593"/>
                    <a:pt x="5016" y="13593"/>
                    <a:pt x="5016" y="13593"/>
                  </a:cubicBezTo>
                  <a:cubicBezTo>
                    <a:pt x="5168" y="13289"/>
                    <a:pt x="5199" y="12925"/>
                    <a:pt x="5199" y="12590"/>
                  </a:cubicBezTo>
                  <a:cubicBezTo>
                    <a:pt x="5168" y="11830"/>
                    <a:pt x="5047" y="11070"/>
                    <a:pt x="4925" y="10311"/>
                  </a:cubicBezTo>
                  <a:cubicBezTo>
                    <a:pt x="4712" y="8669"/>
                    <a:pt x="4347" y="7028"/>
                    <a:pt x="3891" y="5478"/>
                  </a:cubicBezTo>
                  <a:cubicBezTo>
                    <a:pt x="3314" y="3654"/>
                    <a:pt x="2645" y="1861"/>
                    <a:pt x="1855" y="158"/>
                  </a:cubicBezTo>
                  <a:cubicBezTo>
                    <a:pt x="1799" y="47"/>
                    <a:pt x="1710" y="1"/>
                    <a:pt x="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5557932" y="1738291"/>
              <a:ext cx="672989" cy="869782"/>
            </a:xfrm>
            <a:custGeom>
              <a:avLst/>
              <a:gdLst/>
              <a:ahLst/>
              <a:cxnLst/>
              <a:rect l="l" t="t" r="r" b="b"/>
              <a:pathLst>
                <a:path w="13922" h="17993" extrusionOk="0">
                  <a:moveTo>
                    <a:pt x="1254" y="0"/>
                  </a:moveTo>
                  <a:cubicBezTo>
                    <a:pt x="972" y="0"/>
                    <a:pt x="688" y="35"/>
                    <a:pt x="405" y="111"/>
                  </a:cubicBezTo>
                  <a:cubicBezTo>
                    <a:pt x="0" y="226"/>
                    <a:pt x="146" y="783"/>
                    <a:pt x="529" y="783"/>
                  </a:cubicBezTo>
                  <a:cubicBezTo>
                    <a:pt x="548" y="783"/>
                    <a:pt x="568" y="782"/>
                    <a:pt x="588" y="779"/>
                  </a:cubicBezTo>
                  <a:cubicBezTo>
                    <a:pt x="810" y="725"/>
                    <a:pt x="1031" y="700"/>
                    <a:pt x="1250" y="700"/>
                  </a:cubicBezTo>
                  <a:cubicBezTo>
                    <a:pt x="2257" y="700"/>
                    <a:pt x="3207" y="1235"/>
                    <a:pt x="3931" y="1934"/>
                  </a:cubicBezTo>
                  <a:cubicBezTo>
                    <a:pt x="4965" y="2968"/>
                    <a:pt x="5482" y="4427"/>
                    <a:pt x="6029" y="5734"/>
                  </a:cubicBezTo>
                  <a:cubicBezTo>
                    <a:pt x="7153" y="8530"/>
                    <a:pt x="8521" y="11175"/>
                    <a:pt x="10162" y="13697"/>
                  </a:cubicBezTo>
                  <a:cubicBezTo>
                    <a:pt x="11074" y="15126"/>
                    <a:pt x="12108" y="16524"/>
                    <a:pt x="13172" y="17892"/>
                  </a:cubicBezTo>
                  <a:cubicBezTo>
                    <a:pt x="13234" y="17963"/>
                    <a:pt x="13320" y="17993"/>
                    <a:pt x="13407" y="17993"/>
                  </a:cubicBezTo>
                  <a:cubicBezTo>
                    <a:pt x="13656" y="17993"/>
                    <a:pt x="13922" y="17745"/>
                    <a:pt x="13719" y="17497"/>
                  </a:cubicBezTo>
                  <a:cubicBezTo>
                    <a:pt x="11713" y="14944"/>
                    <a:pt x="9919" y="12208"/>
                    <a:pt x="8460" y="9351"/>
                  </a:cubicBezTo>
                  <a:cubicBezTo>
                    <a:pt x="7731" y="7922"/>
                    <a:pt x="7032" y="6463"/>
                    <a:pt x="6424" y="4974"/>
                  </a:cubicBezTo>
                  <a:cubicBezTo>
                    <a:pt x="5907" y="3667"/>
                    <a:pt x="5299" y="2299"/>
                    <a:pt x="4205" y="1266"/>
                  </a:cubicBezTo>
                  <a:cubicBezTo>
                    <a:pt x="3385" y="518"/>
                    <a:pt x="2336" y="0"/>
                    <a:pt x="1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765603" y="2218747"/>
              <a:ext cx="99919" cy="111762"/>
            </a:xfrm>
            <a:custGeom>
              <a:avLst/>
              <a:gdLst/>
              <a:ahLst/>
              <a:cxnLst/>
              <a:rect l="l" t="t" r="r" b="b"/>
              <a:pathLst>
                <a:path w="2067" h="2312" extrusionOk="0">
                  <a:moveTo>
                    <a:pt x="1669" y="0"/>
                  </a:moveTo>
                  <a:cubicBezTo>
                    <a:pt x="1592" y="0"/>
                    <a:pt x="1516" y="24"/>
                    <a:pt x="1459" y="80"/>
                  </a:cubicBezTo>
                  <a:lnTo>
                    <a:pt x="122" y="1752"/>
                  </a:lnTo>
                  <a:cubicBezTo>
                    <a:pt x="0" y="1904"/>
                    <a:pt x="0" y="2117"/>
                    <a:pt x="122" y="2208"/>
                  </a:cubicBezTo>
                  <a:cubicBezTo>
                    <a:pt x="186" y="2272"/>
                    <a:pt x="275" y="2311"/>
                    <a:pt x="363" y="2311"/>
                  </a:cubicBezTo>
                  <a:cubicBezTo>
                    <a:pt x="442" y="2311"/>
                    <a:pt x="520" y="2280"/>
                    <a:pt x="578" y="2208"/>
                  </a:cubicBezTo>
                  <a:cubicBezTo>
                    <a:pt x="1034" y="1661"/>
                    <a:pt x="1459" y="1114"/>
                    <a:pt x="1915" y="536"/>
                  </a:cubicBezTo>
                  <a:cubicBezTo>
                    <a:pt x="2037" y="415"/>
                    <a:pt x="2067" y="202"/>
                    <a:pt x="1915" y="80"/>
                  </a:cubicBezTo>
                  <a:cubicBezTo>
                    <a:pt x="1850" y="32"/>
                    <a:pt x="1759" y="0"/>
                    <a:pt x="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5889016" y="2061496"/>
              <a:ext cx="254220" cy="317159"/>
            </a:xfrm>
            <a:custGeom>
              <a:avLst/>
              <a:gdLst/>
              <a:ahLst/>
              <a:cxnLst/>
              <a:rect l="l" t="t" r="r" b="b"/>
              <a:pathLst>
                <a:path w="5259" h="6561" extrusionOk="0">
                  <a:moveTo>
                    <a:pt x="397" y="0"/>
                  </a:moveTo>
                  <a:cubicBezTo>
                    <a:pt x="269" y="0"/>
                    <a:pt x="135" y="86"/>
                    <a:pt x="92" y="172"/>
                  </a:cubicBezTo>
                  <a:cubicBezTo>
                    <a:pt x="0" y="294"/>
                    <a:pt x="92" y="507"/>
                    <a:pt x="183" y="628"/>
                  </a:cubicBezTo>
                  <a:cubicBezTo>
                    <a:pt x="1399" y="1479"/>
                    <a:pt x="2614" y="2330"/>
                    <a:pt x="3891" y="3212"/>
                  </a:cubicBezTo>
                  <a:lnTo>
                    <a:pt x="3921" y="3212"/>
                  </a:lnTo>
                  <a:cubicBezTo>
                    <a:pt x="3617" y="4154"/>
                    <a:pt x="3374" y="5127"/>
                    <a:pt x="3283" y="6130"/>
                  </a:cubicBezTo>
                  <a:cubicBezTo>
                    <a:pt x="3222" y="6312"/>
                    <a:pt x="3313" y="6464"/>
                    <a:pt x="3496" y="6555"/>
                  </a:cubicBezTo>
                  <a:cubicBezTo>
                    <a:pt x="3512" y="6559"/>
                    <a:pt x="3529" y="6560"/>
                    <a:pt x="3546" y="6560"/>
                  </a:cubicBezTo>
                  <a:cubicBezTo>
                    <a:pt x="3696" y="6560"/>
                    <a:pt x="3894" y="6448"/>
                    <a:pt x="3921" y="6312"/>
                  </a:cubicBezTo>
                  <a:cubicBezTo>
                    <a:pt x="4104" y="4732"/>
                    <a:pt x="4560" y="3151"/>
                    <a:pt x="5168" y="1692"/>
                  </a:cubicBezTo>
                  <a:cubicBezTo>
                    <a:pt x="5259" y="1571"/>
                    <a:pt x="5259" y="1327"/>
                    <a:pt x="5046" y="1267"/>
                  </a:cubicBezTo>
                  <a:cubicBezTo>
                    <a:pt x="4991" y="1234"/>
                    <a:pt x="4929" y="1217"/>
                    <a:pt x="4867" y="1217"/>
                  </a:cubicBezTo>
                  <a:cubicBezTo>
                    <a:pt x="4757" y="1217"/>
                    <a:pt x="4649" y="1271"/>
                    <a:pt x="4590" y="1388"/>
                  </a:cubicBezTo>
                  <a:cubicBezTo>
                    <a:pt x="4408" y="1753"/>
                    <a:pt x="4256" y="2178"/>
                    <a:pt x="4134" y="2574"/>
                  </a:cubicBezTo>
                  <a:cubicBezTo>
                    <a:pt x="2918" y="1753"/>
                    <a:pt x="1763" y="871"/>
                    <a:pt x="547" y="51"/>
                  </a:cubicBezTo>
                  <a:cubicBezTo>
                    <a:pt x="503" y="15"/>
                    <a:pt x="451" y="0"/>
                    <a:pt x="397" y="0"/>
                  </a:cubicBezTo>
                  <a:close/>
                </a:path>
              </a:pathLst>
            </a:custGeom>
            <a:solidFill>
              <a:srgbClr val="C9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50"/>
          <p:cNvGrpSpPr/>
          <p:nvPr/>
        </p:nvGrpSpPr>
        <p:grpSpPr>
          <a:xfrm rot="-6084679" flipH="1">
            <a:off x="4870341" y="-799263"/>
            <a:ext cx="1970211" cy="2080264"/>
            <a:chOff x="1795134" y="3822687"/>
            <a:chExt cx="1051830" cy="1110583"/>
          </a:xfrm>
        </p:grpSpPr>
        <p:sp>
          <p:nvSpPr>
            <p:cNvPr id="1115" name="Google Shape;1115;p50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53"/>
          <p:cNvGrpSpPr/>
          <p:nvPr/>
        </p:nvGrpSpPr>
        <p:grpSpPr>
          <a:xfrm rot="-5694917" flipH="1">
            <a:off x="6496173" y="-857716"/>
            <a:ext cx="1970275" cy="2080332"/>
            <a:chOff x="1795134" y="3822687"/>
            <a:chExt cx="1051830" cy="1110583"/>
          </a:xfrm>
        </p:grpSpPr>
        <p:sp>
          <p:nvSpPr>
            <p:cNvPr id="1486" name="Google Shape;1486;p53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3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53"/>
          <p:cNvGrpSpPr/>
          <p:nvPr/>
        </p:nvGrpSpPr>
        <p:grpSpPr>
          <a:xfrm rot="-3431906">
            <a:off x="5968473" y="2700790"/>
            <a:ext cx="1495569" cy="2508896"/>
            <a:chOff x="7097620" y="1141641"/>
            <a:chExt cx="497725" cy="834959"/>
          </a:xfrm>
        </p:grpSpPr>
        <p:sp>
          <p:nvSpPr>
            <p:cNvPr id="1489" name="Google Shape;1489;p53"/>
            <p:cNvSpPr/>
            <p:nvPr/>
          </p:nvSpPr>
          <p:spPr>
            <a:xfrm flipH="1">
              <a:off x="7265232" y="1269968"/>
              <a:ext cx="90438" cy="706632"/>
            </a:xfrm>
            <a:custGeom>
              <a:avLst/>
              <a:gdLst/>
              <a:ahLst/>
              <a:cxnLst/>
              <a:rect l="l" t="t" r="r" b="b"/>
              <a:pathLst>
                <a:path w="2482" h="19393" extrusionOk="0">
                  <a:moveTo>
                    <a:pt x="2049" y="0"/>
                  </a:moveTo>
                  <a:cubicBezTo>
                    <a:pt x="1949" y="0"/>
                    <a:pt x="1853" y="55"/>
                    <a:pt x="1813" y="186"/>
                  </a:cubicBezTo>
                  <a:cubicBezTo>
                    <a:pt x="1060" y="2416"/>
                    <a:pt x="558" y="4702"/>
                    <a:pt x="363" y="7044"/>
                  </a:cubicBezTo>
                  <a:cubicBezTo>
                    <a:pt x="1" y="11197"/>
                    <a:pt x="531" y="15434"/>
                    <a:pt x="1952" y="19392"/>
                  </a:cubicBezTo>
                  <a:lnTo>
                    <a:pt x="2482" y="19169"/>
                  </a:lnTo>
                  <a:cubicBezTo>
                    <a:pt x="1701" y="17023"/>
                    <a:pt x="1200" y="14709"/>
                    <a:pt x="949" y="12424"/>
                  </a:cubicBezTo>
                  <a:cubicBezTo>
                    <a:pt x="531" y="8382"/>
                    <a:pt x="1004" y="4228"/>
                    <a:pt x="2343" y="381"/>
                  </a:cubicBezTo>
                  <a:cubicBezTo>
                    <a:pt x="2414" y="168"/>
                    <a:pt x="2224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3"/>
            <p:cNvSpPr/>
            <p:nvPr/>
          </p:nvSpPr>
          <p:spPr>
            <a:xfrm flipH="1">
              <a:off x="7210356" y="1141641"/>
              <a:ext cx="154422" cy="366707"/>
            </a:xfrm>
            <a:custGeom>
              <a:avLst/>
              <a:gdLst/>
              <a:ahLst/>
              <a:cxnLst/>
              <a:rect l="l" t="t" r="r" b="b"/>
              <a:pathLst>
                <a:path w="4238" h="10064" extrusionOk="0">
                  <a:moveTo>
                    <a:pt x="3847" y="1"/>
                  </a:moveTo>
                  <a:cubicBezTo>
                    <a:pt x="2983" y="893"/>
                    <a:pt x="2091" y="1757"/>
                    <a:pt x="1394" y="2761"/>
                  </a:cubicBezTo>
                  <a:cubicBezTo>
                    <a:pt x="697" y="3764"/>
                    <a:pt x="195" y="4935"/>
                    <a:pt x="84" y="6134"/>
                  </a:cubicBezTo>
                  <a:cubicBezTo>
                    <a:pt x="0" y="7026"/>
                    <a:pt x="139" y="7918"/>
                    <a:pt x="418" y="8754"/>
                  </a:cubicBezTo>
                  <a:cubicBezTo>
                    <a:pt x="558" y="9200"/>
                    <a:pt x="753" y="9674"/>
                    <a:pt x="976" y="10064"/>
                  </a:cubicBezTo>
                  <a:cubicBezTo>
                    <a:pt x="1199" y="8364"/>
                    <a:pt x="2453" y="7026"/>
                    <a:pt x="3178" y="5465"/>
                  </a:cubicBezTo>
                  <a:cubicBezTo>
                    <a:pt x="4014" y="3820"/>
                    <a:pt x="4237" y="1869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3"/>
            <p:cNvSpPr/>
            <p:nvPr/>
          </p:nvSpPr>
          <p:spPr>
            <a:xfrm flipH="1">
              <a:off x="7336313" y="1484940"/>
              <a:ext cx="213342" cy="190641"/>
            </a:xfrm>
            <a:custGeom>
              <a:avLst/>
              <a:gdLst/>
              <a:ahLst/>
              <a:cxnLst/>
              <a:rect l="l" t="t" r="r" b="b"/>
              <a:pathLst>
                <a:path w="5855" h="5232" extrusionOk="0">
                  <a:moveTo>
                    <a:pt x="1" y="1"/>
                  </a:moveTo>
                  <a:lnTo>
                    <a:pt x="1" y="1"/>
                  </a:lnTo>
                  <a:cubicBezTo>
                    <a:pt x="586" y="976"/>
                    <a:pt x="698" y="2231"/>
                    <a:pt x="1255" y="3234"/>
                  </a:cubicBezTo>
                  <a:cubicBezTo>
                    <a:pt x="1701" y="4071"/>
                    <a:pt x="2454" y="4712"/>
                    <a:pt x="3374" y="5018"/>
                  </a:cubicBezTo>
                  <a:cubicBezTo>
                    <a:pt x="3789" y="5161"/>
                    <a:pt x="4218" y="5231"/>
                    <a:pt x="4647" y="5231"/>
                  </a:cubicBezTo>
                  <a:cubicBezTo>
                    <a:pt x="5054" y="5231"/>
                    <a:pt x="5461" y="5168"/>
                    <a:pt x="5855" y="5046"/>
                  </a:cubicBezTo>
                  <a:cubicBezTo>
                    <a:pt x="5604" y="3736"/>
                    <a:pt x="4795" y="2537"/>
                    <a:pt x="3764" y="1673"/>
                  </a:cubicBezTo>
                  <a:cubicBezTo>
                    <a:pt x="2677" y="809"/>
                    <a:pt x="1339" y="2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3"/>
            <p:cNvSpPr/>
            <p:nvPr/>
          </p:nvSpPr>
          <p:spPr>
            <a:xfrm flipH="1">
              <a:off x="7111832" y="1514416"/>
              <a:ext cx="202192" cy="392104"/>
            </a:xfrm>
            <a:custGeom>
              <a:avLst/>
              <a:gdLst/>
              <a:ahLst/>
              <a:cxnLst/>
              <a:rect l="l" t="t" r="r" b="b"/>
              <a:pathLst>
                <a:path w="5549" h="10761" extrusionOk="0">
                  <a:moveTo>
                    <a:pt x="5297" y="0"/>
                  </a:moveTo>
                  <a:cubicBezTo>
                    <a:pt x="3903" y="1561"/>
                    <a:pt x="2454" y="3122"/>
                    <a:pt x="1478" y="5018"/>
                  </a:cubicBezTo>
                  <a:cubicBezTo>
                    <a:pt x="531" y="6746"/>
                    <a:pt x="1" y="8837"/>
                    <a:pt x="447" y="10760"/>
                  </a:cubicBezTo>
                  <a:lnTo>
                    <a:pt x="558" y="10732"/>
                  </a:lnTo>
                  <a:cubicBezTo>
                    <a:pt x="3736" y="8168"/>
                    <a:pt x="5548" y="4014"/>
                    <a:pt x="5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3"/>
            <p:cNvSpPr/>
            <p:nvPr/>
          </p:nvSpPr>
          <p:spPr>
            <a:xfrm flipH="1">
              <a:off x="7097620" y="1337666"/>
              <a:ext cx="238738" cy="331180"/>
            </a:xfrm>
            <a:custGeom>
              <a:avLst/>
              <a:gdLst/>
              <a:ahLst/>
              <a:cxnLst/>
              <a:rect l="l" t="t" r="r" b="b"/>
              <a:pathLst>
                <a:path w="6552" h="9089" extrusionOk="0">
                  <a:moveTo>
                    <a:pt x="6551" y="1"/>
                  </a:moveTo>
                  <a:lnTo>
                    <a:pt x="6551" y="1"/>
                  </a:lnTo>
                  <a:cubicBezTo>
                    <a:pt x="4656" y="698"/>
                    <a:pt x="3011" y="1980"/>
                    <a:pt x="1868" y="3625"/>
                  </a:cubicBezTo>
                  <a:cubicBezTo>
                    <a:pt x="725" y="5186"/>
                    <a:pt x="56" y="7137"/>
                    <a:pt x="1" y="9088"/>
                  </a:cubicBezTo>
                  <a:cubicBezTo>
                    <a:pt x="28" y="9088"/>
                    <a:pt x="56" y="9088"/>
                    <a:pt x="56" y="9060"/>
                  </a:cubicBezTo>
                  <a:cubicBezTo>
                    <a:pt x="307" y="8224"/>
                    <a:pt x="865" y="7499"/>
                    <a:pt x="1534" y="6886"/>
                  </a:cubicBezTo>
                  <a:cubicBezTo>
                    <a:pt x="2175" y="6245"/>
                    <a:pt x="2955" y="5715"/>
                    <a:pt x="3652" y="5046"/>
                  </a:cubicBezTo>
                  <a:cubicBezTo>
                    <a:pt x="5074" y="3680"/>
                    <a:pt x="6077" y="1924"/>
                    <a:pt x="6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3"/>
            <p:cNvSpPr/>
            <p:nvPr/>
          </p:nvSpPr>
          <p:spPr>
            <a:xfrm flipH="1">
              <a:off x="7291602" y="1728695"/>
              <a:ext cx="303743" cy="195050"/>
            </a:xfrm>
            <a:custGeom>
              <a:avLst/>
              <a:gdLst/>
              <a:ahLst/>
              <a:cxnLst/>
              <a:rect l="l" t="t" r="r" b="b"/>
              <a:pathLst>
                <a:path w="8336" h="5353" extrusionOk="0">
                  <a:moveTo>
                    <a:pt x="0" y="1"/>
                  </a:moveTo>
                  <a:cubicBezTo>
                    <a:pt x="446" y="1729"/>
                    <a:pt x="1589" y="3346"/>
                    <a:pt x="3122" y="4294"/>
                  </a:cubicBezTo>
                  <a:cubicBezTo>
                    <a:pt x="4261" y="4977"/>
                    <a:pt x="5598" y="5352"/>
                    <a:pt x="6942" y="5352"/>
                  </a:cubicBezTo>
                  <a:cubicBezTo>
                    <a:pt x="7408" y="5352"/>
                    <a:pt x="7875" y="5307"/>
                    <a:pt x="8335" y="5214"/>
                  </a:cubicBezTo>
                  <a:lnTo>
                    <a:pt x="8335" y="5186"/>
                  </a:lnTo>
                  <a:cubicBezTo>
                    <a:pt x="7555" y="3653"/>
                    <a:pt x="6384" y="2342"/>
                    <a:pt x="4906" y="1422"/>
                  </a:cubicBezTo>
                  <a:cubicBezTo>
                    <a:pt x="3401" y="530"/>
                    <a:pt x="170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53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6779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maintain a positive mental health?</a:t>
            </a:r>
            <a:endParaRPr/>
          </a:p>
        </p:txBody>
      </p:sp>
      <p:sp>
        <p:nvSpPr>
          <p:cNvPr id="1496" name="Google Shape;1496;p53"/>
          <p:cNvSpPr txBox="1">
            <a:spLocks noGrp="1"/>
          </p:cNvSpPr>
          <p:nvPr>
            <p:ph type="subTitle" idx="1"/>
          </p:nvPr>
        </p:nvSpPr>
        <p:spPr>
          <a:xfrm>
            <a:off x="713225" y="1920061"/>
            <a:ext cx="20871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to think positive</a:t>
            </a:r>
            <a:endParaRPr dirty="0"/>
          </a:p>
        </p:txBody>
      </p:sp>
      <p:sp>
        <p:nvSpPr>
          <p:cNvPr id="1498" name="Google Shape;1498;p53"/>
          <p:cNvSpPr txBox="1">
            <a:spLocks noGrp="1"/>
          </p:cNvSpPr>
          <p:nvPr>
            <p:ph type="subTitle" idx="3"/>
          </p:nvPr>
        </p:nvSpPr>
        <p:spPr>
          <a:xfrm>
            <a:off x="3388225" y="1939380"/>
            <a:ext cx="20871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physically active</a:t>
            </a:r>
            <a:endParaRPr/>
          </a:p>
        </p:txBody>
      </p:sp>
      <p:sp>
        <p:nvSpPr>
          <p:cNvPr id="1500" name="Google Shape;1500;p53"/>
          <p:cNvSpPr txBox="1">
            <a:spLocks noGrp="1"/>
          </p:cNvSpPr>
          <p:nvPr>
            <p:ph type="subTitle" idx="5"/>
          </p:nvPr>
        </p:nvSpPr>
        <p:spPr>
          <a:xfrm>
            <a:off x="713225" y="3032136"/>
            <a:ext cx="20871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Adopting some hobbies</a:t>
            </a:r>
            <a:endParaRPr dirty="0"/>
          </a:p>
        </p:txBody>
      </p:sp>
      <p:sp>
        <p:nvSpPr>
          <p:cNvPr id="1502" name="Google Shape;1502;p53"/>
          <p:cNvSpPr txBox="1">
            <a:spLocks noGrp="1"/>
          </p:cNvSpPr>
          <p:nvPr>
            <p:ph type="subTitle" idx="7"/>
          </p:nvPr>
        </p:nvSpPr>
        <p:spPr>
          <a:xfrm>
            <a:off x="3388225" y="3012817"/>
            <a:ext cx="20871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get enough sleep</a:t>
            </a:r>
            <a:endParaRPr/>
          </a:p>
        </p:txBody>
      </p:sp>
      <p:grpSp>
        <p:nvGrpSpPr>
          <p:cNvPr id="1504" name="Google Shape;1504;p53"/>
          <p:cNvGrpSpPr/>
          <p:nvPr/>
        </p:nvGrpSpPr>
        <p:grpSpPr>
          <a:xfrm>
            <a:off x="6181464" y="1253092"/>
            <a:ext cx="2776227" cy="3993728"/>
            <a:chOff x="5724100" y="1281650"/>
            <a:chExt cx="2706666" cy="3893661"/>
          </a:xfrm>
        </p:grpSpPr>
        <p:sp>
          <p:nvSpPr>
            <p:cNvPr id="1505" name="Google Shape;1505;p53"/>
            <p:cNvSpPr/>
            <p:nvPr/>
          </p:nvSpPr>
          <p:spPr>
            <a:xfrm>
              <a:off x="6355117" y="4503231"/>
              <a:ext cx="1722206" cy="533711"/>
            </a:xfrm>
            <a:custGeom>
              <a:avLst/>
              <a:gdLst/>
              <a:ahLst/>
              <a:cxnLst/>
              <a:rect l="l" t="t" r="r" b="b"/>
              <a:pathLst>
                <a:path w="39829" h="12343" extrusionOk="0">
                  <a:moveTo>
                    <a:pt x="38128" y="1"/>
                  </a:moveTo>
                  <a:lnTo>
                    <a:pt x="2102" y="1001"/>
                  </a:lnTo>
                  <a:lnTo>
                    <a:pt x="0" y="12343"/>
                  </a:lnTo>
                  <a:lnTo>
                    <a:pt x="39829" y="12343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3"/>
            <p:cNvSpPr/>
            <p:nvPr/>
          </p:nvSpPr>
          <p:spPr>
            <a:xfrm>
              <a:off x="8068674" y="4545650"/>
              <a:ext cx="362092" cy="629661"/>
            </a:xfrm>
            <a:custGeom>
              <a:avLst/>
              <a:gdLst/>
              <a:ahLst/>
              <a:cxnLst/>
              <a:rect l="l" t="t" r="r" b="b"/>
              <a:pathLst>
                <a:path w="8374" h="14562" extrusionOk="0">
                  <a:moveTo>
                    <a:pt x="4070" y="0"/>
                  </a:moveTo>
                  <a:cubicBezTo>
                    <a:pt x="3201" y="0"/>
                    <a:pt x="2316" y="387"/>
                    <a:pt x="1702" y="1021"/>
                  </a:cubicBezTo>
                  <a:cubicBezTo>
                    <a:pt x="501" y="2255"/>
                    <a:pt x="168" y="4023"/>
                    <a:pt x="67" y="5691"/>
                  </a:cubicBezTo>
                  <a:cubicBezTo>
                    <a:pt x="1" y="6725"/>
                    <a:pt x="1" y="7792"/>
                    <a:pt x="67" y="8860"/>
                  </a:cubicBezTo>
                  <a:lnTo>
                    <a:pt x="67" y="9093"/>
                  </a:lnTo>
                  <a:cubicBezTo>
                    <a:pt x="101" y="10661"/>
                    <a:pt x="67" y="12529"/>
                    <a:pt x="1402" y="13530"/>
                  </a:cubicBezTo>
                  <a:cubicBezTo>
                    <a:pt x="2036" y="13997"/>
                    <a:pt x="2869" y="14230"/>
                    <a:pt x="3637" y="14397"/>
                  </a:cubicBezTo>
                  <a:cubicBezTo>
                    <a:pt x="4100" y="14490"/>
                    <a:pt x="4584" y="14562"/>
                    <a:pt x="5065" y="14562"/>
                  </a:cubicBezTo>
                  <a:cubicBezTo>
                    <a:pt x="5451" y="14562"/>
                    <a:pt x="5835" y="14516"/>
                    <a:pt x="6205" y="14397"/>
                  </a:cubicBezTo>
                  <a:cubicBezTo>
                    <a:pt x="6906" y="14197"/>
                    <a:pt x="7539" y="13730"/>
                    <a:pt x="7906" y="13063"/>
                  </a:cubicBezTo>
                  <a:cubicBezTo>
                    <a:pt x="8340" y="12362"/>
                    <a:pt x="8373" y="11528"/>
                    <a:pt x="8373" y="10728"/>
                  </a:cubicBezTo>
                  <a:cubicBezTo>
                    <a:pt x="8373" y="8827"/>
                    <a:pt x="8040" y="6925"/>
                    <a:pt x="7606" y="5057"/>
                  </a:cubicBezTo>
                  <a:cubicBezTo>
                    <a:pt x="7373" y="4190"/>
                    <a:pt x="7173" y="3289"/>
                    <a:pt x="6872" y="2455"/>
                  </a:cubicBezTo>
                  <a:cubicBezTo>
                    <a:pt x="6639" y="1755"/>
                    <a:pt x="6339" y="1054"/>
                    <a:pt x="5738" y="587"/>
                  </a:cubicBezTo>
                  <a:cubicBezTo>
                    <a:pt x="5251" y="181"/>
                    <a:pt x="4664" y="0"/>
                    <a:pt x="4070" y="0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3"/>
            <p:cNvSpPr/>
            <p:nvPr/>
          </p:nvSpPr>
          <p:spPr>
            <a:xfrm>
              <a:off x="5724100" y="2469436"/>
              <a:ext cx="2690739" cy="2483792"/>
            </a:xfrm>
            <a:custGeom>
              <a:avLst/>
              <a:gdLst/>
              <a:ahLst/>
              <a:cxnLst/>
              <a:rect l="l" t="t" r="r" b="b"/>
              <a:pathLst>
                <a:path w="62228" h="57442" extrusionOk="0">
                  <a:moveTo>
                    <a:pt x="13593" y="1"/>
                  </a:moveTo>
                  <a:cubicBezTo>
                    <a:pt x="13593" y="1"/>
                    <a:pt x="917" y="11009"/>
                    <a:pt x="350" y="18147"/>
                  </a:cubicBezTo>
                  <a:cubicBezTo>
                    <a:pt x="0" y="22286"/>
                    <a:pt x="2050" y="24862"/>
                    <a:pt x="6300" y="24862"/>
                  </a:cubicBezTo>
                  <a:cubicBezTo>
                    <a:pt x="9347" y="24862"/>
                    <a:pt x="13526" y="23538"/>
                    <a:pt x="18763" y="20516"/>
                  </a:cubicBezTo>
                  <a:lnTo>
                    <a:pt x="18763" y="20516"/>
                  </a:lnTo>
                  <a:lnTo>
                    <a:pt x="15261" y="49169"/>
                  </a:lnTo>
                  <a:lnTo>
                    <a:pt x="26235" y="57442"/>
                  </a:lnTo>
                  <a:lnTo>
                    <a:pt x="35708" y="51971"/>
                  </a:lnTo>
                  <a:lnTo>
                    <a:pt x="46450" y="57442"/>
                  </a:lnTo>
                  <a:lnTo>
                    <a:pt x="53388" y="50704"/>
                  </a:lnTo>
                  <a:lnTo>
                    <a:pt x="53888" y="53606"/>
                  </a:lnTo>
                  <a:lnTo>
                    <a:pt x="62227" y="52405"/>
                  </a:lnTo>
                  <a:cubicBezTo>
                    <a:pt x="62227" y="52405"/>
                    <a:pt x="57924" y="18581"/>
                    <a:pt x="55523" y="11876"/>
                  </a:cubicBezTo>
                  <a:cubicBezTo>
                    <a:pt x="53088" y="5171"/>
                    <a:pt x="40745" y="2569"/>
                    <a:pt x="40745" y="2569"/>
                  </a:cubicBezTo>
                  <a:lnTo>
                    <a:pt x="29070" y="3170"/>
                  </a:lnTo>
                  <a:cubicBezTo>
                    <a:pt x="29070" y="3170"/>
                    <a:pt x="26368" y="3237"/>
                    <a:pt x="20931" y="4504"/>
                  </a:cubicBezTo>
                  <a:lnTo>
                    <a:pt x="21698" y="3370"/>
                  </a:lnTo>
                  <a:lnTo>
                    <a:pt x="13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3"/>
            <p:cNvSpPr/>
            <p:nvPr/>
          </p:nvSpPr>
          <p:spPr>
            <a:xfrm>
              <a:off x="6546934" y="1281650"/>
              <a:ext cx="1054407" cy="1000314"/>
            </a:xfrm>
            <a:custGeom>
              <a:avLst/>
              <a:gdLst/>
              <a:ahLst/>
              <a:cxnLst/>
              <a:rect l="l" t="t" r="r" b="b"/>
              <a:pathLst>
                <a:path w="24385" h="23134" extrusionOk="0">
                  <a:moveTo>
                    <a:pt x="5887" y="1"/>
                  </a:moveTo>
                  <a:cubicBezTo>
                    <a:pt x="5706" y="1"/>
                    <a:pt x="5525" y="44"/>
                    <a:pt x="5338" y="150"/>
                  </a:cubicBezTo>
                  <a:cubicBezTo>
                    <a:pt x="4938" y="350"/>
                    <a:pt x="4671" y="717"/>
                    <a:pt x="4437" y="1118"/>
                  </a:cubicBezTo>
                  <a:cubicBezTo>
                    <a:pt x="4004" y="1852"/>
                    <a:pt x="3837" y="2719"/>
                    <a:pt x="3870" y="3619"/>
                  </a:cubicBezTo>
                  <a:cubicBezTo>
                    <a:pt x="3904" y="4520"/>
                    <a:pt x="4204" y="5387"/>
                    <a:pt x="4638" y="6188"/>
                  </a:cubicBezTo>
                  <a:cubicBezTo>
                    <a:pt x="4304" y="6188"/>
                    <a:pt x="3970" y="6173"/>
                    <a:pt x="3617" y="6173"/>
                  </a:cubicBezTo>
                  <a:cubicBezTo>
                    <a:pt x="3440" y="6173"/>
                    <a:pt x="3259" y="6177"/>
                    <a:pt x="3070" y="6188"/>
                  </a:cubicBezTo>
                  <a:cubicBezTo>
                    <a:pt x="2536" y="6188"/>
                    <a:pt x="2036" y="6221"/>
                    <a:pt x="1535" y="6455"/>
                  </a:cubicBezTo>
                  <a:cubicBezTo>
                    <a:pt x="635" y="6822"/>
                    <a:pt x="168" y="7789"/>
                    <a:pt x="134" y="8690"/>
                  </a:cubicBezTo>
                  <a:cubicBezTo>
                    <a:pt x="1" y="10624"/>
                    <a:pt x="1535" y="12226"/>
                    <a:pt x="3203" y="12959"/>
                  </a:cubicBezTo>
                  <a:cubicBezTo>
                    <a:pt x="4204" y="13360"/>
                    <a:pt x="5305" y="13527"/>
                    <a:pt x="6372" y="13627"/>
                  </a:cubicBezTo>
                  <a:cubicBezTo>
                    <a:pt x="7540" y="13693"/>
                    <a:pt x="8740" y="13693"/>
                    <a:pt x="9975" y="13727"/>
                  </a:cubicBezTo>
                  <a:lnTo>
                    <a:pt x="13711" y="13860"/>
                  </a:lnTo>
                  <a:cubicBezTo>
                    <a:pt x="14011" y="13893"/>
                    <a:pt x="14311" y="13860"/>
                    <a:pt x="14511" y="14127"/>
                  </a:cubicBezTo>
                  <a:cubicBezTo>
                    <a:pt x="14678" y="14327"/>
                    <a:pt x="14711" y="14561"/>
                    <a:pt x="14811" y="14827"/>
                  </a:cubicBezTo>
                  <a:cubicBezTo>
                    <a:pt x="14978" y="15361"/>
                    <a:pt x="15178" y="15962"/>
                    <a:pt x="15379" y="16529"/>
                  </a:cubicBezTo>
                  <a:cubicBezTo>
                    <a:pt x="15846" y="17796"/>
                    <a:pt x="16346" y="19030"/>
                    <a:pt x="16880" y="20231"/>
                  </a:cubicBezTo>
                  <a:cubicBezTo>
                    <a:pt x="17146" y="20832"/>
                    <a:pt x="17413" y="21466"/>
                    <a:pt x="17714" y="22033"/>
                  </a:cubicBezTo>
                  <a:cubicBezTo>
                    <a:pt x="17914" y="22466"/>
                    <a:pt x="18147" y="23033"/>
                    <a:pt x="18681" y="23133"/>
                  </a:cubicBezTo>
                  <a:cubicBezTo>
                    <a:pt x="18748" y="23133"/>
                    <a:pt x="18814" y="23100"/>
                    <a:pt x="18848" y="23033"/>
                  </a:cubicBezTo>
                  <a:cubicBezTo>
                    <a:pt x="18914" y="22933"/>
                    <a:pt x="18981" y="22800"/>
                    <a:pt x="19048" y="22666"/>
                  </a:cubicBezTo>
                  <a:cubicBezTo>
                    <a:pt x="20882" y="20932"/>
                    <a:pt x="22250" y="18764"/>
                    <a:pt x="23184" y="16429"/>
                  </a:cubicBezTo>
                  <a:cubicBezTo>
                    <a:pt x="23651" y="15161"/>
                    <a:pt x="23985" y="13860"/>
                    <a:pt x="24152" y="12526"/>
                  </a:cubicBezTo>
                  <a:cubicBezTo>
                    <a:pt x="24352" y="11158"/>
                    <a:pt x="24385" y="9690"/>
                    <a:pt x="23885" y="8523"/>
                  </a:cubicBezTo>
                  <a:cubicBezTo>
                    <a:pt x="23393" y="7409"/>
                    <a:pt x="22259" y="6521"/>
                    <a:pt x="20986" y="6521"/>
                  </a:cubicBezTo>
                  <a:cubicBezTo>
                    <a:pt x="20963" y="6521"/>
                    <a:pt x="20939" y="6521"/>
                    <a:pt x="20916" y="6522"/>
                  </a:cubicBezTo>
                  <a:cubicBezTo>
                    <a:pt x="21249" y="4887"/>
                    <a:pt x="20215" y="3186"/>
                    <a:pt x="18748" y="2485"/>
                  </a:cubicBezTo>
                  <a:cubicBezTo>
                    <a:pt x="18024" y="2124"/>
                    <a:pt x="17251" y="1967"/>
                    <a:pt x="16471" y="1967"/>
                  </a:cubicBezTo>
                  <a:cubicBezTo>
                    <a:pt x="15235" y="1967"/>
                    <a:pt x="13981" y="2359"/>
                    <a:pt x="12877" y="2952"/>
                  </a:cubicBezTo>
                  <a:cubicBezTo>
                    <a:pt x="11876" y="3453"/>
                    <a:pt x="10975" y="4153"/>
                    <a:pt x="10075" y="4820"/>
                  </a:cubicBezTo>
                  <a:cubicBezTo>
                    <a:pt x="9474" y="2986"/>
                    <a:pt x="8574" y="1051"/>
                    <a:pt x="6706" y="217"/>
                  </a:cubicBezTo>
                  <a:cubicBezTo>
                    <a:pt x="6426" y="97"/>
                    <a:pt x="6157" y="1"/>
                    <a:pt x="5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3"/>
            <p:cNvSpPr/>
            <p:nvPr/>
          </p:nvSpPr>
          <p:spPr>
            <a:xfrm>
              <a:off x="6750340" y="1676137"/>
              <a:ext cx="754408" cy="1226070"/>
            </a:xfrm>
            <a:custGeom>
              <a:avLst/>
              <a:gdLst/>
              <a:ahLst/>
              <a:cxnLst/>
              <a:rect l="l" t="t" r="r" b="b"/>
              <a:pathLst>
                <a:path w="17447" h="28355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1768" y="234"/>
                    <a:pt x="868" y="1702"/>
                    <a:pt x="434" y="2869"/>
                  </a:cubicBezTo>
                  <a:cubicBezTo>
                    <a:pt x="167" y="3503"/>
                    <a:pt x="34" y="4003"/>
                    <a:pt x="0" y="4203"/>
                  </a:cubicBezTo>
                  <a:lnTo>
                    <a:pt x="0" y="4270"/>
                  </a:lnTo>
                  <a:lnTo>
                    <a:pt x="0" y="11876"/>
                  </a:lnTo>
                  <a:cubicBezTo>
                    <a:pt x="0" y="13844"/>
                    <a:pt x="801" y="15578"/>
                    <a:pt x="2102" y="16879"/>
                  </a:cubicBezTo>
                  <a:cubicBezTo>
                    <a:pt x="3036" y="17847"/>
                    <a:pt x="4270" y="18514"/>
                    <a:pt x="5571" y="18814"/>
                  </a:cubicBezTo>
                  <a:lnTo>
                    <a:pt x="5671" y="18814"/>
                  </a:lnTo>
                  <a:lnTo>
                    <a:pt x="5204" y="22250"/>
                  </a:lnTo>
                  <a:lnTo>
                    <a:pt x="10408" y="28354"/>
                  </a:lnTo>
                  <a:lnTo>
                    <a:pt x="16912" y="20915"/>
                  </a:lnTo>
                  <a:lnTo>
                    <a:pt x="15311" y="12009"/>
                  </a:lnTo>
                  <a:lnTo>
                    <a:pt x="15144" y="11142"/>
                  </a:lnTo>
                  <a:cubicBezTo>
                    <a:pt x="15845" y="10841"/>
                    <a:pt x="16379" y="10241"/>
                    <a:pt x="16712" y="9541"/>
                  </a:cubicBezTo>
                  <a:cubicBezTo>
                    <a:pt x="17146" y="8840"/>
                    <a:pt x="17313" y="8039"/>
                    <a:pt x="17379" y="7206"/>
                  </a:cubicBezTo>
                  <a:cubicBezTo>
                    <a:pt x="17446" y="6505"/>
                    <a:pt x="17379" y="5771"/>
                    <a:pt x="17146" y="5171"/>
                  </a:cubicBezTo>
                  <a:cubicBezTo>
                    <a:pt x="16879" y="4537"/>
                    <a:pt x="16345" y="4003"/>
                    <a:pt x="15678" y="3836"/>
                  </a:cubicBezTo>
                  <a:cubicBezTo>
                    <a:pt x="15580" y="3817"/>
                    <a:pt x="15480" y="3807"/>
                    <a:pt x="15378" y="3807"/>
                  </a:cubicBezTo>
                  <a:cubicBezTo>
                    <a:pt x="14788" y="3807"/>
                    <a:pt x="14176" y="4130"/>
                    <a:pt x="13977" y="4670"/>
                  </a:cubicBezTo>
                  <a:lnTo>
                    <a:pt x="12442" y="8039"/>
                  </a:lnTo>
                  <a:lnTo>
                    <a:pt x="10941" y="2669"/>
                  </a:lnTo>
                  <a:cubicBezTo>
                    <a:pt x="10790" y="2653"/>
                    <a:pt x="10523" y="2647"/>
                    <a:pt x="10178" y="2647"/>
                  </a:cubicBezTo>
                  <a:cubicBezTo>
                    <a:pt x="9165" y="2647"/>
                    <a:pt x="7482" y="2698"/>
                    <a:pt x="6094" y="2698"/>
                  </a:cubicBezTo>
                  <a:cubicBezTo>
                    <a:pt x="4942" y="2698"/>
                    <a:pt x="3994" y="2663"/>
                    <a:pt x="3803" y="2536"/>
                  </a:cubicBezTo>
                  <a:cubicBezTo>
                    <a:pt x="2369" y="1668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3"/>
            <p:cNvSpPr/>
            <p:nvPr/>
          </p:nvSpPr>
          <p:spPr>
            <a:xfrm>
              <a:off x="6986912" y="2383516"/>
              <a:ext cx="292951" cy="119213"/>
            </a:xfrm>
            <a:custGeom>
              <a:avLst/>
              <a:gdLst/>
              <a:ahLst/>
              <a:cxnLst/>
              <a:rect l="l" t="t" r="r" b="b"/>
              <a:pathLst>
                <a:path w="6775" h="2757" extrusionOk="0">
                  <a:moveTo>
                    <a:pt x="6508" y="0"/>
                  </a:moveTo>
                  <a:cubicBezTo>
                    <a:pt x="6471" y="0"/>
                    <a:pt x="6434" y="16"/>
                    <a:pt x="6404" y="53"/>
                  </a:cubicBezTo>
                  <a:cubicBezTo>
                    <a:pt x="5076" y="1584"/>
                    <a:pt x="3146" y="2415"/>
                    <a:pt x="1136" y="2415"/>
                  </a:cubicBezTo>
                  <a:cubicBezTo>
                    <a:pt x="825" y="2415"/>
                    <a:pt x="513" y="2395"/>
                    <a:pt x="200" y="2355"/>
                  </a:cubicBezTo>
                  <a:cubicBezTo>
                    <a:pt x="191" y="2353"/>
                    <a:pt x="183" y="2353"/>
                    <a:pt x="175" y="2353"/>
                  </a:cubicBezTo>
                  <a:cubicBezTo>
                    <a:pt x="0" y="2353"/>
                    <a:pt x="9" y="2688"/>
                    <a:pt x="200" y="2688"/>
                  </a:cubicBezTo>
                  <a:cubicBezTo>
                    <a:pt x="535" y="2734"/>
                    <a:pt x="870" y="2757"/>
                    <a:pt x="1202" y="2757"/>
                  </a:cubicBezTo>
                  <a:cubicBezTo>
                    <a:pt x="3282" y="2757"/>
                    <a:pt x="5262" y="1873"/>
                    <a:pt x="6671" y="320"/>
                  </a:cubicBezTo>
                  <a:cubicBezTo>
                    <a:pt x="6775" y="190"/>
                    <a:pt x="6637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3"/>
            <p:cNvSpPr/>
            <p:nvPr/>
          </p:nvSpPr>
          <p:spPr>
            <a:xfrm>
              <a:off x="7389314" y="1902417"/>
              <a:ext cx="69270" cy="202147"/>
            </a:xfrm>
            <a:custGeom>
              <a:avLst/>
              <a:gdLst/>
              <a:ahLst/>
              <a:cxnLst/>
              <a:rect l="l" t="t" r="r" b="b"/>
              <a:pathLst>
                <a:path w="1602" h="4675" extrusionOk="0">
                  <a:moveTo>
                    <a:pt x="799" y="0"/>
                  </a:moveTo>
                  <a:cubicBezTo>
                    <a:pt x="562" y="0"/>
                    <a:pt x="359" y="155"/>
                    <a:pt x="267" y="338"/>
                  </a:cubicBezTo>
                  <a:cubicBezTo>
                    <a:pt x="0" y="938"/>
                    <a:pt x="67" y="1772"/>
                    <a:pt x="267" y="2339"/>
                  </a:cubicBezTo>
                  <a:cubicBezTo>
                    <a:pt x="308" y="2420"/>
                    <a:pt x="397" y="2464"/>
                    <a:pt x="476" y="2464"/>
                  </a:cubicBezTo>
                  <a:cubicBezTo>
                    <a:pt x="528" y="2464"/>
                    <a:pt x="575" y="2446"/>
                    <a:pt x="601" y="2406"/>
                  </a:cubicBezTo>
                  <a:cubicBezTo>
                    <a:pt x="652" y="2325"/>
                    <a:pt x="712" y="2293"/>
                    <a:pt x="773" y="2293"/>
                  </a:cubicBezTo>
                  <a:cubicBezTo>
                    <a:pt x="912" y="2293"/>
                    <a:pt x="1055" y="2457"/>
                    <a:pt x="1101" y="2573"/>
                  </a:cubicBezTo>
                  <a:cubicBezTo>
                    <a:pt x="1201" y="2773"/>
                    <a:pt x="1235" y="2973"/>
                    <a:pt x="1201" y="3240"/>
                  </a:cubicBezTo>
                  <a:cubicBezTo>
                    <a:pt x="1168" y="3674"/>
                    <a:pt x="934" y="4107"/>
                    <a:pt x="568" y="4341"/>
                  </a:cubicBezTo>
                  <a:cubicBezTo>
                    <a:pt x="430" y="4451"/>
                    <a:pt x="519" y="4675"/>
                    <a:pt x="649" y="4675"/>
                  </a:cubicBezTo>
                  <a:cubicBezTo>
                    <a:pt x="676" y="4675"/>
                    <a:pt x="705" y="4664"/>
                    <a:pt x="734" y="4641"/>
                  </a:cubicBezTo>
                  <a:cubicBezTo>
                    <a:pt x="1335" y="4341"/>
                    <a:pt x="1602" y="3640"/>
                    <a:pt x="1535" y="2940"/>
                  </a:cubicBezTo>
                  <a:cubicBezTo>
                    <a:pt x="1502" y="2606"/>
                    <a:pt x="1368" y="2273"/>
                    <a:pt x="1068" y="2106"/>
                  </a:cubicBezTo>
                  <a:cubicBezTo>
                    <a:pt x="976" y="2051"/>
                    <a:pt x="874" y="2026"/>
                    <a:pt x="773" y="2026"/>
                  </a:cubicBezTo>
                  <a:cubicBezTo>
                    <a:pt x="691" y="2026"/>
                    <a:pt x="609" y="2043"/>
                    <a:pt x="534" y="2073"/>
                  </a:cubicBezTo>
                  <a:cubicBezTo>
                    <a:pt x="434" y="1772"/>
                    <a:pt x="434" y="1439"/>
                    <a:pt x="434" y="1105"/>
                  </a:cubicBezTo>
                  <a:cubicBezTo>
                    <a:pt x="434" y="938"/>
                    <a:pt x="501" y="738"/>
                    <a:pt x="568" y="538"/>
                  </a:cubicBezTo>
                  <a:cubicBezTo>
                    <a:pt x="601" y="471"/>
                    <a:pt x="668" y="405"/>
                    <a:pt x="768" y="405"/>
                  </a:cubicBezTo>
                  <a:cubicBezTo>
                    <a:pt x="868" y="405"/>
                    <a:pt x="901" y="438"/>
                    <a:pt x="901" y="471"/>
                  </a:cubicBezTo>
                  <a:cubicBezTo>
                    <a:pt x="901" y="572"/>
                    <a:pt x="985" y="622"/>
                    <a:pt x="1068" y="622"/>
                  </a:cubicBezTo>
                  <a:cubicBezTo>
                    <a:pt x="1151" y="622"/>
                    <a:pt x="1235" y="572"/>
                    <a:pt x="1235" y="471"/>
                  </a:cubicBezTo>
                  <a:cubicBezTo>
                    <a:pt x="1235" y="271"/>
                    <a:pt x="1068" y="71"/>
                    <a:pt x="868" y="4"/>
                  </a:cubicBezTo>
                  <a:cubicBezTo>
                    <a:pt x="845" y="2"/>
                    <a:pt x="822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3"/>
            <p:cNvSpPr/>
            <p:nvPr/>
          </p:nvSpPr>
          <p:spPr>
            <a:xfrm>
              <a:off x="6991280" y="2176738"/>
              <a:ext cx="109570" cy="72384"/>
            </a:xfrm>
            <a:custGeom>
              <a:avLst/>
              <a:gdLst/>
              <a:ahLst/>
              <a:cxnLst/>
              <a:rect l="l" t="t" r="r" b="b"/>
              <a:pathLst>
                <a:path w="2534" h="1674" extrusionOk="0">
                  <a:moveTo>
                    <a:pt x="2306" y="1"/>
                  </a:moveTo>
                  <a:cubicBezTo>
                    <a:pt x="2244" y="1"/>
                    <a:pt x="2179" y="30"/>
                    <a:pt x="2134" y="98"/>
                  </a:cubicBezTo>
                  <a:cubicBezTo>
                    <a:pt x="1767" y="799"/>
                    <a:pt x="1033" y="1266"/>
                    <a:pt x="232" y="1333"/>
                  </a:cubicBezTo>
                  <a:cubicBezTo>
                    <a:pt x="17" y="1333"/>
                    <a:pt x="0" y="1674"/>
                    <a:pt x="183" y="1674"/>
                  </a:cubicBezTo>
                  <a:cubicBezTo>
                    <a:pt x="198" y="1674"/>
                    <a:pt x="214" y="1671"/>
                    <a:pt x="232" y="1666"/>
                  </a:cubicBezTo>
                  <a:cubicBezTo>
                    <a:pt x="1133" y="1600"/>
                    <a:pt x="2034" y="1099"/>
                    <a:pt x="2467" y="265"/>
                  </a:cubicBezTo>
                  <a:cubicBezTo>
                    <a:pt x="2533" y="111"/>
                    <a:pt x="2425" y="1"/>
                    <a:pt x="23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3"/>
            <p:cNvSpPr/>
            <p:nvPr/>
          </p:nvSpPr>
          <p:spPr>
            <a:xfrm>
              <a:off x="6776458" y="1983753"/>
              <a:ext cx="123623" cy="40040"/>
            </a:xfrm>
            <a:custGeom>
              <a:avLst/>
              <a:gdLst/>
              <a:ahLst/>
              <a:cxnLst/>
              <a:rect l="l" t="t" r="r" b="b"/>
              <a:pathLst>
                <a:path w="2859" h="926" extrusionOk="0">
                  <a:moveTo>
                    <a:pt x="2640" y="1"/>
                  </a:moveTo>
                  <a:cubicBezTo>
                    <a:pt x="2603" y="1"/>
                    <a:pt x="2564" y="18"/>
                    <a:pt x="2532" y="58"/>
                  </a:cubicBezTo>
                  <a:cubicBezTo>
                    <a:pt x="2251" y="392"/>
                    <a:pt x="1850" y="568"/>
                    <a:pt x="1441" y="568"/>
                  </a:cubicBezTo>
                  <a:cubicBezTo>
                    <a:pt x="1072" y="568"/>
                    <a:pt x="697" y="425"/>
                    <a:pt x="397" y="125"/>
                  </a:cubicBezTo>
                  <a:cubicBezTo>
                    <a:pt x="360" y="88"/>
                    <a:pt x="318" y="72"/>
                    <a:pt x="276" y="72"/>
                  </a:cubicBezTo>
                  <a:cubicBezTo>
                    <a:pt x="133" y="72"/>
                    <a:pt x="1" y="262"/>
                    <a:pt x="130" y="392"/>
                  </a:cubicBezTo>
                  <a:cubicBezTo>
                    <a:pt x="464" y="725"/>
                    <a:pt x="964" y="925"/>
                    <a:pt x="1464" y="925"/>
                  </a:cubicBezTo>
                  <a:cubicBezTo>
                    <a:pt x="1965" y="892"/>
                    <a:pt x="2432" y="692"/>
                    <a:pt x="2732" y="292"/>
                  </a:cubicBezTo>
                  <a:cubicBezTo>
                    <a:pt x="2858" y="165"/>
                    <a:pt x="2755" y="1"/>
                    <a:pt x="26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3"/>
            <p:cNvSpPr/>
            <p:nvPr/>
          </p:nvSpPr>
          <p:spPr>
            <a:xfrm>
              <a:off x="7054671" y="1970997"/>
              <a:ext cx="132574" cy="46094"/>
            </a:xfrm>
            <a:custGeom>
              <a:avLst/>
              <a:gdLst/>
              <a:ahLst/>
              <a:cxnLst/>
              <a:rect l="l" t="t" r="r" b="b"/>
              <a:pathLst>
                <a:path w="3066" h="1066" extrusionOk="0">
                  <a:moveTo>
                    <a:pt x="2821" y="0"/>
                  </a:moveTo>
                  <a:cubicBezTo>
                    <a:pt x="2789" y="0"/>
                    <a:pt x="2758" y="16"/>
                    <a:pt x="2736" y="53"/>
                  </a:cubicBezTo>
                  <a:cubicBezTo>
                    <a:pt x="2436" y="387"/>
                    <a:pt x="2069" y="620"/>
                    <a:pt x="1602" y="687"/>
                  </a:cubicBezTo>
                  <a:cubicBezTo>
                    <a:pt x="1532" y="697"/>
                    <a:pt x="1462" y="701"/>
                    <a:pt x="1393" y="701"/>
                  </a:cubicBezTo>
                  <a:cubicBezTo>
                    <a:pt x="998" y="701"/>
                    <a:pt x="613" y="547"/>
                    <a:pt x="301" y="320"/>
                  </a:cubicBezTo>
                  <a:cubicBezTo>
                    <a:pt x="281" y="300"/>
                    <a:pt x="256" y="292"/>
                    <a:pt x="229" y="292"/>
                  </a:cubicBezTo>
                  <a:cubicBezTo>
                    <a:pt x="165" y="292"/>
                    <a:pt x="91" y="339"/>
                    <a:pt x="67" y="387"/>
                  </a:cubicBezTo>
                  <a:cubicBezTo>
                    <a:pt x="1" y="487"/>
                    <a:pt x="67" y="553"/>
                    <a:pt x="101" y="653"/>
                  </a:cubicBezTo>
                  <a:cubicBezTo>
                    <a:pt x="463" y="932"/>
                    <a:pt x="895" y="1065"/>
                    <a:pt x="1326" y="1065"/>
                  </a:cubicBezTo>
                  <a:cubicBezTo>
                    <a:pt x="1927" y="1065"/>
                    <a:pt x="2528" y="806"/>
                    <a:pt x="2936" y="320"/>
                  </a:cubicBezTo>
                  <a:cubicBezTo>
                    <a:pt x="3066" y="190"/>
                    <a:pt x="2933" y="0"/>
                    <a:pt x="28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3"/>
            <p:cNvSpPr/>
            <p:nvPr/>
          </p:nvSpPr>
          <p:spPr>
            <a:xfrm>
              <a:off x="6770534" y="1891780"/>
              <a:ext cx="111084" cy="66892"/>
            </a:xfrm>
            <a:custGeom>
              <a:avLst/>
              <a:gdLst/>
              <a:ahLst/>
              <a:cxnLst/>
              <a:rect l="l" t="t" r="r" b="b"/>
              <a:pathLst>
                <a:path w="2569" h="1547" extrusionOk="0">
                  <a:moveTo>
                    <a:pt x="2019" y="0"/>
                  </a:moveTo>
                  <a:cubicBezTo>
                    <a:pt x="1970" y="0"/>
                    <a:pt x="1919" y="6"/>
                    <a:pt x="1868" y="17"/>
                  </a:cubicBezTo>
                  <a:cubicBezTo>
                    <a:pt x="1368" y="84"/>
                    <a:pt x="901" y="250"/>
                    <a:pt x="401" y="484"/>
                  </a:cubicBezTo>
                  <a:cubicBezTo>
                    <a:pt x="300" y="517"/>
                    <a:pt x="167" y="584"/>
                    <a:pt x="67" y="717"/>
                  </a:cubicBezTo>
                  <a:cubicBezTo>
                    <a:pt x="0" y="851"/>
                    <a:pt x="0" y="1018"/>
                    <a:pt x="34" y="1151"/>
                  </a:cubicBezTo>
                  <a:cubicBezTo>
                    <a:pt x="67" y="1251"/>
                    <a:pt x="167" y="1385"/>
                    <a:pt x="300" y="1485"/>
                  </a:cubicBezTo>
                  <a:cubicBezTo>
                    <a:pt x="370" y="1508"/>
                    <a:pt x="470" y="1547"/>
                    <a:pt x="570" y="1547"/>
                  </a:cubicBezTo>
                  <a:cubicBezTo>
                    <a:pt x="615" y="1547"/>
                    <a:pt x="659" y="1539"/>
                    <a:pt x="701" y="1518"/>
                  </a:cubicBezTo>
                  <a:cubicBezTo>
                    <a:pt x="1168" y="1318"/>
                    <a:pt x="1668" y="1184"/>
                    <a:pt x="2168" y="1051"/>
                  </a:cubicBezTo>
                  <a:cubicBezTo>
                    <a:pt x="2302" y="1018"/>
                    <a:pt x="2402" y="918"/>
                    <a:pt x="2502" y="818"/>
                  </a:cubicBezTo>
                  <a:cubicBezTo>
                    <a:pt x="2535" y="684"/>
                    <a:pt x="2569" y="517"/>
                    <a:pt x="2535" y="384"/>
                  </a:cubicBezTo>
                  <a:cubicBezTo>
                    <a:pt x="2480" y="134"/>
                    <a:pt x="2263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3"/>
            <p:cNvSpPr/>
            <p:nvPr/>
          </p:nvSpPr>
          <p:spPr>
            <a:xfrm>
              <a:off x="7066216" y="1881834"/>
              <a:ext cx="124099" cy="63865"/>
            </a:xfrm>
            <a:custGeom>
              <a:avLst/>
              <a:gdLst/>
              <a:ahLst/>
              <a:cxnLst/>
              <a:rect l="l" t="t" r="r" b="b"/>
              <a:pathLst>
                <a:path w="2870" h="1477" extrusionOk="0">
                  <a:moveTo>
                    <a:pt x="510" y="0"/>
                  </a:moveTo>
                  <a:cubicBezTo>
                    <a:pt x="431" y="0"/>
                    <a:pt x="356" y="25"/>
                    <a:pt x="301" y="80"/>
                  </a:cubicBezTo>
                  <a:cubicBezTo>
                    <a:pt x="167" y="147"/>
                    <a:pt x="67" y="280"/>
                    <a:pt x="34" y="414"/>
                  </a:cubicBezTo>
                  <a:cubicBezTo>
                    <a:pt x="0" y="547"/>
                    <a:pt x="0" y="714"/>
                    <a:pt x="67" y="814"/>
                  </a:cubicBezTo>
                  <a:cubicBezTo>
                    <a:pt x="167" y="947"/>
                    <a:pt x="234" y="1048"/>
                    <a:pt x="401" y="1081"/>
                  </a:cubicBezTo>
                  <a:cubicBezTo>
                    <a:pt x="1001" y="1148"/>
                    <a:pt x="1568" y="1281"/>
                    <a:pt x="2169" y="1448"/>
                  </a:cubicBezTo>
                  <a:cubicBezTo>
                    <a:pt x="2215" y="1468"/>
                    <a:pt x="2265" y="1477"/>
                    <a:pt x="2316" y="1477"/>
                  </a:cubicBezTo>
                  <a:cubicBezTo>
                    <a:pt x="2525" y="1477"/>
                    <a:pt x="2756" y="1322"/>
                    <a:pt x="2836" y="1081"/>
                  </a:cubicBezTo>
                  <a:cubicBezTo>
                    <a:pt x="2869" y="781"/>
                    <a:pt x="2736" y="480"/>
                    <a:pt x="2469" y="414"/>
                  </a:cubicBezTo>
                  <a:cubicBezTo>
                    <a:pt x="1868" y="247"/>
                    <a:pt x="1301" y="114"/>
                    <a:pt x="701" y="47"/>
                  </a:cubicBezTo>
                  <a:cubicBezTo>
                    <a:pt x="641" y="17"/>
                    <a:pt x="574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3"/>
            <p:cNvSpPr/>
            <p:nvPr/>
          </p:nvSpPr>
          <p:spPr>
            <a:xfrm>
              <a:off x="6937142" y="2582381"/>
              <a:ext cx="604193" cy="480310"/>
            </a:xfrm>
            <a:custGeom>
              <a:avLst/>
              <a:gdLst/>
              <a:ahLst/>
              <a:cxnLst/>
              <a:rect l="l" t="t" r="r" b="b"/>
              <a:pathLst>
                <a:path w="13973" h="11108" extrusionOk="0">
                  <a:moveTo>
                    <a:pt x="12653" y="0"/>
                  </a:moveTo>
                  <a:cubicBezTo>
                    <a:pt x="12611" y="0"/>
                    <a:pt x="12566" y="17"/>
                    <a:pt x="12526" y="57"/>
                  </a:cubicBezTo>
                  <a:cubicBezTo>
                    <a:pt x="10391" y="2459"/>
                    <a:pt x="8223" y="4828"/>
                    <a:pt x="5988" y="7163"/>
                  </a:cubicBezTo>
                  <a:cubicBezTo>
                    <a:pt x="5988" y="7129"/>
                    <a:pt x="5988" y="7096"/>
                    <a:pt x="5921" y="7062"/>
                  </a:cubicBezTo>
                  <a:cubicBezTo>
                    <a:pt x="4353" y="5261"/>
                    <a:pt x="2819" y="3427"/>
                    <a:pt x="1218" y="1625"/>
                  </a:cubicBezTo>
                  <a:cubicBezTo>
                    <a:pt x="1180" y="1588"/>
                    <a:pt x="1142" y="1572"/>
                    <a:pt x="1105" y="1572"/>
                  </a:cubicBezTo>
                  <a:cubicBezTo>
                    <a:pt x="978" y="1572"/>
                    <a:pt x="880" y="1762"/>
                    <a:pt x="984" y="1892"/>
                  </a:cubicBezTo>
                  <a:cubicBezTo>
                    <a:pt x="2552" y="3693"/>
                    <a:pt x="4086" y="5495"/>
                    <a:pt x="5687" y="7296"/>
                  </a:cubicBezTo>
                  <a:cubicBezTo>
                    <a:pt x="4753" y="8230"/>
                    <a:pt x="4053" y="9297"/>
                    <a:pt x="3553" y="10498"/>
                  </a:cubicBezTo>
                  <a:cubicBezTo>
                    <a:pt x="1384" y="8063"/>
                    <a:pt x="650" y="4761"/>
                    <a:pt x="350" y="1559"/>
                  </a:cubicBezTo>
                  <a:cubicBezTo>
                    <a:pt x="350" y="1442"/>
                    <a:pt x="259" y="1383"/>
                    <a:pt x="171" y="1383"/>
                  </a:cubicBezTo>
                  <a:cubicBezTo>
                    <a:pt x="83" y="1383"/>
                    <a:pt x="0" y="1442"/>
                    <a:pt x="17" y="1559"/>
                  </a:cubicBezTo>
                  <a:cubicBezTo>
                    <a:pt x="217" y="4227"/>
                    <a:pt x="751" y="6929"/>
                    <a:pt x="2185" y="9231"/>
                  </a:cubicBezTo>
                  <a:cubicBezTo>
                    <a:pt x="2552" y="9831"/>
                    <a:pt x="2985" y="10398"/>
                    <a:pt x="3486" y="10932"/>
                  </a:cubicBezTo>
                  <a:cubicBezTo>
                    <a:pt x="3508" y="10976"/>
                    <a:pt x="3541" y="10995"/>
                    <a:pt x="3577" y="10995"/>
                  </a:cubicBezTo>
                  <a:cubicBezTo>
                    <a:pt x="3649" y="10995"/>
                    <a:pt x="3730" y="10921"/>
                    <a:pt x="3753" y="10832"/>
                  </a:cubicBezTo>
                  <a:cubicBezTo>
                    <a:pt x="4253" y="9598"/>
                    <a:pt x="5020" y="8430"/>
                    <a:pt x="5988" y="7463"/>
                  </a:cubicBezTo>
                  <a:cubicBezTo>
                    <a:pt x="7355" y="8230"/>
                    <a:pt x="8423" y="9464"/>
                    <a:pt x="8923" y="10965"/>
                  </a:cubicBezTo>
                  <a:cubicBezTo>
                    <a:pt x="8978" y="11048"/>
                    <a:pt x="9055" y="11107"/>
                    <a:pt x="9137" y="11107"/>
                  </a:cubicBezTo>
                  <a:cubicBezTo>
                    <a:pt x="9154" y="11107"/>
                    <a:pt x="9172" y="11105"/>
                    <a:pt x="9190" y="11099"/>
                  </a:cubicBezTo>
                  <a:cubicBezTo>
                    <a:pt x="9724" y="10732"/>
                    <a:pt x="10057" y="10231"/>
                    <a:pt x="10391" y="9664"/>
                  </a:cubicBezTo>
                  <a:cubicBezTo>
                    <a:pt x="10758" y="9064"/>
                    <a:pt x="11091" y="8430"/>
                    <a:pt x="11425" y="7796"/>
                  </a:cubicBezTo>
                  <a:cubicBezTo>
                    <a:pt x="12092" y="6562"/>
                    <a:pt x="12659" y="5261"/>
                    <a:pt x="13159" y="3927"/>
                  </a:cubicBezTo>
                  <a:cubicBezTo>
                    <a:pt x="13426" y="3160"/>
                    <a:pt x="13693" y="2392"/>
                    <a:pt x="13893" y="1592"/>
                  </a:cubicBezTo>
                  <a:cubicBezTo>
                    <a:pt x="13972" y="1473"/>
                    <a:pt x="13876" y="1390"/>
                    <a:pt x="13777" y="1390"/>
                  </a:cubicBezTo>
                  <a:cubicBezTo>
                    <a:pt x="13709" y="1390"/>
                    <a:pt x="13640" y="1430"/>
                    <a:pt x="13626" y="1525"/>
                  </a:cubicBezTo>
                  <a:cubicBezTo>
                    <a:pt x="12859" y="4127"/>
                    <a:pt x="11792" y="6729"/>
                    <a:pt x="10391" y="9064"/>
                  </a:cubicBezTo>
                  <a:cubicBezTo>
                    <a:pt x="10057" y="9631"/>
                    <a:pt x="9724" y="10265"/>
                    <a:pt x="9190" y="10698"/>
                  </a:cubicBezTo>
                  <a:cubicBezTo>
                    <a:pt x="8656" y="9264"/>
                    <a:pt x="7655" y="8063"/>
                    <a:pt x="6355" y="7296"/>
                  </a:cubicBezTo>
                  <a:cubicBezTo>
                    <a:pt x="8556" y="4994"/>
                    <a:pt x="10691" y="2659"/>
                    <a:pt x="12793" y="291"/>
                  </a:cubicBezTo>
                  <a:cubicBezTo>
                    <a:pt x="12894" y="165"/>
                    <a:pt x="12784" y="0"/>
                    <a:pt x="126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3"/>
            <p:cNvSpPr/>
            <p:nvPr/>
          </p:nvSpPr>
          <p:spPr>
            <a:xfrm>
              <a:off x="7202512" y="2975009"/>
              <a:ext cx="60622" cy="1707807"/>
            </a:xfrm>
            <a:custGeom>
              <a:avLst/>
              <a:gdLst/>
              <a:ahLst/>
              <a:cxnLst/>
              <a:rect l="l" t="t" r="r" b="b"/>
              <a:pathLst>
                <a:path w="1402" h="39496" extrusionOk="0">
                  <a:moveTo>
                    <a:pt x="172" y="1"/>
                  </a:moveTo>
                  <a:cubicBezTo>
                    <a:pt x="84" y="1"/>
                    <a:pt x="1" y="51"/>
                    <a:pt x="17" y="151"/>
                  </a:cubicBezTo>
                  <a:cubicBezTo>
                    <a:pt x="151" y="5221"/>
                    <a:pt x="251" y="10358"/>
                    <a:pt x="418" y="15462"/>
                  </a:cubicBezTo>
                  <a:cubicBezTo>
                    <a:pt x="551" y="20532"/>
                    <a:pt x="718" y="25669"/>
                    <a:pt x="851" y="30739"/>
                  </a:cubicBezTo>
                  <a:cubicBezTo>
                    <a:pt x="918" y="33608"/>
                    <a:pt x="1018" y="36443"/>
                    <a:pt x="1051" y="39345"/>
                  </a:cubicBezTo>
                  <a:cubicBezTo>
                    <a:pt x="1051" y="39445"/>
                    <a:pt x="1143" y="39496"/>
                    <a:pt x="1231" y="39496"/>
                  </a:cubicBezTo>
                  <a:cubicBezTo>
                    <a:pt x="1318" y="39496"/>
                    <a:pt x="1402" y="39445"/>
                    <a:pt x="1385" y="39345"/>
                  </a:cubicBezTo>
                  <a:cubicBezTo>
                    <a:pt x="1252" y="34242"/>
                    <a:pt x="1085" y="29138"/>
                    <a:pt x="985" y="24034"/>
                  </a:cubicBezTo>
                  <a:cubicBezTo>
                    <a:pt x="851" y="18964"/>
                    <a:pt x="685" y="13827"/>
                    <a:pt x="551" y="8723"/>
                  </a:cubicBezTo>
                  <a:cubicBezTo>
                    <a:pt x="484" y="5855"/>
                    <a:pt x="384" y="3019"/>
                    <a:pt x="351" y="151"/>
                  </a:cubicBezTo>
                  <a:cubicBezTo>
                    <a:pt x="351" y="51"/>
                    <a:pt x="259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3"/>
            <p:cNvSpPr/>
            <p:nvPr/>
          </p:nvSpPr>
          <p:spPr>
            <a:xfrm>
              <a:off x="7822762" y="3371658"/>
              <a:ext cx="204958" cy="1275277"/>
            </a:xfrm>
            <a:custGeom>
              <a:avLst/>
              <a:gdLst/>
              <a:ahLst/>
              <a:cxnLst/>
              <a:rect l="l" t="t" r="r" b="b"/>
              <a:pathLst>
                <a:path w="4740" h="29493" extrusionOk="0">
                  <a:moveTo>
                    <a:pt x="159" y="1"/>
                  </a:moveTo>
                  <a:cubicBezTo>
                    <a:pt x="75" y="1"/>
                    <a:pt x="0" y="51"/>
                    <a:pt x="17" y="151"/>
                  </a:cubicBezTo>
                  <a:cubicBezTo>
                    <a:pt x="517" y="3954"/>
                    <a:pt x="1051" y="7790"/>
                    <a:pt x="1585" y="11559"/>
                  </a:cubicBezTo>
                  <a:cubicBezTo>
                    <a:pt x="2152" y="15362"/>
                    <a:pt x="2719" y="19165"/>
                    <a:pt x="3353" y="22901"/>
                  </a:cubicBezTo>
                  <a:cubicBezTo>
                    <a:pt x="3686" y="25069"/>
                    <a:pt x="4053" y="27204"/>
                    <a:pt x="4387" y="29372"/>
                  </a:cubicBezTo>
                  <a:cubicBezTo>
                    <a:pt x="4401" y="29456"/>
                    <a:pt x="4467" y="29493"/>
                    <a:pt x="4538" y="29493"/>
                  </a:cubicBezTo>
                  <a:cubicBezTo>
                    <a:pt x="4635" y="29493"/>
                    <a:pt x="4740" y="29421"/>
                    <a:pt x="4720" y="29305"/>
                  </a:cubicBezTo>
                  <a:cubicBezTo>
                    <a:pt x="4053" y="25502"/>
                    <a:pt x="3486" y="21700"/>
                    <a:pt x="2886" y="17964"/>
                  </a:cubicBezTo>
                  <a:cubicBezTo>
                    <a:pt x="2319" y="14161"/>
                    <a:pt x="1752" y="10358"/>
                    <a:pt x="1218" y="6555"/>
                  </a:cubicBezTo>
                  <a:cubicBezTo>
                    <a:pt x="918" y="4454"/>
                    <a:pt x="651" y="2286"/>
                    <a:pt x="351" y="151"/>
                  </a:cubicBezTo>
                  <a:cubicBezTo>
                    <a:pt x="334" y="51"/>
                    <a:pt x="242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3"/>
            <p:cNvSpPr/>
            <p:nvPr/>
          </p:nvSpPr>
          <p:spPr>
            <a:xfrm>
              <a:off x="6536557" y="3075198"/>
              <a:ext cx="54569" cy="267612"/>
            </a:xfrm>
            <a:custGeom>
              <a:avLst/>
              <a:gdLst/>
              <a:ahLst/>
              <a:cxnLst/>
              <a:rect l="l" t="t" r="r" b="b"/>
              <a:pathLst>
                <a:path w="1262" h="6189" extrusionOk="0">
                  <a:moveTo>
                    <a:pt x="1054" y="0"/>
                  </a:moveTo>
                  <a:cubicBezTo>
                    <a:pt x="985" y="0"/>
                    <a:pt x="922" y="40"/>
                    <a:pt x="908" y="135"/>
                  </a:cubicBezTo>
                  <a:cubicBezTo>
                    <a:pt x="608" y="2070"/>
                    <a:pt x="308" y="4038"/>
                    <a:pt x="41" y="5973"/>
                  </a:cubicBezTo>
                  <a:cubicBezTo>
                    <a:pt x="1" y="6093"/>
                    <a:pt x="105" y="6189"/>
                    <a:pt x="209" y="6189"/>
                  </a:cubicBezTo>
                  <a:cubicBezTo>
                    <a:pt x="278" y="6189"/>
                    <a:pt x="348" y="6146"/>
                    <a:pt x="374" y="6040"/>
                  </a:cubicBezTo>
                  <a:cubicBezTo>
                    <a:pt x="641" y="4071"/>
                    <a:pt x="941" y="2137"/>
                    <a:pt x="1242" y="202"/>
                  </a:cubicBezTo>
                  <a:cubicBezTo>
                    <a:pt x="1261" y="84"/>
                    <a:pt x="1153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3"/>
            <p:cNvSpPr/>
            <p:nvPr/>
          </p:nvSpPr>
          <p:spPr>
            <a:xfrm>
              <a:off x="6307898" y="2672279"/>
              <a:ext cx="324170" cy="493455"/>
            </a:xfrm>
            <a:custGeom>
              <a:avLst/>
              <a:gdLst/>
              <a:ahLst/>
              <a:cxnLst/>
              <a:rect l="l" t="t" r="r" b="b"/>
              <a:pathLst>
                <a:path w="7497" h="11412" extrusionOk="0">
                  <a:moveTo>
                    <a:pt x="7268" y="1"/>
                  </a:moveTo>
                  <a:cubicBezTo>
                    <a:pt x="7207" y="1"/>
                    <a:pt x="7142" y="34"/>
                    <a:pt x="7097" y="113"/>
                  </a:cubicBezTo>
                  <a:cubicBezTo>
                    <a:pt x="5195" y="2882"/>
                    <a:pt x="3294" y="5784"/>
                    <a:pt x="1559" y="8686"/>
                  </a:cubicBezTo>
                  <a:cubicBezTo>
                    <a:pt x="1059" y="9520"/>
                    <a:pt x="559" y="10321"/>
                    <a:pt x="92" y="11155"/>
                  </a:cubicBezTo>
                  <a:cubicBezTo>
                    <a:pt x="1" y="11291"/>
                    <a:pt x="142" y="11412"/>
                    <a:pt x="262" y="11412"/>
                  </a:cubicBezTo>
                  <a:cubicBezTo>
                    <a:pt x="319" y="11412"/>
                    <a:pt x="371" y="11385"/>
                    <a:pt x="392" y="11321"/>
                  </a:cubicBezTo>
                  <a:cubicBezTo>
                    <a:pt x="2093" y="8353"/>
                    <a:pt x="3928" y="5484"/>
                    <a:pt x="5796" y="2648"/>
                  </a:cubicBezTo>
                  <a:lnTo>
                    <a:pt x="7430" y="280"/>
                  </a:lnTo>
                  <a:cubicBezTo>
                    <a:pt x="7496" y="126"/>
                    <a:pt x="7388" y="1"/>
                    <a:pt x="72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3"/>
            <p:cNvSpPr/>
            <p:nvPr/>
          </p:nvSpPr>
          <p:spPr>
            <a:xfrm>
              <a:off x="8005802" y="4679870"/>
              <a:ext cx="72427" cy="365810"/>
            </a:xfrm>
            <a:custGeom>
              <a:avLst/>
              <a:gdLst/>
              <a:ahLst/>
              <a:cxnLst/>
              <a:rect l="l" t="t" r="r" b="b"/>
              <a:pathLst>
                <a:path w="1675" h="8460" extrusionOk="0">
                  <a:moveTo>
                    <a:pt x="210" y="0"/>
                  </a:moveTo>
                  <a:cubicBezTo>
                    <a:pt x="110" y="0"/>
                    <a:pt x="1" y="80"/>
                    <a:pt x="20" y="219"/>
                  </a:cubicBezTo>
                  <a:cubicBezTo>
                    <a:pt x="454" y="2921"/>
                    <a:pt x="921" y="5622"/>
                    <a:pt x="1321" y="8324"/>
                  </a:cubicBezTo>
                  <a:cubicBezTo>
                    <a:pt x="1335" y="8420"/>
                    <a:pt x="1399" y="8460"/>
                    <a:pt x="1467" y="8460"/>
                  </a:cubicBezTo>
                  <a:cubicBezTo>
                    <a:pt x="1566" y="8460"/>
                    <a:pt x="1675" y="8376"/>
                    <a:pt x="1655" y="8258"/>
                  </a:cubicBezTo>
                  <a:cubicBezTo>
                    <a:pt x="1255" y="5556"/>
                    <a:pt x="788" y="2820"/>
                    <a:pt x="354" y="119"/>
                  </a:cubicBezTo>
                  <a:cubicBezTo>
                    <a:pt x="340" y="37"/>
                    <a:pt x="277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3"/>
            <p:cNvSpPr/>
            <p:nvPr/>
          </p:nvSpPr>
          <p:spPr>
            <a:xfrm>
              <a:off x="6705802" y="1792888"/>
              <a:ext cx="89291" cy="181262"/>
            </a:xfrm>
            <a:custGeom>
              <a:avLst/>
              <a:gdLst/>
              <a:ahLst/>
              <a:cxnLst/>
              <a:rect l="l" t="t" r="r" b="b"/>
              <a:pathLst>
                <a:path w="2065" h="4192" extrusionOk="0">
                  <a:moveTo>
                    <a:pt x="1452" y="0"/>
                  </a:moveTo>
                  <a:cubicBezTo>
                    <a:pt x="1434" y="0"/>
                    <a:pt x="1416" y="1"/>
                    <a:pt x="1397" y="2"/>
                  </a:cubicBezTo>
                  <a:cubicBezTo>
                    <a:pt x="1206" y="2"/>
                    <a:pt x="1197" y="338"/>
                    <a:pt x="1372" y="338"/>
                  </a:cubicBezTo>
                  <a:cubicBezTo>
                    <a:pt x="1380" y="338"/>
                    <a:pt x="1389" y="337"/>
                    <a:pt x="1397" y="336"/>
                  </a:cubicBezTo>
                  <a:cubicBezTo>
                    <a:pt x="1408" y="335"/>
                    <a:pt x="1419" y="335"/>
                    <a:pt x="1429" y="335"/>
                  </a:cubicBezTo>
                  <a:cubicBezTo>
                    <a:pt x="1826" y="335"/>
                    <a:pt x="1729" y="942"/>
                    <a:pt x="1664" y="1170"/>
                  </a:cubicBezTo>
                  <a:cubicBezTo>
                    <a:pt x="1564" y="1503"/>
                    <a:pt x="1464" y="1837"/>
                    <a:pt x="1297" y="2171"/>
                  </a:cubicBezTo>
                  <a:cubicBezTo>
                    <a:pt x="997" y="2804"/>
                    <a:pt x="563" y="3371"/>
                    <a:pt x="130" y="3872"/>
                  </a:cubicBezTo>
                  <a:cubicBezTo>
                    <a:pt x="0" y="4001"/>
                    <a:pt x="112" y="4191"/>
                    <a:pt x="247" y="4191"/>
                  </a:cubicBezTo>
                  <a:cubicBezTo>
                    <a:pt x="285" y="4191"/>
                    <a:pt x="326" y="4176"/>
                    <a:pt x="363" y="4139"/>
                  </a:cubicBezTo>
                  <a:cubicBezTo>
                    <a:pt x="964" y="3505"/>
                    <a:pt x="1464" y="2771"/>
                    <a:pt x="1797" y="1970"/>
                  </a:cubicBezTo>
                  <a:cubicBezTo>
                    <a:pt x="1898" y="1603"/>
                    <a:pt x="2064" y="1136"/>
                    <a:pt x="2064" y="669"/>
                  </a:cubicBezTo>
                  <a:cubicBezTo>
                    <a:pt x="2033" y="320"/>
                    <a:pt x="1819" y="0"/>
                    <a:pt x="14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3"/>
            <p:cNvSpPr/>
            <p:nvPr/>
          </p:nvSpPr>
          <p:spPr>
            <a:xfrm>
              <a:off x="6340674" y="1799590"/>
              <a:ext cx="504870" cy="793930"/>
            </a:xfrm>
            <a:custGeom>
              <a:avLst/>
              <a:gdLst/>
              <a:ahLst/>
              <a:cxnLst/>
              <a:rect l="l" t="t" r="r" b="b"/>
              <a:pathLst>
                <a:path w="11676" h="18361" extrusionOk="0">
                  <a:moveTo>
                    <a:pt x="9801" y="1"/>
                  </a:moveTo>
                  <a:cubicBezTo>
                    <a:pt x="9578" y="1"/>
                    <a:pt x="9376" y="170"/>
                    <a:pt x="9174" y="314"/>
                  </a:cubicBezTo>
                  <a:cubicBezTo>
                    <a:pt x="7673" y="1682"/>
                    <a:pt x="6272" y="3083"/>
                    <a:pt x="4938" y="4551"/>
                  </a:cubicBezTo>
                  <a:cubicBezTo>
                    <a:pt x="4170" y="7486"/>
                    <a:pt x="3403" y="10355"/>
                    <a:pt x="2603" y="13257"/>
                  </a:cubicBezTo>
                  <a:cubicBezTo>
                    <a:pt x="1735" y="14091"/>
                    <a:pt x="901" y="14992"/>
                    <a:pt x="1" y="15825"/>
                  </a:cubicBezTo>
                  <a:lnTo>
                    <a:pt x="6105" y="18361"/>
                  </a:lnTo>
                  <a:cubicBezTo>
                    <a:pt x="6806" y="17727"/>
                    <a:pt x="7473" y="17026"/>
                    <a:pt x="7973" y="16192"/>
                  </a:cubicBezTo>
                  <a:cubicBezTo>
                    <a:pt x="8507" y="15258"/>
                    <a:pt x="8840" y="14291"/>
                    <a:pt x="8840" y="13224"/>
                  </a:cubicBezTo>
                  <a:cubicBezTo>
                    <a:pt x="8840" y="12790"/>
                    <a:pt x="8807" y="12323"/>
                    <a:pt x="8640" y="11889"/>
                  </a:cubicBezTo>
                  <a:cubicBezTo>
                    <a:pt x="8574" y="11556"/>
                    <a:pt x="8407" y="11222"/>
                    <a:pt x="8173" y="10955"/>
                  </a:cubicBezTo>
                  <a:cubicBezTo>
                    <a:pt x="8240" y="10221"/>
                    <a:pt x="8240" y="9488"/>
                    <a:pt x="8273" y="8720"/>
                  </a:cubicBezTo>
                  <a:cubicBezTo>
                    <a:pt x="8507" y="8587"/>
                    <a:pt x="8807" y="8487"/>
                    <a:pt x="9074" y="8387"/>
                  </a:cubicBezTo>
                  <a:cubicBezTo>
                    <a:pt x="9174" y="8520"/>
                    <a:pt x="9307" y="8587"/>
                    <a:pt x="9441" y="8720"/>
                  </a:cubicBezTo>
                  <a:cubicBezTo>
                    <a:pt x="8974" y="9354"/>
                    <a:pt x="8840" y="10155"/>
                    <a:pt x="9074" y="10855"/>
                  </a:cubicBezTo>
                  <a:cubicBezTo>
                    <a:pt x="9141" y="11122"/>
                    <a:pt x="9274" y="11322"/>
                    <a:pt x="9441" y="11522"/>
                  </a:cubicBezTo>
                  <a:cubicBezTo>
                    <a:pt x="9574" y="11656"/>
                    <a:pt x="9741" y="11789"/>
                    <a:pt x="9941" y="11823"/>
                  </a:cubicBezTo>
                  <a:cubicBezTo>
                    <a:pt x="10642" y="11055"/>
                    <a:pt x="11242" y="10221"/>
                    <a:pt x="11676" y="9321"/>
                  </a:cubicBezTo>
                  <a:lnTo>
                    <a:pt x="11442" y="8887"/>
                  </a:lnTo>
                  <a:cubicBezTo>
                    <a:pt x="11576" y="7453"/>
                    <a:pt x="10975" y="5918"/>
                    <a:pt x="9941" y="4884"/>
                  </a:cubicBezTo>
                  <a:cubicBezTo>
                    <a:pt x="9408" y="4984"/>
                    <a:pt x="8807" y="5018"/>
                    <a:pt x="8240" y="5084"/>
                  </a:cubicBezTo>
                  <a:cubicBezTo>
                    <a:pt x="8173" y="4851"/>
                    <a:pt x="8173" y="4651"/>
                    <a:pt x="8140" y="4384"/>
                  </a:cubicBezTo>
                  <a:cubicBezTo>
                    <a:pt x="9007" y="3350"/>
                    <a:pt x="9975" y="2216"/>
                    <a:pt x="10175" y="848"/>
                  </a:cubicBezTo>
                  <a:cubicBezTo>
                    <a:pt x="10241" y="514"/>
                    <a:pt x="10175" y="81"/>
                    <a:pt x="9908" y="14"/>
                  </a:cubicBezTo>
                  <a:cubicBezTo>
                    <a:pt x="9872" y="5"/>
                    <a:pt x="9836" y="1"/>
                    <a:pt x="9801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5" name="Google Shape;1525;p53"/>
          <p:cNvSpPr/>
          <p:nvPr/>
        </p:nvSpPr>
        <p:spPr>
          <a:xfrm>
            <a:off x="4140688" y="1346675"/>
            <a:ext cx="232100" cy="170100"/>
          </a:xfrm>
          <a:custGeom>
            <a:avLst/>
            <a:gdLst/>
            <a:ahLst/>
            <a:cxnLst/>
            <a:rect l="l" t="t" r="r" b="b"/>
            <a:pathLst>
              <a:path w="9284" h="6804" extrusionOk="0">
                <a:moveTo>
                  <a:pt x="2488" y="0"/>
                </a:moveTo>
                <a:cubicBezTo>
                  <a:pt x="1841" y="0"/>
                  <a:pt x="1208" y="285"/>
                  <a:pt x="781" y="838"/>
                </a:cubicBezTo>
                <a:cubicBezTo>
                  <a:pt x="1" y="1814"/>
                  <a:pt x="140" y="3207"/>
                  <a:pt x="1116" y="3988"/>
                </a:cubicBezTo>
                <a:lnTo>
                  <a:pt x="4656" y="6803"/>
                </a:lnTo>
                <a:lnTo>
                  <a:pt x="8168" y="3988"/>
                </a:lnTo>
                <a:cubicBezTo>
                  <a:pt x="9144" y="3207"/>
                  <a:pt x="9283" y="1814"/>
                  <a:pt x="8503" y="838"/>
                </a:cubicBezTo>
                <a:cubicBezTo>
                  <a:pt x="8076" y="285"/>
                  <a:pt x="7443" y="0"/>
                  <a:pt x="6796" y="0"/>
                </a:cubicBezTo>
                <a:cubicBezTo>
                  <a:pt x="6303" y="0"/>
                  <a:pt x="5803" y="166"/>
                  <a:pt x="5381" y="504"/>
                </a:cubicBezTo>
                <a:lnTo>
                  <a:pt x="4656" y="1089"/>
                </a:lnTo>
                <a:lnTo>
                  <a:pt x="3903" y="504"/>
                </a:lnTo>
                <a:cubicBezTo>
                  <a:pt x="3481" y="166"/>
                  <a:pt x="2981" y="0"/>
                  <a:pt x="2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6" name="Google Shape;1526;p53"/>
          <p:cNvGrpSpPr/>
          <p:nvPr/>
        </p:nvGrpSpPr>
        <p:grpSpPr>
          <a:xfrm>
            <a:off x="6360538" y="1984625"/>
            <a:ext cx="394775" cy="383550"/>
            <a:chOff x="6360538" y="1984625"/>
            <a:chExt cx="394775" cy="383550"/>
          </a:xfrm>
        </p:grpSpPr>
        <p:sp>
          <p:nvSpPr>
            <p:cNvPr id="1527" name="Google Shape;1527;p53"/>
            <p:cNvSpPr/>
            <p:nvPr/>
          </p:nvSpPr>
          <p:spPr>
            <a:xfrm>
              <a:off x="6480713" y="2093575"/>
              <a:ext cx="274600" cy="274600"/>
            </a:xfrm>
            <a:custGeom>
              <a:avLst/>
              <a:gdLst/>
              <a:ahLst/>
              <a:cxnLst/>
              <a:rect l="l" t="t" r="r" b="b"/>
              <a:pathLst>
                <a:path w="10984" h="10984" extrusionOk="0">
                  <a:moveTo>
                    <a:pt x="4015" y="0"/>
                  </a:moveTo>
                  <a:lnTo>
                    <a:pt x="4015" y="4014"/>
                  </a:lnTo>
                  <a:lnTo>
                    <a:pt x="1" y="4014"/>
                  </a:lnTo>
                  <a:lnTo>
                    <a:pt x="1" y="6997"/>
                  </a:lnTo>
                  <a:lnTo>
                    <a:pt x="4015" y="6997"/>
                  </a:lnTo>
                  <a:lnTo>
                    <a:pt x="4015" y="10983"/>
                  </a:lnTo>
                  <a:lnTo>
                    <a:pt x="6970" y="10983"/>
                  </a:lnTo>
                  <a:lnTo>
                    <a:pt x="6970" y="6997"/>
                  </a:lnTo>
                  <a:lnTo>
                    <a:pt x="10984" y="6997"/>
                  </a:lnTo>
                  <a:lnTo>
                    <a:pt x="10984" y="4014"/>
                  </a:lnTo>
                  <a:lnTo>
                    <a:pt x="6970" y="4014"/>
                  </a:lnTo>
                  <a:lnTo>
                    <a:pt x="6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3"/>
            <p:cNvSpPr/>
            <p:nvPr/>
          </p:nvSpPr>
          <p:spPr>
            <a:xfrm>
              <a:off x="6360538" y="1984625"/>
              <a:ext cx="167975" cy="169350"/>
            </a:xfrm>
            <a:custGeom>
              <a:avLst/>
              <a:gdLst/>
              <a:ahLst/>
              <a:cxnLst/>
              <a:rect l="l" t="t" r="r" b="b"/>
              <a:pathLst>
                <a:path w="6719" h="6774" extrusionOk="0">
                  <a:moveTo>
                    <a:pt x="2426" y="0"/>
                  </a:moveTo>
                  <a:lnTo>
                    <a:pt x="2426" y="2481"/>
                  </a:lnTo>
                  <a:lnTo>
                    <a:pt x="1" y="2481"/>
                  </a:lnTo>
                  <a:lnTo>
                    <a:pt x="1" y="4293"/>
                  </a:lnTo>
                  <a:lnTo>
                    <a:pt x="2426" y="4293"/>
                  </a:lnTo>
                  <a:lnTo>
                    <a:pt x="2426" y="6774"/>
                  </a:lnTo>
                  <a:lnTo>
                    <a:pt x="4266" y="6774"/>
                  </a:lnTo>
                  <a:lnTo>
                    <a:pt x="4266" y="4293"/>
                  </a:lnTo>
                  <a:lnTo>
                    <a:pt x="6719" y="4293"/>
                  </a:lnTo>
                  <a:lnTo>
                    <a:pt x="6719" y="2481"/>
                  </a:lnTo>
                  <a:lnTo>
                    <a:pt x="4266" y="2481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46"/>
          <p:cNvGrpSpPr/>
          <p:nvPr/>
        </p:nvGrpSpPr>
        <p:grpSpPr>
          <a:xfrm rot="-5400000">
            <a:off x="3258902" y="3670031"/>
            <a:ext cx="1652319" cy="1744615"/>
            <a:chOff x="1795134" y="3822687"/>
            <a:chExt cx="1051830" cy="1110583"/>
          </a:xfrm>
        </p:grpSpPr>
        <p:sp>
          <p:nvSpPr>
            <p:cNvPr id="852" name="Google Shape;852;p46"/>
            <p:cNvSpPr/>
            <p:nvPr/>
          </p:nvSpPr>
          <p:spPr>
            <a:xfrm>
              <a:off x="1795134" y="3822687"/>
              <a:ext cx="1051830" cy="1110583"/>
            </a:xfrm>
            <a:custGeom>
              <a:avLst/>
              <a:gdLst/>
              <a:ahLst/>
              <a:cxnLst/>
              <a:rect l="l" t="t" r="r" b="b"/>
              <a:pathLst>
                <a:path w="40173" h="42417" extrusionOk="0">
                  <a:moveTo>
                    <a:pt x="31936" y="1"/>
                  </a:moveTo>
                  <a:cubicBezTo>
                    <a:pt x="31936" y="1"/>
                    <a:pt x="0" y="8560"/>
                    <a:pt x="7171" y="42417"/>
                  </a:cubicBezTo>
                  <a:cubicBezTo>
                    <a:pt x="40172" y="31994"/>
                    <a:pt x="31936" y="1"/>
                    <a:pt x="3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998916" y="3889192"/>
              <a:ext cx="619556" cy="1005041"/>
            </a:xfrm>
            <a:custGeom>
              <a:avLst/>
              <a:gdLst/>
              <a:ahLst/>
              <a:cxnLst/>
              <a:rect l="l" t="t" r="r" b="b"/>
              <a:pathLst>
                <a:path w="23663" h="38386" extrusionOk="0">
                  <a:moveTo>
                    <a:pt x="23099" y="1"/>
                  </a:moveTo>
                  <a:cubicBezTo>
                    <a:pt x="23027" y="1"/>
                    <a:pt x="22956" y="32"/>
                    <a:pt x="22917" y="104"/>
                  </a:cubicBezTo>
                  <a:cubicBezTo>
                    <a:pt x="20825" y="3985"/>
                    <a:pt x="18656" y="7808"/>
                    <a:pt x="16469" y="11631"/>
                  </a:cubicBezTo>
                  <a:lnTo>
                    <a:pt x="15670" y="3585"/>
                  </a:lnTo>
                  <a:cubicBezTo>
                    <a:pt x="15661" y="3462"/>
                    <a:pt x="15570" y="3404"/>
                    <a:pt x="15477" y="3404"/>
                  </a:cubicBezTo>
                  <a:cubicBezTo>
                    <a:pt x="15370" y="3404"/>
                    <a:pt x="15260" y="3481"/>
                    <a:pt x="15271" y="3623"/>
                  </a:cubicBezTo>
                  <a:cubicBezTo>
                    <a:pt x="15556" y="6495"/>
                    <a:pt x="15822" y="9349"/>
                    <a:pt x="16107" y="12221"/>
                  </a:cubicBezTo>
                  <a:cubicBezTo>
                    <a:pt x="15537" y="13210"/>
                    <a:pt x="14966" y="14180"/>
                    <a:pt x="14396" y="15169"/>
                  </a:cubicBezTo>
                  <a:cubicBezTo>
                    <a:pt x="13159" y="17299"/>
                    <a:pt x="11866" y="19411"/>
                    <a:pt x="10610" y="21503"/>
                  </a:cubicBezTo>
                  <a:cubicBezTo>
                    <a:pt x="9983" y="18060"/>
                    <a:pt x="9583" y="14560"/>
                    <a:pt x="9469" y="11060"/>
                  </a:cubicBezTo>
                  <a:cubicBezTo>
                    <a:pt x="9469" y="10941"/>
                    <a:pt x="9386" y="10887"/>
                    <a:pt x="9295" y="10887"/>
                  </a:cubicBezTo>
                  <a:cubicBezTo>
                    <a:pt x="9182" y="10887"/>
                    <a:pt x="9059" y="10970"/>
                    <a:pt x="9070" y="11118"/>
                  </a:cubicBezTo>
                  <a:cubicBezTo>
                    <a:pt x="9184" y="14769"/>
                    <a:pt x="9621" y="18421"/>
                    <a:pt x="10306" y="22035"/>
                  </a:cubicBezTo>
                  <a:cubicBezTo>
                    <a:pt x="8689" y="24660"/>
                    <a:pt x="7054" y="27304"/>
                    <a:pt x="5380" y="29929"/>
                  </a:cubicBezTo>
                  <a:cubicBezTo>
                    <a:pt x="5094" y="30367"/>
                    <a:pt x="4809" y="30823"/>
                    <a:pt x="4524" y="31261"/>
                  </a:cubicBezTo>
                  <a:cubicBezTo>
                    <a:pt x="3877" y="27837"/>
                    <a:pt x="3249" y="24375"/>
                    <a:pt x="2622" y="20951"/>
                  </a:cubicBezTo>
                  <a:cubicBezTo>
                    <a:pt x="2604" y="20839"/>
                    <a:pt x="2509" y="20786"/>
                    <a:pt x="2415" y="20786"/>
                  </a:cubicBezTo>
                  <a:cubicBezTo>
                    <a:pt x="2302" y="20786"/>
                    <a:pt x="2191" y="20863"/>
                    <a:pt x="2222" y="21008"/>
                  </a:cubicBezTo>
                  <a:cubicBezTo>
                    <a:pt x="2888" y="24603"/>
                    <a:pt x="3554" y="28179"/>
                    <a:pt x="4219" y="31755"/>
                  </a:cubicBezTo>
                  <a:cubicBezTo>
                    <a:pt x="2869" y="33866"/>
                    <a:pt x="1499" y="35959"/>
                    <a:pt x="111" y="38051"/>
                  </a:cubicBezTo>
                  <a:cubicBezTo>
                    <a:pt x="0" y="38203"/>
                    <a:pt x="151" y="38386"/>
                    <a:pt x="293" y="38386"/>
                  </a:cubicBezTo>
                  <a:cubicBezTo>
                    <a:pt x="346" y="38386"/>
                    <a:pt x="398" y="38360"/>
                    <a:pt x="434" y="38298"/>
                  </a:cubicBezTo>
                  <a:cubicBezTo>
                    <a:pt x="1823" y="36225"/>
                    <a:pt x="3154" y="34152"/>
                    <a:pt x="4486" y="32059"/>
                  </a:cubicBezTo>
                  <a:lnTo>
                    <a:pt x="4524" y="32059"/>
                  </a:lnTo>
                  <a:cubicBezTo>
                    <a:pt x="8138" y="30823"/>
                    <a:pt x="11638" y="29320"/>
                    <a:pt x="14985" y="27513"/>
                  </a:cubicBezTo>
                  <a:cubicBezTo>
                    <a:pt x="15201" y="27414"/>
                    <a:pt x="15098" y="27112"/>
                    <a:pt x="14904" y="27112"/>
                  </a:cubicBezTo>
                  <a:cubicBezTo>
                    <a:pt x="14876" y="27112"/>
                    <a:pt x="14846" y="27118"/>
                    <a:pt x="14814" y="27133"/>
                  </a:cubicBezTo>
                  <a:cubicBezTo>
                    <a:pt x="11619" y="28845"/>
                    <a:pt x="8290" y="30328"/>
                    <a:pt x="4828" y="31508"/>
                  </a:cubicBezTo>
                  <a:cubicBezTo>
                    <a:pt x="6502" y="28902"/>
                    <a:pt x="8138" y="26277"/>
                    <a:pt x="9754" y="23671"/>
                  </a:cubicBezTo>
                  <a:cubicBezTo>
                    <a:pt x="10002" y="23272"/>
                    <a:pt x="10268" y="22853"/>
                    <a:pt x="10496" y="22454"/>
                  </a:cubicBezTo>
                  <a:cubicBezTo>
                    <a:pt x="10515" y="22463"/>
                    <a:pt x="10539" y="22468"/>
                    <a:pt x="10565" y="22468"/>
                  </a:cubicBezTo>
                  <a:cubicBezTo>
                    <a:pt x="10591" y="22468"/>
                    <a:pt x="10620" y="22463"/>
                    <a:pt x="10648" y="22454"/>
                  </a:cubicBezTo>
                  <a:lnTo>
                    <a:pt x="21243" y="18326"/>
                  </a:lnTo>
                  <a:cubicBezTo>
                    <a:pt x="21463" y="18242"/>
                    <a:pt x="21367" y="17931"/>
                    <a:pt x="21155" y="17931"/>
                  </a:cubicBezTo>
                  <a:cubicBezTo>
                    <a:pt x="21129" y="17931"/>
                    <a:pt x="21101" y="17936"/>
                    <a:pt x="21072" y="17946"/>
                  </a:cubicBezTo>
                  <a:lnTo>
                    <a:pt x="10801" y="21940"/>
                  </a:lnTo>
                  <a:cubicBezTo>
                    <a:pt x="12760" y="18726"/>
                    <a:pt x="14681" y="15492"/>
                    <a:pt x="16564" y="12240"/>
                  </a:cubicBezTo>
                  <a:lnTo>
                    <a:pt x="23488" y="7694"/>
                  </a:lnTo>
                  <a:cubicBezTo>
                    <a:pt x="23662" y="7567"/>
                    <a:pt x="23518" y="7320"/>
                    <a:pt x="23333" y="7320"/>
                  </a:cubicBezTo>
                  <a:cubicBezTo>
                    <a:pt x="23297" y="7320"/>
                    <a:pt x="23259" y="7329"/>
                    <a:pt x="23221" y="7351"/>
                  </a:cubicBezTo>
                  <a:lnTo>
                    <a:pt x="17020" y="11422"/>
                  </a:lnTo>
                  <a:cubicBezTo>
                    <a:pt x="17534" y="10528"/>
                    <a:pt x="18067" y="9615"/>
                    <a:pt x="18561" y="8721"/>
                  </a:cubicBezTo>
                  <a:cubicBezTo>
                    <a:pt x="20159" y="5982"/>
                    <a:pt x="21738" y="3148"/>
                    <a:pt x="23297" y="276"/>
                  </a:cubicBezTo>
                  <a:cubicBezTo>
                    <a:pt x="23372" y="114"/>
                    <a:pt x="23235" y="1"/>
                    <a:pt x="2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6"/>
          <p:cNvSpPr txBox="1">
            <a:spLocks noGrp="1"/>
          </p:cNvSpPr>
          <p:nvPr>
            <p:ph type="title"/>
          </p:nvPr>
        </p:nvSpPr>
        <p:spPr>
          <a:xfrm>
            <a:off x="661383" y="1214818"/>
            <a:ext cx="4194797" cy="68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Tech Stack</a:t>
            </a:r>
            <a:endParaRPr sz="4400"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"/>
          </p:nvPr>
        </p:nvSpPr>
        <p:spPr>
          <a:xfrm>
            <a:off x="471870" y="2274892"/>
            <a:ext cx="4374710" cy="169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/>
              <a:t>Front-end :	 ReactJS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/>
              <a:t>Back-end  :	 NodeJS, ExpressJS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/>
              <a:t>Database  :	 MongoDB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/>
              <a:t>Deployment :	 Netlify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grpSp>
        <p:nvGrpSpPr>
          <p:cNvPr id="857" name="Google Shape;857;p46"/>
          <p:cNvGrpSpPr/>
          <p:nvPr/>
        </p:nvGrpSpPr>
        <p:grpSpPr>
          <a:xfrm>
            <a:off x="4355683" y="758092"/>
            <a:ext cx="6432968" cy="4432375"/>
            <a:chOff x="521050" y="1023725"/>
            <a:chExt cx="5693900" cy="3923150"/>
          </a:xfrm>
        </p:grpSpPr>
        <p:sp>
          <p:nvSpPr>
            <p:cNvPr id="858" name="Google Shape;858;p46"/>
            <p:cNvSpPr/>
            <p:nvPr/>
          </p:nvSpPr>
          <p:spPr>
            <a:xfrm>
              <a:off x="2846600" y="3879825"/>
              <a:ext cx="1154750" cy="514600"/>
            </a:xfrm>
            <a:custGeom>
              <a:avLst/>
              <a:gdLst/>
              <a:ahLst/>
              <a:cxnLst/>
              <a:rect l="l" t="t" r="r" b="b"/>
              <a:pathLst>
                <a:path w="46190" h="20584" extrusionOk="0">
                  <a:moveTo>
                    <a:pt x="45578" y="0"/>
                  </a:moveTo>
                  <a:cubicBezTo>
                    <a:pt x="45446" y="0"/>
                    <a:pt x="45313" y="57"/>
                    <a:pt x="45222" y="194"/>
                  </a:cubicBezTo>
                  <a:cubicBezTo>
                    <a:pt x="41741" y="5425"/>
                    <a:pt x="37138" y="9876"/>
                    <a:pt x="31812" y="13185"/>
                  </a:cubicBezTo>
                  <a:cubicBezTo>
                    <a:pt x="26030" y="16761"/>
                    <a:pt x="19411" y="18948"/>
                    <a:pt x="12639" y="19538"/>
                  </a:cubicBezTo>
                  <a:cubicBezTo>
                    <a:pt x="11322" y="19658"/>
                    <a:pt x="10002" y="19717"/>
                    <a:pt x="8684" y="19717"/>
                  </a:cubicBezTo>
                  <a:cubicBezTo>
                    <a:pt x="6025" y="19717"/>
                    <a:pt x="3371" y="19476"/>
                    <a:pt x="751" y="19006"/>
                  </a:cubicBezTo>
                  <a:cubicBezTo>
                    <a:pt x="722" y="19000"/>
                    <a:pt x="693" y="18998"/>
                    <a:pt x="665" y="18998"/>
                  </a:cubicBezTo>
                  <a:cubicBezTo>
                    <a:pt x="177" y="18998"/>
                    <a:pt x="1" y="19752"/>
                    <a:pt x="523" y="19842"/>
                  </a:cubicBezTo>
                  <a:cubicBezTo>
                    <a:pt x="3226" y="20337"/>
                    <a:pt x="5973" y="20584"/>
                    <a:pt x="8721" y="20584"/>
                  </a:cubicBezTo>
                  <a:cubicBezTo>
                    <a:pt x="13165" y="20584"/>
                    <a:pt x="17609" y="19937"/>
                    <a:pt x="21864" y="18644"/>
                  </a:cubicBezTo>
                  <a:cubicBezTo>
                    <a:pt x="28198" y="16723"/>
                    <a:pt x="34038" y="13318"/>
                    <a:pt x="38926" y="8848"/>
                  </a:cubicBezTo>
                  <a:cubicBezTo>
                    <a:pt x="41589" y="6395"/>
                    <a:pt x="43966" y="3637"/>
                    <a:pt x="45964" y="612"/>
                  </a:cubicBezTo>
                  <a:cubicBezTo>
                    <a:pt x="46190" y="306"/>
                    <a:pt x="45885" y="0"/>
                    <a:pt x="45578" y="0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696100" y="4166550"/>
              <a:ext cx="292000" cy="121500"/>
            </a:xfrm>
            <a:custGeom>
              <a:avLst/>
              <a:gdLst/>
              <a:ahLst/>
              <a:cxnLst/>
              <a:rect l="l" t="t" r="r" b="b"/>
              <a:pathLst>
                <a:path w="11680" h="4860" extrusionOk="0">
                  <a:moveTo>
                    <a:pt x="3802" y="1"/>
                  </a:moveTo>
                  <a:cubicBezTo>
                    <a:pt x="2485" y="1"/>
                    <a:pt x="1175" y="287"/>
                    <a:pt x="1" y="898"/>
                  </a:cubicBezTo>
                  <a:cubicBezTo>
                    <a:pt x="457" y="2116"/>
                    <a:pt x="1294" y="3181"/>
                    <a:pt x="2378" y="3904"/>
                  </a:cubicBezTo>
                  <a:cubicBezTo>
                    <a:pt x="3383" y="4528"/>
                    <a:pt x="4535" y="4860"/>
                    <a:pt x="5706" y="4860"/>
                  </a:cubicBezTo>
                  <a:cubicBezTo>
                    <a:pt x="5997" y="4860"/>
                    <a:pt x="6290" y="4839"/>
                    <a:pt x="6582" y="4798"/>
                  </a:cubicBezTo>
                  <a:cubicBezTo>
                    <a:pt x="8332" y="4531"/>
                    <a:pt x="9929" y="3523"/>
                    <a:pt x="11679" y="3295"/>
                  </a:cubicBezTo>
                  <a:cubicBezTo>
                    <a:pt x="10063" y="1887"/>
                    <a:pt x="8179" y="784"/>
                    <a:pt x="6106" y="290"/>
                  </a:cubicBezTo>
                  <a:cubicBezTo>
                    <a:pt x="5353" y="100"/>
                    <a:pt x="4576" y="1"/>
                    <a:pt x="3802" y="1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470225" y="3907475"/>
              <a:ext cx="217825" cy="400425"/>
            </a:xfrm>
            <a:custGeom>
              <a:avLst/>
              <a:gdLst/>
              <a:ahLst/>
              <a:cxnLst/>
              <a:rect l="l" t="t" r="r" b="b"/>
              <a:pathLst>
                <a:path w="8713" h="16017" extrusionOk="0">
                  <a:moveTo>
                    <a:pt x="8712" y="1"/>
                  </a:moveTo>
                  <a:lnTo>
                    <a:pt x="8712" y="1"/>
                  </a:lnTo>
                  <a:cubicBezTo>
                    <a:pt x="3500" y="3482"/>
                    <a:pt x="153" y="9606"/>
                    <a:pt x="1" y="15845"/>
                  </a:cubicBezTo>
                  <a:lnTo>
                    <a:pt x="77" y="16016"/>
                  </a:lnTo>
                  <a:cubicBezTo>
                    <a:pt x="2854" y="14761"/>
                    <a:pt x="4927" y="12193"/>
                    <a:pt x="6182" y="9378"/>
                  </a:cubicBezTo>
                  <a:cubicBezTo>
                    <a:pt x="7533" y="6411"/>
                    <a:pt x="8084" y="3177"/>
                    <a:pt x="8712" y="1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457875" y="4306600"/>
              <a:ext cx="355700" cy="159700"/>
            </a:xfrm>
            <a:custGeom>
              <a:avLst/>
              <a:gdLst/>
              <a:ahLst/>
              <a:cxnLst/>
              <a:rect l="l" t="t" r="r" b="b"/>
              <a:pathLst>
                <a:path w="14228" h="6388" extrusionOk="0">
                  <a:moveTo>
                    <a:pt x="2842" y="0"/>
                  </a:moveTo>
                  <a:cubicBezTo>
                    <a:pt x="1913" y="0"/>
                    <a:pt x="985" y="87"/>
                    <a:pt x="76" y="261"/>
                  </a:cubicBezTo>
                  <a:lnTo>
                    <a:pt x="0" y="299"/>
                  </a:lnTo>
                  <a:cubicBezTo>
                    <a:pt x="1236" y="2771"/>
                    <a:pt x="3462" y="4731"/>
                    <a:pt x="6049" y="5720"/>
                  </a:cubicBezTo>
                  <a:cubicBezTo>
                    <a:pt x="7250" y="6167"/>
                    <a:pt x="8536" y="6388"/>
                    <a:pt x="9826" y="6388"/>
                  </a:cubicBezTo>
                  <a:cubicBezTo>
                    <a:pt x="11333" y="6388"/>
                    <a:pt x="12844" y="6086"/>
                    <a:pt x="14228" y="5491"/>
                  </a:cubicBezTo>
                  <a:cubicBezTo>
                    <a:pt x="12611" y="3418"/>
                    <a:pt x="10366" y="1820"/>
                    <a:pt x="7894" y="888"/>
                  </a:cubicBezTo>
                  <a:cubicBezTo>
                    <a:pt x="6277" y="296"/>
                    <a:pt x="4557" y="0"/>
                    <a:pt x="2842" y="0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110250" y="4076300"/>
              <a:ext cx="350025" cy="309575"/>
            </a:xfrm>
            <a:custGeom>
              <a:avLst/>
              <a:gdLst/>
              <a:ahLst/>
              <a:cxnLst/>
              <a:rect l="l" t="t" r="r" b="b"/>
              <a:pathLst>
                <a:path w="14001" h="12383" extrusionOk="0">
                  <a:moveTo>
                    <a:pt x="14000" y="0"/>
                  </a:moveTo>
                  <a:cubicBezTo>
                    <a:pt x="10177" y="381"/>
                    <a:pt x="6639" y="2302"/>
                    <a:pt x="3805" y="4889"/>
                  </a:cubicBezTo>
                  <a:cubicBezTo>
                    <a:pt x="2740" y="5859"/>
                    <a:pt x="1732" y="6943"/>
                    <a:pt x="1047" y="8198"/>
                  </a:cubicBezTo>
                  <a:cubicBezTo>
                    <a:pt x="362" y="9454"/>
                    <a:pt x="1" y="10937"/>
                    <a:pt x="267" y="12364"/>
                  </a:cubicBezTo>
                  <a:lnTo>
                    <a:pt x="286" y="12383"/>
                  </a:lnTo>
                  <a:cubicBezTo>
                    <a:pt x="3729" y="10842"/>
                    <a:pt x="7248" y="9187"/>
                    <a:pt x="9854" y="6429"/>
                  </a:cubicBezTo>
                  <a:cubicBezTo>
                    <a:pt x="11604" y="4565"/>
                    <a:pt x="12821" y="2283"/>
                    <a:pt x="14000" y="0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798325" y="3651175"/>
              <a:ext cx="147425" cy="455575"/>
            </a:xfrm>
            <a:custGeom>
              <a:avLst/>
              <a:gdLst/>
              <a:ahLst/>
              <a:cxnLst/>
              <a:rect l="l" t="t" r="r" b="b"/>
              <a:pathLst>
                <a:path w="5897" h="18223" extrusionOk="0">
                  <a:moveTo>
                    <a:pt x="2416" y="1"/>
                  </a:moveTo>
                  <a:cubicBezTo>
                    <a:pt x="723" y="2778"/>
                    <a:pt x="0" y="6125"/>
                    <a:pt x="285" y="9359"/>
                  </a:cubicBezTo>
                  <a:cubicBezTo>
                    <a:pt x="571" y="12593"/>
                    <a:pt x="1940" y="15731"/>
                    <a:pt x="4109" y="18166"/>
                  </a:cubicBezTo>
                  <a:lnTo>
                    <a:pt x="4223" y="18223"/>
                  </a:lnTo>
                  <a:cubicBezTo>
                    <a:pt x="5364" y="16530"/>
                    <a:pt x="5897" y="14457"/>
                    <a:pt x="5897" y="12383"/>
                  </a:cubicBezTo>
                  <a:cubicBezTo>
                    <a:pt x="5897" y="10291"/>
                    <a:pt x="5402" y="8218"/>
                    <a:pt x="4584" y="6278"/>
                  </a:cubicBezTo>
                  <a:cubicBezTo>
                    <a:pt x="3728" y="4223"/>
                    <a:pt x="2549" y="2226"/>
                    <a:pt x="2416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1036500" y="3334950"/>
              <a:ext cx="135550" cy="454150"/>
            </a:xfrm>
            <a:custGeom>
              <a:avLst/>
              <a:gdLst/>
              <a:ahLst/>
              <a:cxnLst/>
              <a:rect l="l" t="t" r="r" b="b"/>
              <a:pathLst>
                <a:path w="5422" h="18166" extrusionOk="0">
                  <a:moveTo>
                    <a:pt x="1751" y="1"/>
                  </a:moveTo>
                  <a:cubicBezTo>
                    <a:pt x="971" y="3139"/>
                    <a:pt x="96" y="6316"/>
                    <a:pt x="39" y="9587"/>
                  </a:cubicBezTo>
                  <a:cubicBezTo>
                    <a:pt x="1" y="12650"/>
                    <a:pt x="781" y="15864"/>
                    <a:pt x="2759" y="18166"/>
                  </a:cubicBezTo>
                  <a:lnTo>
                    <a:pt x="2873" y="18052"/>
                  </a:lnTo>
                  <a:cubicBezTo>
                    <a:pt x="5422" y="12307"/>
                    <a:pt x="4984" y="5346"/>
                    <a:pt x="1751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214825" y="3584125"/>
              <a:ext cx="207825" cy="426100"/>
            </a:xfrm>
            <a:custGeom>
              <a:avLst/>
              <a:gdLst/>
              <a:ahLst/>
              <a:cxnLst/>
              <a:rect l="l" t="t" r="r" b="b"/>
              <a:pathLst>
                <a:path w="8313" h="17044" extrusionOk="0">
                  <a:moveTo>
                    <a:pt x="1" y="1"/>
                  </a:moveTo>
                  <a:lnTo>
                    <a:pt x="1" y="1"/>
                  </a:lnTo>
                  <a:cubicBezTo>
                    <a:pt x="115" y="2569"/>
                    <a:pt x="229" y="5155"/>
                    <a:pt x="1028" y="7609"/>
                  </a:cubicBezTo>
                  <a:cubicBezTo>
                    <a:pt x="2188" y="11185"/>
                    <a:pt x="4680" y="14171"/>
                    <a:pt x="7153" y="17043"/>
                  </a:cubicBezTo>
                  <a:lnTo>
                    <a:pt x="7172" y="17024"/>
                  </a:lnTo>
                  <a:cubicBezTo>
                    <a:pt x="8009" y="15845"/>
                    <a:pt x="8313" y="14362"/>
                    <a:pt x="8256" y="12897"/>
                  </a:cubicBezTo>
                  <a:cubicBezTo>
                    <a:pt x="8161" y="11470"/>
                    <a:pt x="7723" y="10082"/>
                    <a:pt x="7153" y="8750"/>
                  </a:cubicBezTo>
                  <a:cubicBezTo>
                    <a:pt x="5688" y="5232"/>
                    <a:pt x="3310" y="1960"/>
                    <a:pt x="1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1130200" y="4034925"/>
              <a:ext cx="194025" cy="425150"/>
            </a:xfrm>
            <a:custGeom>
              <a:avLst/>
              <a:gdLst/>
              <a:ahLst/>
              <a:cxnLst/>
              <a:rect l="l" t="t" r="r" b="b"/>
              <a:pathLst>
                <a:path w="7761" h="17006" extrusionOk="0">
                  <a:moveTo>
                    <a:pt x="0" y="1"/>
                  </a:moveTo>
                  <a:cubicBezTo>
                    <a:pt x="932" y="2036"/>
                    <a:pt x="799" y="4356"/>
                    <a:pt x="1008" y="6563"/>
                  </a:cubicBezTo>
                  <a:cubicBezTo>
                    <a:pt x="1198" y="8655"/>
                    <a:pt x="1712" y="10728"/>
                    <a:pt x="2701" y="12573"/>
                  </a:cubicBezTo>
                  <a:cubicBezTo>
                    <a:pt x="3671" y="14418"/>
                    <a:pt x="5098" y="15997"/>
                    <a:pt x="6886" y="17005"/>
                  </a:cubicBezTo>
                  <a:lnTo>
                    <a:pt x="6943" y="16891"/>
                  </a:lnTo>
                  <a:cubicBezTo>
                    <a:pt x="7761" y="13734"/>
                    <a:pt x="7494" y="10329"/>
                    <a:pt x="6258" y="7305"/>
                  </a:cubicBezTo>
                  <a:cubicBezTo>
                    <a:pt x="5022" y="4280"/>
                    <a:pt x="2815" y="1693"/>
                    <a:pt x="0" y="1"/>
                  </a:cubicBezTo>
                  <a:close/>
                </a:path>
              </a:pathLst>
            </a:custGeom>
            <a:solidFill>
              <a:srgbClr val="EEB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521050" y="4054275"/>
              <a:ext cx="3114200" cy="847550"/>
            </a:xfrm>
            <a:custGeom>
              <a:avLst/>
              <a:gdLst/>
              <a:ahLst/>
              <a:cxnLst/>
              <a:rect l="l" t="t" r="r" b="b"/>
              <a:pathLst>
                <a:path w="124568" h="33902" extrusionOk="0">
                  <a:moveTo>
                    <a:pt x="104711" y="0"/>
                  </a:moveTo>
                  <a:cubicBezTo>
                    <a:pt x="86826" y="0"/>
                    <a:pt x="59707" y="8794"/>
                    <a:pt x="59707" y="8794"/>
                  </a:cubicBezTo>
                  <a:cubicBezTo>
                    <a:pt x="59707" y="8794"/>
                    <a:pt x="38938" y="3082"/>
                    <a:pt x="23715" y="3082"/>
                  </a:cubicBezTo>
                  <a:cubicBezTo>
                    <a:pt x="18243" y="3082"/>
                    <a:pt x="13488" y="3820"/>
                    <a:pt x="10671" y="5827"/>
                  </a:cubicBezTo>
                  <a:cubicBezTo>
                    <a:pt x="0" y="13397"/>
                    <a:pt x="3329" y="25361"/>
                    <a:pt x="24842" y="33901"/>
                  </a:cubicBezTo>
                  <a:lnTo>
                    <a:pt x="108286" y="33901"/>
                  </a:lnTo>
                  <a:cubicBezTo>
                    <a:pt x="108286" y="33901"/>
                    <a:pt x="124568" y="21462"/>
                    <a:pt x="119737" y="6169"/>
                  </a:cubicBezTo>
                  <a:cubicBezTo>
                    <a:pt x="118292" y="1601"/>
                    <a:pt x="112342" y="0"/>
                    <a:pt x="104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1604275" y="1731450"/>
              <a:ext cx="820300" cy="822675"/>
            </a:xfrm>
            <a:custGeom>
              <a:avLst/>
              <a:gdLst/>
              <a:ahLst/>
              <a:cxnLst/>
              <a:rect l="l" t="t" r="r" b="b"/>
              <a:pathLst>
                <a:path w="32812" h="32907" extrusionOk="0">
                  <a:moveTo>
                    <a:pt x="21609" y="0"/>
                  </a:moveTo>
                  <a:cubicBezTo>
                    <a:pt x="17614" y="9511"/>
                    <a:pt x="4052" y="10329"/>
                    <a:pt x="4052" y="10329"/>
                  </a:cubicBezTo>
                  <a:cubicBezTo>
                    <a:pt x="3738" y="9996"/>
                    <a:pt x="3287" y="9844"/>
                    <a:pt x="2823" y="9844"/>
                  </a:cubicBezTo>
                  <a:cubicBezTo>
                    <a:pt x="2359" y="9844"/>
                    <a:pt x="1884" y="9996"/>
                    <a:pt x="1523" y="10272"/>
                  </a:cubicBezTo>
                  <a:cubicBezTo>
                    <a:pt x="1199" y="10481"/>
                    <a:pt x="971" y="10766"/>
                    <a:pt x="781" y="11109"/>
                  </a:cubicBezTo>
                  <a:cubicBezTo>
                    <a:pt x="495" y="11565"/>
                    <a:pt x="324" y="12098"/>
                    <a:pt x="229" y="12649"/>
                  </a:cubicBezTo>
                  <a:cubicBezTo>
                    <a:pt x="1" y="14190"/>
                    <a:pt x="324" y="15807"/>
                    <a:pt x="1180" y="17119"/>
                  </a:cubicBezTo>
                  <a:cubicBezTo>
                    <a:pt x="1903" y="18222"/>
                    <a:pt x="2949" y="19078"/>
                    <a:pt x="4128" y="19554"/>
                  </a:cubicBezTo>
                  <a:cubicBezTo>
                    <a:pt x="4756" y="22787"/>
                    <a:pt x="6126" y="27390"/>
                    <a:pt x="9321" y="30262"/>
                  </a:cubicBezTo>
                  <a:cubicBezTo>
                    <a:pt x="11071" y="31860"/>
                    <a:pt x="13373" y="32906"/>
                    <a:pt x="16397" y="32906"/>
                  </a:cubicBezTo>
                  <a:cubicBezTo>
                    <a:pt x="19421" y="32906"/>
                    <a:pt x="21723" y="31841"/>
                    <a:pt x="23492" y="30243"/>
                  </a:cubicBezTo>
                  <a:cubicBezTo>
                    <a:pt x="26649" y="27371"/>
                    <a:pt x="28019" y="22787"/>
                    <a:pt x="28646" y="19554"/>
                  </a:cubicBezTo>
                  <a:cubicBezTo>
                    <a:pt x="29864" y="19078"/>
                    <a:pt x="30910" y="18222"/>
                    <a:pt x="31613" y="17119"/>
                  </a:cubicBezTo>
                  <a:cubicBezTo>
                    <a:pt x="32469" y="15807"/>
                    <a:pt x="32812" y="14190"/>
                    <a:pt x="32584" y="12649"/>
                  </a:cubicBezTo>
                  <a:cubicBezTo>
                    <a:pt x="32526" y="12136"/>
                    <a:pt x="32355" y="11584"/>
                    <a:pt x="32070" y="11109"/>
                  </a:cubicBezTo>
                  <a:cubicBezTo>
                    <a:pt x="31880" y="10804"/>
                    <a:pt x="31633" y="10519"/>
                    <a:pt x="31328" y="10272"/>
                  </a:cubicBezTo>
                  <a:cubicBezTo>
                    <a:pt x="31097" y="10100"/>
                    <a:pt x="30762" y="10040"/>
                    <a:pt x="30411" y="10040"/>
                  </a:cubicBezTo>
                  <a:cubicBezTo>
                    <a:pt x="29635" y="10040"/>
                    <a:pt x="28779" y="10329"/>
                    <a:pt x="28779" y="10329"/>
                  </a:cubicBezTo>
                  <a:cubicBezTo>
                    <a:pt x="27144" y="2682"/>
                    <a:pt x="21609" y="0"/>
                    <a:pt x="21609" y="0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1586700" y="1534575"/>
              <a:ext cx="845025" cy="474600"/>
            </a:xfrm>
            <a:custGeom>
              <a:avLst/>
              <a:gdLst/>
              <a:ahLst/>
              <a:cxnLst/>
              <a:rect l="l" t="t" r="r" b="b"/>
              <a:pathLst>
                <a:path w="33801" h="18984" extrusionOk="0">
                  <a:moveTo>
                    <a:pt x="17081" y="1"/>
                  </a:moveTo>
                  <a:cubicBezTo>
                    <a:pt x="14722" y="1"/>
                    <a:pt x="12725" y="343"/>
                    <a:pt x="11013" y="933"/>
                  </a:cubicBezTo>
                  <a:cubicBezTo>
                    <a:pt x="0" y="4756"/>
                    <a:pt x="1427" y="18984"/>
                    <a:pt x="1427" y="18984"/>
                  </a:cubicBezTo>
                  <a:cubicBezTo>
                    <a:pt x="1617" y="18679"/>
                    <a:pt x="1864" y="18394"/>
                    <a:pt x="2168" y="18147"/>
                  </a:cubicBezTo>
                  <a:cubicBezTo>
                    <a:pt x="2542" y="17869"/>
                    <a:pt x="3022" y="17711"/>
                    <a:pt x="3489" y="17711"/>
                  </a:cubicBezTo>
                  <a:cubicBezTo>
                    <a:pt x="3949" y="17711"/>
                    <a:pt x="4396" y="17864"/>
                    <a:pt x="4717" y="18204"/>
                  </a:cubicBezTo>
                  <a:cubicBezTo>
                    <a:pt x="4717" y="18204"/>
                    <a:pt x="18298" y="17386"/>
                    <a:pt x="22254" y="7875"/>
                  </a:cubicBezTo>
                  <a:cubicBezTo>
                    <a:pt x="22254" y="7875"/>
                    <a:pt x="27809" y="10557"/>
                    <a:pt x="29444" y="18204"/>
                  </a:cubicBezTo>
                  <a:cubicBezTo>
                    <a:pt x="29444" y="18204"/>
                    <a:pt x="30300" y="17915"/>
                    <a:pt x="31076" y="17915"/>
                  </a:cubicBezTo>
                  <a:cubicBezTo>
                    <a:pt x="31427" y="17915"/>
                    <a:pt x="31762" y="17975"/>
                    <a:pt x="31993" y="18147"/>
                  </a:cubicBezTo>
                  <a:cubicBezTo>
                    <a:pt x="32297" y="18356"/>
                    <a:pt x="32526" y="18641"/>
                    <a:pt x="32716" y="18984"/>
                  </a:cubicBezTo>
                  <a:cubicBezTo>
                    <a:pt x="32716" y="18984"/>
                    <a:pt x="33800" y="8218"/>
                    <a:pt x="26819" y="2911"/>
                  </a:cubicBezTo>
                  <a:cubicBezTo>
                    <a:pt x="24537" y="1142"/>
                    <a:pt x="21399" y="1"/>
                    <a:pt x="17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540575" y="2477600"/>
              <a:ext cx="977200" cy="455575"/>
            </a:xfrm>
            <a:custGeom>
              <a:avLst/>
              <a:gdLst/>
              <a:ahLst/>
              <a:cxnLst/>
              <a:rect l="l" t="t" r="r" b="b"/>
              <a:pathLst>
                <a:path w="39088" h="18223" extrusionOk="0">
                  <a:moveTo>
                    <a:pt x="25983" y="0"/>
                  </a:moveTo>
                  <a:cubicBezTo>
                    <a:pt x="24233" y="1598"/>
                    <a:pt x="21912" y="2663"/>
                    <a:pt x="18907" y="2663"/>
                  </a:cubicBezTo>
                  <a:cubicBezTo>
                    <a:pt x="15882" y="2663"/>
                    <a:pt x="13581" y="1617"/>
                    <a:pt x="11812" y="38"/>
                  </a:cubicBezTo>
                  <a:cubicBezTo>
                    <a:pt x="11774" y="1028"/>
                    <a:pt x="11489" y="3006"/>
                    <a:pt x="10157" y="4527"/>
                  </a:cubicBezTo>
                  <a:cubicBezTo>
                    <a:pt x="9206" y="5612"/>
                    <a:pt x="7684" y="6468"/>
                    <a:pt x="5307" y="6563"/>
                  </a:cubicBezTo>
                  <a:cubicBezTo>
                    <a:pt x="4508" y="6601"/>
                    <a:pt x="3652" y="6605"/>
                    <a:pt x="2760" y="6605"/>
                  </a:cubicBezTo>
                  <a:cubicBezTo>
                    <a:pt x="2463" y="6605"/>
                    <a:pt x="2162" y="6605"/>
                    <a:pt x="1858" y="6605"/>
                  </a:cubicBezTo>
                  <a:cubicBezTo>
                    <a:pt x="1249" y="6605"/>
                    <a:pt x="628" y="6607"/>
                    <a:pt x="0" y="6620"/>
                  </a:cubicBezTo>
                  <a:cubicBezTo>
                    <a:pt x="0" y="6620"/>
                    <a:pt x="4223" y="15179"/>
                    <a:pt x="22521" y="17462"/>
                  </a:cubicBezTo>
                  <a:cubicBezTo>
                    <a:pt x="26857" y="18013"/>
                    <a:pt x="30985" y="18203"/>
                    <a:pt x="34713" y="18222"/>
                  </a:cubicBezTo>
                  <a:lnTo>
                    <a:pt x="39088" y="6639"/>
                  </a:lnTo>
                  <a:cubicBezTo>
                    <a:pt x="37937" y="6601"/>
                    <a:pt x="36791" y="6601"/>
                    <a:pt x="35686" y="6601"/>
                  </a:cubicBezTo>
                  <a:cubicBezTo>
                    <a:pt x="34580" y="6601"/>
                    <a:pt x="33515" y="6601"/>
                    <a:pt x="32526" y="6563"/>
                  </a:cubicBezTo>
                  <a:cubicBezTo>
                    <a:pt x="26819" y="6353"/>
                    <a:pt x="26059" y="1750"/>
                    <a:pt x="25983" y="0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558650" y="2645925"/>
              <a:ext cx="336700" cy="284400"/>
            </a:xfrm>
            <a:custGeom>
              <a:avLst/>
              <a:gdLst/>
              <a:ahLst/>
              <a:cxnLst/>
              <a:rect l="l" t="t" r="r" b="b"/>
              <a:pathLst>
                <a:path w="13468" h="11376" extrusionOk="0">
                  <a:moveTo>
                    <a:pt x="362" y="1"/>
                  </a:moveTo>
                  <a:lnTo>
                    <a:pt x="1" y="11375"/>
                  </a:lnTo>
                  <a:cubicBezTo>
                    <a:pt x="5700" y="11132"/>
                    <a:pt x="10129" y="10619"/>
                    <a:pt x="12766" y="10619"/>
                  </a:cubicBezTo>
                  <a:cubicBezTo>
                    <a:pt x="13016" y="10619"/>
                    <a:pt x="13250" y="10624"/>
                    <a:pt x="13467" y="10633"/>
                  </a:cubicBezTo>
                  <a:lnTo>
                    <a:pt x="13163" y="9473"/>
                  </a:lnTo>
                  <a:lnTo>
                    <a:pt x="13049" y="8922"/>
                  </a:lnTo>
                  <a:cubicBezTo>
                    <a:pt x="12916" y="8256"/>
                    <a:pt x="12726" y="7590"/>
                    <a:pt x="12459" y="6962"/>
                  </a:cubicBezTo>
                  <a:cubicBezTo>
                    <a:pt x="10348" y="1922"/>
                    <a:pt x="5726" y="476"/>
                    <a:pt x="933" y="58"/>
                  </a:cubicBezTo>
                  <a:cubicBezTo>
                    <a:pt x="742" y="20"/>
                    <a:pt x="552" y="20"/>
                    <a:pt x="362" y="1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1774525" y="1194075"/>
              <a:ext cx="518350" cy="413275"/>
            </a:xfrm>
            <a:custGeom>
              <a:avLst/>
              <a:gdLst/>
              <a:ahLst/>
              <a:cxnLst/>
              <a:rect l="l" t="t" r="r" b="b"/>
              <a:pathLst>
                <a:path w="20734" h="16531" extrusionOk="0">
                  <a:moveTo>
                    <a:pt x="9309" y="0"/>
                  </a:moveTo>
                  <a:cubicBezTo>
                    <a:pt x="8004" y="0"/>
                    <a:pt x="6670" y="180"/>
                    <a:pt x="5440" y="687"/>
                  </a:cubicBezTo>
                  <a:cubicBezTo>
                    <a:pt x="4166" y="1238"/>
                    <a:pt x="3044" y="2208"/>
                    <a:pt x="2473" y="3483"/>
                  </a:cubicBezTo>
                  <a:cubicBezTo>
                    <a:pt x="1902" y="4757"/>
                    <a:pt x="1998" y="6336"/>
                    <a:pt x="2853" y="7420"/>
                  </a:cubicBezTo>
                  <a:cubicBezTo>
                    <a:pt x="1199" y="7876"/>
                    <a:pt x="0" y="9607"/>
                    <a:pt x="191" y="11319"/>
                  </a:cubicBezTo>
                  <a:cubicBezTo>
                    <a:pt x="381" y="12993"/>
                    <a:pt x="1845" y="14420"/>
                    <a:pt x="3500" y="14553"/>
                  </a:cubicBezTo>
                  <a:cubicBezTo>
                    <a:pt x="5212" y="13963"/>
                    <a:pt x="7209" y="13621"/>
                    <a:pt x="9568" y="13621"/>
                  </a:cubicBezTo>
                  <a:cubicBezTo>
                    <a:pt x="13886" y="13621"/>
                    <a:pt x="17024" y="14800"/>
                    <a:pt x="19306" y="16531"/>
                  </a:cubicBezTo>
                  <a:cubicBezTo>
                    <a:pt x="19953" y="16151"/>
                    <a:pt x="20429" y="15485"/>
                    <a:pt x="20581" y="14743"/>
                  </a:cubicBezTo>
                  <a:cubicBezTo>
                    <a:pt x="20733" y="13868"/>
                    <a:pt x="20486" y="12936"/>
                    <a:pt x="19801" y="12327"/>
                  </a:cubicBezTo>
                  <a:cubicBezTo>
                    <a:pt x="19611" y="12099"/>
                    <a:pt x="19364" y="11890"/>
                    <a:pt x="19325" y="11605"/>
                  </a:cubicBezTo>
                  <a:cubicBezTo>
                    <a:pt x="19306" y="11300"/>
                    <a:pt x="19497" y="11053"/>
                    <a:pt x="19668" y="10825"/>
                  </a:cubicBezTo>
                  <a:cubicBezTo>
                    <a:pt x="20524" y="9607"/>
                    <a:pt x="20619" y="7915"/>
                    <a:pt x="19934" y="6621"/>
                  </a:cubicBezTo>
                  <a:cubicBezTo>
                    <a:pt x="19257" y="5323"/>
                    <a:pt x="17816" y="4452"/>
                    <a:pt x="16367" y="4452"/>
                  </a:cubicBezTo>
                  <a:cubicBezTo>
                    <a:pt x="16351" y="4452"/>
                    <a:pt x="16336" y="4453"/>
                    <a:pt x="16320" y="4453"/>
                  </a:cubicBezTo>
                  <a:cubicBezTo>
                    <a:pt x="16111" y="2969"/>
                    <a:pt x="15046" y="1733"/>
                    <a:pt x="13771" y="1010"/>
                  </a:cubicBezTo>
                  <a:cubicBezTo>
                    <a:pt x="12516" y="287"/>
                    <a:pt x="10994" y="21"/>
                    <a:pt x="9511" y="2"/>
                  </a:cubicBezTo>
                  <a:cubicBezTo>
                    <a:pt x="9444" y="1"/>
                    <a:pt x="9377" y="0"/>
                    <a:pt x="93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994662" y="2610575"/>
              <a:ext cx="2010050" cy="1853775"/>
            </a:xfrm>
            <a:custGeom>
              <a:avLst/>
              <a:gdLst/>
              <a:ahLst/>
              <a:cxnLst/>
              <a:rect l="l" t="t" r="r" b="b"/>
              <a:pathLst>
                <a:path w="80402" h="74151" extrusionOk="0">
                  <a:moveTo>
                    <a:pt x="16057" y="0"/>
                  </a:moveTo>
                  <a:cubicBezTo>
                    <a:pt x="13106" y="0"/>
                    <a:pt x="9605" y="1172"/>
                    <a:pt x="7057" y="5675"/>
                  </a:cubicBezTo>
                  <a:cubicBezTo>
                    <a:pt x="1731" y="15072"/>
                    <a:pt x="1959" y="46190"/>
                    <a:pt x="1959" y="46190"/>
                  </a:cubicBezTo>
                  <a:cubicBezTo>
                    <a:pt x="1959" y="46190"/>
                    <a:pt x="894" y="47084"/>
                    <a:pt x="438" y="49499"/>
                  </a:cubicBezTo>
                  <a:cubicBezTo>
                    <a:pt x="0" y="51896"/>
                    <a:pt x="2226" y="52543"/>
                    <a:pt x="2226" y="52543"/>
                  </a:cubicBezTo>
                  <a:cubicBezTo>
                    <a:pt x="2226" y="52543"/>
                    <a:pt x="989" y="53342"/>
                    <a:pt x="1522" y="55491"/>
                  </a:cubicBezTo>
                  <a:cubicBezTo>
                    <a:pt x="2054" y="57621"/>
                    <a:pt x="13315" y="59333"/>
                    <a:pt x="13315" y="59333"/>
                  </a:cubicBezTo>
                  <a:cubicBezTo>
                    <a:pt x="13315" y="59333"/>
                    <a:pt x="20961" y="74150"/>
                    <a:pt x="40743" y="74150"/>
                  </a:cubicBezTo>
                  <a:cubicBezTo>
                    <a:pt x="60525" y="74150"/>
                    <a:pt x="66117" y="61597"/>
                    <a:pt x="66117" y="61597"/>
                  </a:cubicBezTo>
                  <a:cubicBezTo>
                    <a:pt x="66117" y="61597"/>
                    <a:pt x="69693" y="61816"/>
                    <a:pt x="72736" y="61816"/>
                  </a:cubicBezTo>
                  <a:cubicBezTo>
                    <a:pt x="74258" y="61816"/>
                    <a:pt x="75646" y="61761"/>
                    <a:pt x="76388" y="61597"/>
                  </a:cubicBezTo>
                  <a:cubicBezTo>
                    <a:pt x="78594" y="61102"/>
                    <a:pt x="79146" y="58648"/>
                    <a:pt x="79146" y="58648"/>
                  </a:cubicBezTo>
                  <a:cubicBezTo>
                    <a:pt x="80401" y="57298"/>
                    <a:pt x="77986" y="53722"/>
                    <a:pt x="78024" y="53722"/>
                  </a:cubicBezTo>
                  <a:cubicBezTo>
                    <a:pt x="78689" y="50888"/>
                    <a:pt x="77339" y="26731"/>
                    <a:pt x="77339" y="26731"/>
                  </a:cubicBezTo>
                  <a:cubicBezTo>
                    <a:pt x="77339" y="26731"/>
                    <a:pt x="78594" y="23346"/>
                    <a:pt x="78861" y="21558"/>
                  </a:cubicBezTo>
                  <a:cubicBezTo>
                    <a:pt x="79127" y="19770"/>
                    <a:pt x="77206" y="17640"/>
                    <a:pt x="77206" y="17640"/>
                  </a:cubicBezTo>
                  <a:cubicBezTo>
                    <a:pt x="77206" y="17640"/>
                    <a:pt x="79431" y="14463"/>
                    <a:pt x="77872" y="12637"/>
                  </a:cubicBezTo>
                  <a:cubicBezTo>
                    <a:pt x="77605" y="12333"/>
                    <a:pt x="76959" y="12162"/>
                    <a:pt x="76007" y="12124"/>
                  </a:cubicBezTo>
                  <a:cubicBezTo>
                    <a:pt x="75767" y="12111"/>
                    <a:pt x="75505" y="12105"/>
                    <a:pt x="75222" y="12105"/>
                  </a:cubicBezTo>
                  <a:cubicBezTo>
                    <a:pt x="72586" y="12105"/>
                    <a:pt x="68178" y="12623"/>
                    <a:pt x="62560" y="12846"/>
                  </a:cubicBezTo>
                  <a:cubicBezTo>
                    <a:pt x="60920" y="12929"/>
                    <a:pt x="59179" y="12983"/>
                    <a:pt x="57337" y="12983"/>
                  </a:cubicBezTo>
                  <a:cubicBezTo>
                    <a:pt x="57064" y="12983"/>
                    <a:pt x="56789" y="12982"/>
                    <a:pt x="56511" y="12979"/>
                  </a:cubicBezTo>
                  <a:cubicBezTo>
                    <a:pt x="52783" y="12941"/>
                    <a:pt x="48675" y="12751"/>
                    <a:pt x="44319" y="12219"/>
                  </a:cubicBezTo>
                  <a:cubicBezTo>
                    <a:pt x="26040" y="9936"/>
                    <a:pt x="21798" y="1377"/>
                    <a:pt x="21798" y="1377"/>
                  </a:cubicBezTo>
                  <a:cubicBezTo>
                    <a:pt x="21662" y="1299"/>
                    <a:pt x="19164" y="0"/>
                    <a:pt x="160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407925" y="2643550"/>
              <a:ext cx="159800" cy="289625"/>
            </a:xfrm>
            <a:custGeom>
              <a:avLst/>
              <a:gdLst/>
              <a:ahLst/>
              <a:cxnLst/>
              <a:rect l="l" t="t" r="r" b="b"/>
              <a:pathLst>
                <a:path w="6392" h="11585" extrusionOk="0">
                  <a:moveTo>
                    <a:pt x="4375" y="1"/>
                  </a:moveTo>
                  <a:lnTo>
                    <a:pt x="0" y="11584"/>
                  </a:lnTo>
                  <a:cubicBezTo>
                    <a:pt x="2130" y="11584"/>
                    <a:pt x="4147" y="11527"/>
                    <a:pt x="6030" y="11470"/>
                  </a:cubicBezTo>
                  <a:lnTo>
                    <a:pt x="6391" y="96"/>
                  </a:lnTo>
                  <a:cubicBezTo>
                    <a:pt x="5725" y="58"/>
                    <a:pt x="5060" y="1"/>
                    <a:pt x="4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007050" y="2317100"/>
              <a:ext cx="104650" cy="83900"/>
            </a:xfrm>
            <a:custGeom>
              <a:avLst/>
              <a:gdLst/>
              <a:ahLst/>
              <a:cxnLst/>
              <a:rect l="l" t="t" r="r" b="b"/>
              <a:pathLst>
                <a:path w="4186" h="3356" extrusionOk="0">
                  <a:moveTo>
                    <a:pt x="3746" y="1"/>
                  </a:moveTo>
                  <a:cubicBezTo>
                    <a:pt x="3600" y="1"/>
                    <a:pt x="3463" y="91"/>
                    <a:pt x="3405" y="236"/>
                  </a:cubicBezTo>
                  <a:cubicBezTo>
                    <a:pt x="2911" y="1511"/>
                    <a:pt x="1693" y="2443"/>
                    <a:pt x="343" y="2614"/>
                  </a:cubicBezTo>
                  <a:cubicBezTo>
                    <a:pt x="191" y="2633"/>
                    <a:pt x="96" y="2709"/>
                    <a:pt x="58" y="2823"/>
                  </a:cubicBezTo>
                  <a:cubicBezTo>
                    <a:pt x="1" y="2937"/>
                    <a:pt x="1" y="3089"/>
                    <a:pt x="96" y="3203"/>
                  </a:cubicBezTo>
                  <a:cubicBezTo>
                    <a:pt x="153" y="3280"/>
                    <a:pt x="248" y="3356"/>
                    <a:pt x="343" y="3356"/>
                  </a:cubicBezTo>
                  <a:lnTo>
                    <a:pt x="438" y="3356"/>
                  </a:lnTo>
                  <a:cubicBezTo>
                    <a:pt x="2074" y="3127"/>
                    <a:pt x="3500" y="2024"/>
                    <a:pt x="4090" y="503"/>
                  </a:cubicBezTo>
                  <a:cubicBezTo>
                    <a:pt x="4185" y="312"/>
                    <a:pt x="4090" y="84"/>
                    <a:pt x="3881" y="27"/>
                  </a:cubicBezTo>
                  <a:cubicBezTo>
                    <a:pt x="3836" y="9"/>
                    <a:pt x="3791" y="1"/>
                    <a:pt x="3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1783550" y="1970800"/>
              <a:ext cx="129850" cy="50975"/>
            </a:xfrm>
            <a:custGeom>
              <a:avLst/>
              <a:gdLst/>
              <a:ahLst/>
              <a:cxnLst/>
              <a:rect l="l" t="t" r="r" b="b"/>
              <a:pathLst>
                <a:path w="5194" h="2039" extrusionOk="0">
                  <a:moveTo>
                    <a:pt x="2664" y="1"/>
                  </a:moveTo>
                  <a:cubicBezTo>
                    <a:pt x="2071" y="1"/>
                    <a:pt x="1480" y="48"/>
                    <a:pt x="914" y="146"/>
                  </a:cubicBezTo>
                  <a:cubicBezTo>
                    <a:pt x="438" y="222"/>
                    <a:pt x="1" y="698"/>
                    <a:pt x="96" y="1230"/>
                  </a:cubicBezTo>
                  <a:cubicBezTo>
                    <a:pt x="183" y="1682"/>
                    <a:pt x="571" y="2039"/>
                    <a:pt x="1030" y="2039"/>
                  </a:cubicBezTo>
                  <a:cubicBezTo>
                    <a:pt x="1073" y="2039"/>
                    <a:pt x="1117" y="2036"/>
                    <a:pt x="1161" y="2029"/>
                  </a:cubicBezTo>
                  <a:cubicBezTo>
                    <a:pt x="1637" y="1953"/>
                    <a:pt x="2112" y="1915"/>
                    <a:pt x="2588" y="1915"/>
                  </a:cubicBezTo>
                  <a:cubicBezTo>
                    <a:pt x="3101" y="1915"/>
                    <a:pt x="3596" y="1953"/>
                    <a:pt x="4090" y="2029"/>
                  </a:cubicBezTo>
                  <a:cubicBezTo>
                    <a:pt x="4131" y="2036"/>
                    <a:pt x="4173" y="2039"/>
                    <a:pt x="4214" y="2039"/>
                  </a:cubicBezTo>
                  <a:cubicBezTo>
                    <a:pt x="4657" y="2039"/>
                    <a:pt x="5119" y="1682"/>
                    <a:pt x="5136" y="1230"/>
                  </a:cubicBezTo>
                  <a:cubicBezTo>
                    <a:pt x="5193" y="660"/>
                    <a:pt x="4851" y="203"/>
                    <a:pt x="4337" y="127"/>
                  </a:cubicBezTo>
                  <a:cubicBezTo>
                    <a:pt x="3791" y="44"/>
                    <a:pt x="3227" y="1"/>
                    <a:pt x="2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1774525" y="2105650"/>
              <a:ext cx="161575" cy="39425"/>
            </a:xfrm>
            <a:custGeom>
              <a:avLst/>
              <a:gdLst/>
              <a:ahLst/>
              <a:cxnLst/>
              <a:rect l="l" t="t" r="r" b="b"/>
              <a:pathLst>
                <a:path w="6463" h="1577" extrusionOk="0">
                  <a:moveTo>
                    <a:pt x="5732" y="0"/>
                  </a:moveTo>
                  <a:cubicBezTo>
                    <a:pt x="5658" y="0"/>
                    <a:pt x="5578" y="18"/>
                    <a:pt x="5497" y="59"/>
                  </a:cubicBezTo>
                  <a:cubicBezTo>
                    <a:pt x="4745" y="435"/>
                    <a:pt x="3901" y="626"/>
                    <a:pt x="3057" y="626"/>
                  </a:cubicBezTo>
                  <a:cubicBezTo>
                    <a:pt x="2279" y="626"/>
                    <a:pt x="1502" y="463"/>
                    <a:pt x="799" y="135"/>
                  </a:cubicBezTo>
                  <a:cubicBezTo>
                    <a:pt x="712" y="95"/>
                    <a:pt x="621" y="73"/>
                    <a:pt x="532" y="73"/>
                  </a:cubicBezTo>
                  <a:cubicBezTo>
                    <a:pt x="370" y="73"/>
                    <a:pt x="220" y="146"/>
                    <a:pt x="133" y="306"/>
                  </a:cubicBezTo>
                  <a:cubicBezTo>
                    <a:pt x="0" y="515"/>
                    <a:pt x="57" y="839"/>
                    <a:pt x="286" y="972"/>
                  </a:cubicBezTo>
                  <a:cubicBezTo>
                    <a:pt x="1169" y="1372"/>
                    <a:pt x="2121" y="1576"/>
                    <a:pt x="3072" y="1576"/>
                  </a:cubicBezTo>
                  <a:cubicBezTo>
                    <a:pt x="4066" y="1576"/>
                    <a:pt x="5059" y="1353"/>
                    <a:pt x="5973" y="896"/>
                  </a:cubicBezTo>
                  <a:cubicBezTo>
                    <a:pt x="6462" y="651"/>
                    <a:pt x="6182" y="0"/>
                    <a:pt x="5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1692250" y="2099500"/>
              <a:ext cx="18675" cy="128475"/>
            </a:xfrm>
            <a:custGeom>
              <a:avLst/>
              <a:gdLst/>
              <a:ahLst/>
              <a:cxnLst/>
              <a:rect l="l" t="t" r="r" b="b"/>
              <a:pathLst>
                <a:path w="747" h="5139" extrusionOk="0">
                  <a:moveTo>
                    <a:pt x="386" y="0"/>
                  </a:moveTo>
                  <a:cubicBezTo>
                    <a:pt x="267" y="0"/>
                    <a:pt x="143" y="77"/>
                    <a:pt x="134" y="229"/>
                  </a:cubicBezTo>
                  <a:cubicBezTo>
                    <a:pt x="1" y="1807"/>
                    <a:pt x="39" y="3405"/>
                    <a:pt x="248" y="4965"/>
                  </a:cubicBezTo>
                  <a:cubicBezTo>
                    <a:pt x="271" y="5087"/>
                    <a:pt x="358" y="5138"/>
                    <a:pt x="451" y="5138"/>
                  </a:cubicBezTo>
                  <a:cubicBezTo>
                    <a:pt x="591" y="5138"/>
                    <a:pt x="746" y="5022"/>
                    <a:pt x="724" y="4851"/>
                  </a:cubicBezTo>
                  <a:cubicBezTo>
                    <a:pt x="495" y="3310"/>
                    <a:pt x="476" y="1750"/>
                    <a:pt x="609" y="229"/>
                  </a:cubicBezTo>
                  <a:cubicBezTo>
                    <a:pt x="619" y="77"/>
                    <a:pt x="505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1750750" y="1153025"/>
              <a:ext cx="586800" cy="463225"/>
            </a:xfrm>
            <a:custGeom>
              <a:avLst/>
              <a:gdLst/>
              <a:ahLst/>
              <a:cxnLst/>
              <a:rect l="l" t="t" r="r" b="b"/>
              <a:pathLst>
                <a:path w="23472" h="18529" extrusionOk="0">
                  <a:moveTo>
                    <a:pt x="10742" y="1"/>
                  </a:moveTo>
                  <a:cubicBezTo>
                    <a:pt x="10510" y="1"/>
                    <a:pt x="10277" y="16"/>
                    <a:pt x="10043" y="46"/>
                  </a:cubicBezTo>
                  <a:cubicBezTo>
                    <a:pt x="8065" y="293"/>
                    <a:pt x="6334" y="1720"/>
                    <a:pt x="5954" y="3679"/>
                  </a:cubicBezTo>
                  <a:cubicBezTo>
                    <a:pt x="5508" y="3510"/>
                    <a:pt x="5033" y="3426"/>
                    <a:pt x="4561" y="3426"/>
                  </a:cubicBezTo>
                  <a:cubicBezTo>
                    <a:pt x="3544" y="3426"/>
                    <a:pt x="2540" y="3819"/>
                    <a:pt x="1864" y="4611"/>
                  </a:cubicBezTo>
                  <a:cubicBezTo>
                    <a:pt x="837" y="5809"/>
                    <a:pt x="647" y="7521"/>
                    <a:pt x="1465" y="8872"/>
                  </a:cubicBezTo>
                  <a:cubicBezTo>
                    <a:pt x="1750" y="9366"/>
                    <a:pt x="2150" y="9747"/>
                    <a:pt x="2625" y="10051"/>
                  </a:cubicBezTo>
                  <a:cubicBezTo>
                    <a:pt x="1427" y="10336"/>
                    <a:pt x="438" y="11383"/>
                    <a:pt x="248" y="12619"/>
                  </a:cubicBezTo>
                  <a:cubicBezTo>
                    <a:pt x="0" y="14236"/>
                    <a:pt x="951" y="15852"/>
                    <a:pt x="2416" y="16537"/>
                  </a:cubicBezTo>
                  <a:cubicBezTo>
                    <a:pt x="3031" y="16818"/>
                    <a:pt x="3683" y="16948"/>
                    <a:pt x="4346" y="16948"/>
                  </a:cubicBezTo>
                  <a:cubicBezTo>
                    <a:pt x="4627" y="16948"/>
                    <a:pt x="4910" y="16925"/>
                    <a:pt x="5193" y="16880"/>
                  </a:cubicBezTo>
                  <a:cubicBezTo>
                    <a:pt x="5486" y="16843"/>
                    <a:pt x="5374" y="16402"/>
                    <a:pt x="5111" y="16402"/>
                  </a:cubicBezTo>
                  <a:cubicBezTo>
                    <a:pt x="5101" y="16402"/>
                    <a:pt x="5090" y="16403"/>
                    <a:pt x="5079" y="16404"/>
                  </a:cubicBezTo>
                  <a:cubicBezTo>
                    <a:pt x="4837" y="16446"/>
                    <a:pt x="4594" y="16467"/>
                    <a:pt x="4353" y="16467"/>
                  </a:cubicBezTo>
                  <a:cubicBezTo>
                    <a:pt x="2751" y="16467"/>
                    <a:pt x="1229" y="15549"/>
                    <a:pt x="799" y="13912"/>
                  </a:cubicBezTo>
                  <a:cubicBezTo>
                    <a:pt x="571" y="13075"/>
                    <a:pt x="704" y="12181"/>
                    <a:pt x="1237" y="11478"/>
                  </a:cubicBezTo>
                  <a:cubicBezTo>
                    <a:pt x="1735" y="10854"/>
                    <a:pt x="2468" y="10464"/>
                    <a:pt x="3262" y="10464"/>
                  </a:cubicBezTo>
                  <a:cubicBezTo>
                    <a:pt x="3316" y="10464"/>
                    <a:pt x="3370" y="10466"/>
                    <a:pt x="3424" y="10470"/>
                  </a:cubicBezTo>
                  <a:cubicBezTo>
                    <a:pt x="3431" y="10470"/>
                    <a:pt x="3437" y="10470"/>
                    <a:pt x="3443" y="10470"/>
                  </a:cubicBezTo>
                  <a:cubicBezTo>
                    <a:pt x="3711" y="10470"/>
                    <a:pt x="3742" y="10087"/>
                    <a:pt x="3500" y="9994"/>
                  </a:cubicBezTo>
                  <a:cubicBezTo>
                    <a:pt x="1864" y="9385"/>
                    <a:pt x="1008" y="7540"/>
                    <a:pt x="1617" y="5905"/>
                  </a:cubicBezTo>
                  <a:cubicBezTo>
                    <a:pt x="2100" y="4634"/>
                    <a:pt x="3326" y="3875"/>
                    <a:pt x="4588" y="3875"/>
                  </a:cubicBezTo>
                  <a:cubicBezTo>
                    <a:pt x="5063" y="3875"/>
                    <a:pt x="5544" y="3983"/>
                    <a:pt x="5992" y="4212"/>
                  </a:cubicBezTo>
                  <a:cubicBezTo>
                    <a:pt x="6034" y="4235"/>
                    <a:pt x="6076" y="4246"/>
                    <a:pt x="6116" y="4246"/>
                  </a:cubicBezTo>
                  <a:cubicBezTo>
                    <a:pt x="6238" y="4246"/>
                    <a:pt x="6339" y="4146"/>
                    <a:pt x="6353" y="4002"/>
                  </a:cubicBezTo>
                  <a:cubicBezTo>
                    <a:pt x="6562" y="2234"/>
                    <a:pt x="8046" y="902"/>
                    <a:pt x="9720" y="579"/>
                  </a:cubicBezTo>
                  <a:cubicBezTo>
                    <a:pt x="10042" y="514"/>
                    <a:pt x="10364" y="484"/>
                    <a:pt x="10685" y="484"/>
                  </a:cubicBezTo>
                  <a:cubicBezTo>
                    <a:pt x="12261" y="484"/>
                    <a:pt x="13791" y="1222"/>
                    <a:pt x="14913" y="2329"/>
                  </a:cubicBezTo>
                  <a:cubicBezTo>
                    <a:pt x="15578" y="2975"/>
                    <a:pt x="16016" y="3736"/>
                    <a:pt x="16529" y="4497"/>
                  </a:cubicBezTo>
                  <a:cubicBezTo>
                    <a:pt x="17005" y="5201"/>
                    <a:pt x="17633" y="5619"/>
                    <a:pt x="18489" y="5676"/>
                  </a:cubicBezTo>
                  <a:cubicBezTo>
                    <a:pt x="18591" y="5683"/>
                    <a:pt x="18693" y="5686"/>
                    <a:pt x="18796" y="5686"/>
                  </a:cubicBezTo>
                  <a:cubicBezTo>
                    <a:pt x="19310" y="5686"/>
                    <a:pt x="19829" y="5612"/>
                    <a:pt x="20345" y="5612"/>
                  </a:cubicBezTo>
                  <a:cubicBezTo>
                    <a:pt x="20551" y="5612"/>
                    <a:pt x="20757" y="5624"/>
                    <a:pt x="20961" y="5657"/>
                  </a:cubicBezTo>
                  <a:cubicBezTo>
                    <a:pt x="21817" y="5828"/>
                    <a:pt x="22312" y="6475"/>
                    <a:pt x="22578" y="7255"/>
                  </a:cubicBezTo>
                  <a:cubicBezTo>
                    <a:pt x="22882" y="8206"/>
                    <a:pt x="22920" y="9347"/>
                    <a:pt x="22730" y="10317"/>
                  </a:cubicBezTo>
                  <a:cubicBezTo>
                    <a:pt x="22540" y="11325"/>
                    <a:pt x="22026" y="12296"/>
                    <a:pt x="21094" y="12771"/>
                  </a:cubicBezTo>
                  <a:cubicBezTo>
                    <a:pt x="20923" y="12866"/>
                    <a:pt x="20961" y="13170"/>
                    <a:pt x="21151" y="13228"/>
                  </a:cubicBezTo>
                  <a:cubicBezTo>
                    <a:pt x="22293" y="13437"/>
                    <a:pt x="22654" y="14692"/>
                    <a:pt x="22312" y="15700"/>
                  </a:cubicBezTo>
                  <a:cubicBezTo>
                    <a:pt x="21912" y="16841"/>
                    <a:pt x="20809" y="17526"/>
                    <a:pt x="19801" y="18078"/>
                  </a:cubicBezTo>
                  <a:cubicBezTo>
                    <a:pt x="19590" y="18192"/>
                    <a:pt x="19726" y="18528"/>
                    <a:pt x="19936" y="18528"/>
                  </a:cubicBezTo>
                  <a:cubicBezTo>
                    <a:pt x="19972" y="18528"/>
                    <a:pt x="20010" y="18518"/>
                    <a:pt x="20048" y="18496"/>
                  </a:cubicBezTo>
                  <a:cubicBezTo>
                    <a:pt x="21266" y="17831"/>
                    <a:pt x="22521" y="16975"/>
                    <a:pt x="22863" y="15548"/>
                  </a:cubicBezTo>
                  <a:cubicBezTo>
                    <a:pt x="23092" y="14502"/>
                    <a:pt x="22673" y="13342"/>
                    <a:pt x="21760" y="12885"/>
                  </a:cubicBezTo>
                  <a:cubicBezTo>
                    <a:pt x="23244" y="11820"/>
                    <a:pt x="23472" y="9709"/>
                    <a:pt x="23244" y="7997"/>
                  </a:cubicBezTo>
                  <a:cubicBezTo>
                    <a:pt x="23111" y="7179"/>
                    <a:pt x="22863" y="6304"/>
                    <a:pt x="22217" y="5733"/>
                  </a:cubicBezTo>
                  <a:cubicBezTo>
                    <a:pt x="21698" y="5258"/>
                    <a:pt x="21047" y="5131"/>
                    <a:pt x="20382" y="5131"/>
                  </a:cubicBezTo>
                  <a:cubicBezTo>
                    <a:pt x="20170" y="5131"/>
                    <a:pt x="19956" y="5144"/>
                    <a:pt x="19744" y="5163"/>
                  </a:cubicBezTo>
                  <a:cubicBezTo>
                    <a:pt x="19455" y="5186"/>
                    <a:pt x="19162" y="5212"/>
                    <a:pt x="18876" y="5212"/>
                  </a:cubicBezTo>
                  <a:cubicBezTo>
                    <a:pt x="18239" y="5212"/>
                    <a:pt x="17635" y="5086"/>
                    <a:pt x="17176" y="4535"/>
                  </a:cubicBezTo>
                  <a:cubicBezTo>
                    <a:pt x="16834" y="4155"/>
                    <a:pt x="16624" y="3717"/>
                    <a:pt x="16339" y="3280"/>
                  </a:cubicBezTo>
                  <a:cubicBezTo>
                    <a:pt x="16073" y="2880"/>
                    <a:pt x="15769" y="2500"/>
                    <a:pt x="15426" y="2157"/>
                  </a:cubicBezTo>
                  <a:cubicBezTo>
                    <a:pt x="14214" y="878"/>
                    <a:pt x="12525" y="1"/>
                    <a:pt x="10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2108800" y="1972225"/>
              <a:ext cx="129375" cy="50875"/>
            </a:xfrm>
            <a:custGeom>
              <a:avLst/>
              <a:gdLst/>
              <a:ahLst/>
              <a:cxnLst/>
              <a:rect l="l" t="t" r="r" b="b"/>
              <a:pathLst>
                <a:path w="5175" h="2035" extrusionOk="0">
                  <a:moveTo>
                    <a:pt x="2516" y="1"/>
                  </a:moveTo>
                  <a:cubicBezTo>
                    <a:pt x="1959" y="1"/>
                    <a:pt x="1403" y="44"/>
                    <a:pt x="857" y="127"/>
                  </a:cubicBezTo>
                  <a:cubicBezTo>
                    <a:pt x="324" y="222"/>
                    <a:pt x="1" y="660"/>
                    <a:pt x="39" y="1211"/>
                  </a:cubicBezTo>
                  <a:cubicBezTo>
                    <a:pt x="57" y="1673"/>
                    <a:pt x="538" y="2035"/>
                    <a:pt x="989" y="2035"/>
                  </a:cubicBezTo>
                  <a:cubicBezTo>
                    <a:pt x="1021" y="2035"/>
                    <a:pt x="1053" y="2033"/>
                    <a:pt x="1085" y="2029"/>
                  </a:cubicBezTo>
                  <a:cubicBezTo>
                    <a:pt x="1580" y="1953"/>
                    <a:pt x="2093" y="1896"/>
                    <a:pt x="2588" y="1896"/>
                  </a:cubicBezTo>
                  <a:cubicBezTo>
                    <a:pt x="3063" y="1896"/>
                    <a:pt x="3539" y="1953"/>
                    <a:pt x="4014" y="2029"/>
                  </a:cubicBezTo>
                  <a:cubicBezTo>
                    <a:pt x="4049" y="2033"/>
                    <a:pt x="4083" y="2035"/>
                    <a:pt x="4117" y="2035"/>
                  </a:cubicBezTo>
                  <a:cubicBezTo>
                    <a:pt x="4587" y="2035"/>
                    <a:pt x="4991" y="1673"/>
                    <a:pt x="5080" y="1211"/>
                  </a:cubicBezTo>
                  <a:cubicBezTo>
                    <a:pt x="5175" y="698"/>
                    <a:pt x="4756" y="222"/>
                    <a:pt x="4281" y="146"/>
                  </a:cubicBezTo>
                  <a:cubicBezTo>
                    <a:pt x="3695" y="48"/>
                    <a:pt x="3104" y="1"/>
                    <a:pt x="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085675" y="2107050"/>
              <a:ext cx="161550" cy="39325"/>
            </a:xfrm>
            <a:custGeom>
              <a:avLst/>
              <a:gdLst/>
              <a:ahLst/>
              <a:cxnLst/>
              <a:rect l="l" t="t" r="r" b="b"/>
              <a:pathLst>
                <a:path w="6462" h="1573" extrusionOk="0">
                  <a:moveTo>
                    <a:pt x="737" y="0"/>
                  </a:moveTo>
                  <a:cubicBezTo>
                    <a:pt x="305" y="0"/>
                    <a:pt x="1" y="634"/>
                    <a:pt x="488" y="878"/>
                  </a:cubicBezTo>
                  <a:cubicBezTo>
                    <a:pt x="1402" y="1344"/>
                    <a:pt x="2395" y="1572"/>
                    <a:pt x="3388" y="1572"/>
                  </a:cubicBezTo>
                  <a:cubicBezTo>
                    <a:pt x="4340" y="1572"/>
                    <a:pt x="5292" y="1363"/>
                    <a:pt x="6176" y="954"/>
                  </a:cubicBezTo>
                  <a:cubicBezTo>
                    <a:pt x="6423" y="840"/>
                    <a:pt x="6461" y="497"/>
                    <a:pt x="6347" y="288"/>
                  </a:cubicBezTo>
                  <a:cubicBezTo>
                    <a:pt x="6245" y="136"/>
                    <a:pt x="6085" y="60"/>
                    <a:pt x="5921" y="60"/>
                  </a:cubicBezTo>
                  <a:cubicBezTo>
                    <a:pt x="5840" y="60"/>
                    <a:pt x="5757" y="79"/>
                    <a:pt x="5681" y="117"/>
                  </a:cubicBezTo>
                  <a:cubicBezTo>
                    <a:pt x="4969" y="455"/>
                    <a:pt x="4192" y="617"/>
                    <a:pt x="3414" y="617"/>
                  </a:cubicBezTo>
                  <a:cubicBezTo>
                    <a:pt x="2570" y="617"/>
                    <a:pt x="1726" y="426"/>
                    <a:pt x="964" y="60"/>
                  </a:cubicBezTo>
                  <a:cubicBezTo>
                    <a:pt x="887" y="19"/>
                    <a:pt x="810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2311100" y="2100925"/>
              <a:ext cx="18850" cy="128300"/>
            </a:xfrm>
            <a:custGeom>
              <a:avLst/>
              <a:gdLst/>
              <a:ahLst/>
              <a:cxnLst/>
              <a:rect l="l" t="t" r="r" b="b"/>
              <a:pathLst>
                <a:path w="754" h="5132" extrusionOk="0">
                  <a:moveTo>
                    <a:pt x="349" y="1"/>
                  </a:moveTo>
                  <a:cubicBezTo>
                    <a:pt x="231" y="1"/>
                    <a:pt x="116" y="77"/>
                    <a:pt x="126" y="229"/>
                  </a:cubicBezTo>
                  <a:cubicBezTo>
                    <a:pt x="278" y="1750"/>
                    <a:pt x="259" y="3291"/>
                    <a:pt x="12" y="4832"/>
                  </a:cubicBezTo>
                  <a:cubicBezTo>
                    <a:pt x="0" y="5007"/>
                    <a:pt x="168" y="5132"/>
                    <a:pt x="308" y="5132"/>
                  </a:cubicBezTo>
                  <a:cubicBezTo>
                    <a:pt x="396" y="5132"/>
                    <a:pt x="473" y="5082"/>
                    <a:pt x="487" y="4965"/>
                  </a:cubicBezTo>
                  <a:cubicBezTo>
                    <a:pt x="697" y="3386"/>
                    <a:pt x="754" y="1788"/>
                    <a:pt x="601" y="229"/>
                  </a:cubicBezTo>
                  <a:cubicBezTo>
                    <a:pt x="592" y="77"/>
                    <a:pt x="468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1368875" y="3079700"/>
              <a:ext cx="98050" cy="242350"/>
            </a:xfrm>
            <a:custGeom>
              <a:avLst/>
              <a:gdLst/>
              <a:ahLst/>
              <a:cxnLst/>
              <a:rect l="l" t="t" r="r" b="b"/>
              <a:pathLst>
                <a:path w="3922" h="9694" extrusionOk="0">
                  <a:moveTo>
                    <a:pt x="3613" y="1"/>
                  </a:moveTo>
                  <a:cubicBezTo>
                    <a:pt x="3517" y="1"/>
                    <a:pt x="3424" y="50"/>
                    <a:pt x="3387" y="168"/>
                  </a:cubicBezTo>
                  <a:cubicBezTo>
                    <a:pt x="2284" y="3249"/>
                    <a:pt x="1162" y="6331"/>
                    <a:pt x="59" y="9393"/>
                  </a:cubicBezTo>
                  <a:cubicBezTo>
                    <a:pt x="0" y="9568"/>
                    <a:pt x="150" y="9693"/>
                    <a:pt x="300" y="9693"/>
                  </a:cubicBezTo>
                  <a:cubicBezTo>
                    <a:pt x="395" y="9693"/>
                    <a:pt x="490" y="9644"/>
                    <a:pt x="534" y="9526"/>
                  </a:cubicBezTo>
                  <a:lnTo>
                    <a:pt x="3863" y="301"/>
                  </a:lnTo>
                  <a:cubicBezTo>
                    <a:pt x="3921" y="126"/>
                    <a:pt x="3765" y="1"/>
                    <a:pt x="36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499400" y="3218200"/>
              <a:ext cx="46075" cy="255425"/>
            </a:xfrm>
            <a:custGeom>
              <a:avLst/>
              <a:gdLst/>
              <a:ahLst/>
              <a:cxnLst/>
              <a:rect l="l" t="t" r="r" b="b"/>
              <a:pathLst>
                <a:path w="1843" h="10217" extrusionOk="0">
                  <a:moveTo>
                    <a:pt x="301" y="0"/>
                  </a:moveTo>
                  <a:cubicBezTo>
                    <a:pt x="162" y="0"/>
                    <a:pt x="1" y="124"/>
                    <a:pt x="12" y="296"/>
                  </a:cubicBezTo>
                  <a:cubicBezTo>
                    <a:pt x="469" y="3549"/>
                    <a:pt x="906" y="6782"/>
                    <a:pt x="1344" y="10035"/>
                  </a:cubicBezTo>
                  <a:cubicBezTo>
                    <a:pt x="1366" y="10163"/>
                    <a:pt x="1452" y="10216"/>
                    <a:pt x="1544" y="10216"/>
                  </a:cubicBezTo>
                  <a:cubicBezTo>
                    <a:pt x="1685" y="10216"/>
                    <a:pt x="1842" y="10093"/>
                    <a:pt x="1819" y="9921"/>
                  </a:cubicBezTo>
                  <a:cubicBezTo>
                    <a:pt x="1382" y="6668"/>
                    <a:pt x="944" y="3435"/>
                    <a:pt x="488" y="182"/>
                  </a:cubicBezTo>
                  <a:cubicBezTo>
                    <a:pt x="473" y="54"/>
                    <a:pt x="392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2716225" y="3043150"/>
              <a:ext cx="174600" cy="62475"/>
            </a:xfrm>
            <a:custGeom>
              <a:avLst/>
              <a:gdLst/>
              <a:ahLst/>
              <a:cxnLst/>
              <a:rect l="l" t="t" r="r" b="b"/>
              <a:pathLst>
                <a:path w="6984" h="2499" extrusionOk="0">
                  <a:moveTo>
                    <a:pt x="6674" y="0"/>
                  </a:moveTo>
                  <a:cubicBezTo>
                    <a:pt x="6649" y="0"/>
                    <a:pt x="6622" y="4"/>
                    <a:pt x="6594" y="13"/>
                  </a:cubicBezTo>
                  <a:cubicBezTo>
                    <a:pt x="4463" y="679"/>
                    <a:pt x="2352" y="1345"/>
                    <a:pt x="260" y="2010"/>
                  </a:cubicBezTo>
                  <a:cubicBezTo>
                    <a:pt x="0" y="2097"/>
                    <a:pt x="71" y="2498"/>
                    <a:pt x="301" y="2498"/>
                  </a:cubicBezTo>
                  <a:cubicBezTo>
                    <a:pt x="324" y="2498"/>
                    <a:pt x="348" y="2494"/>
                    <a:pt x="374" y="2486"/>
                  </a:cubicBezTo>
                  <a:cubicBezTo>
                    <a:pt x="2504" y="1820"/>
                    <a:pt x="4616" y="1154"/>
                    <a:pt x="6708" y="489"/>
                  </a:cubicBezTo>
                  <a:cubicBezTo>
                    <a:pt x="6984" y="385"/>
                    <a:pt x="6916" y="0"/>
                    <a:pt x="66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2749300" y="3104200"/>
              <a:ext cx="133675" cy="32125"/>
            </a:xfrm>
            <a:custGeom>
              <a:avLst/>
              <a:gdLst/>
              <a:ahLst/>
              <a:cxnLst/>
              <a:rect l="l" t="t" r="r" b="b"/>
              <a:pathLst>
                <a:path w="5347" h="1285" extrusionOk="0">
                  <a:moveTo>
                    <a:pt x="4977" y="1"/>
                  </a:moveTo>
                  <a:cubicBezTo>
                    <a:pt x="4961" y="1"/>
                    <a:pt x="4945" y="3"/>
                    <a:pt x="4928" y="6"/>
                  </a:cubicBezTo>
                  <a:cubicBezTo>
                    <a:pt x="3388" y="272"/>
                    <a:pt x="1847" y="519"/>
                    <a:pt x="287" y="805"/>
                  </a:cubicBezTo>
                  <a:cubicBezTo>
                    <a:pt x="0" y="859"/>
                    <a:pt x="119" y="1285"/>
                    <a:pt x="374" y="1285"/>
                  </a:cubicBezTo>
                  <a:cubicBezTo>
                    <a:pt x="389" y="1285"/>
                    <a:pt x="404" y="1283"/>
                    <a:pt x="420" y="1280"/>
                  </a:cubicBezTo>
                  <a:cubicBezTo>
                    <a:pt x="1961" y="1033"/>
                    <a:pt x="3502" y="767"/>
                    <a:pt x="5043" y="481"/>
                  </a:cubicBezTo>
                  <a:cubicBezTo>
                    <a:pt x="5347" y="410"/>
                    <a:pt x="5230" y="1"/>
                    <a:pt x="4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1498650" y="2675650"/>
              <a:ext cx="240125" cy="266100"/>
            </a:xfrm>
            <a:custGeom>
              <a:avLst/>
              <a:gdLst/>
              <a:ahLst/>
              <a:cxnLst/>
              <a:rect l="l" t="t" r="r" b="b"/>
              <a:pathLst>
                <a:path w="9605" h="10644" extrusionOk="0">
                  <a:moveTo>
                    <a:pt x="328" y="1"/>
                  </a:moveTo>
                  <a:cubicBezTo>
                    <a:pt x="168" y="1"/>
                    <a:pt x="0" y="181"/>
                    <a:pt x="79" y="352"/>
                  </a:cubicBezTo>
                  <a:cubicBezTo>
                    <a:pt x="1715" y="3567"/>
                    <a:pt x="3979" y="6439"/>
                    <a:pt x="6718" y="8779"/>
                  </a:cubicBezTo>
                  <a:cubicBezTo>
                    <a:pt x="7478" y="9425"/>
                    <a:pt x="8277" y="10034"/>
                    <a:pt x="9114" y="10605"/>
                  </a:cubicBezTo>
                  <a:cubicBezTo>
                    <a:pt x="9157" y="10632"/>
                    <a:pt x="9199" y="10644"/>
                    <a:pt x="9239" y="10644"/>
                  </a:cubicBezTo>
                  <a:cubicBezTo>
                    <a:pt x="9452" y="10644"/>
                    <a:pt x="9604" y="10314"/>
                    <a:pt x="9381" y="10186"/>
                  </a:cubicBezTo>
                  <a:cubicBezTo>
                    <a:pt x="6451" y="8208"/>
                    <a:pt x="3960" y="5659"/>
                    <a:pt x="2000" y="2711"/>
                  </a:cubicBezTo>
                  <a:cubicBezTo>
                    <a:pt x="1468" y="1874"/>
                    <a:pt x="954" y="999"/>
                    <a:pt x="517" y="124"/>
                  </a:cubicBezTo>
                  <a:cubicBezTo>
                    <a:pt x="470" y="36"/>
                    <a:pt x="400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1472850" y="2712925"/>
              <a:ext cx="76325" cy="155525"/>
            </a:xfrm>
            <a:custGeom>
              <a:avLst/>
              <a:gdLst/>
              <a:ahLst/>
              <a:cxnLst/>
              <a:rect l="l" t="t" r="r" b="b"/>
              <a:pathLst>
                <a:path w="3053" h="6221" extrusionOk="0">
                  <a:moveTo>
                    <a:pt x="291" y="0"/>
                  </a:moveTo>
                  <a:cubicBezTo>
                    <a:pt x="147" y="0"/>
                    <a:pt x="1" y="117"/>
                    <a:pt x="46" y="288"/>
                  </a:cubicBezTo>
                  <a:cubicBezTo>
                    <a:pt x="617" y="2323"/>
                    <a:pt x="1454" y="4263"/>
                    <a:pt x="2519" y="6089"/>
                  </a:cubicBezTo>
                  <a:cubicBezTo>
                    <a:pt x="2574" y="6182"/>
                    <a:pt x="2656" y="6221"/>
                    <a:pt x="2735" y="6221"/>
                  </a:cubicBezTo>
                  <a:cubicBezTo>
                    <a:pt x="2900" y="6221"/>
                    <a:pt x="3053" y="6054"/>
                    <a:pt x="2937" y="5861"/>
                  </a:cubicBezTo>
                  <a:cubicBezTo>
                    <a:pt x="1891" y="4073"/>
                    <a:pt x="1092" y="2152"/>
                    <a:pt x="522" y="174"/>
                  </a:cubicBezTo>
                  <a:cubicBezTo>
                    <a:pt x="484" y="52"/>
                    <a:pt x="388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2611425" y="1961650"/>
              <a:ext cx="177400" cy="177400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558" y="1"/>
                  </a:moveTo>
                  <a:cubicBezTo>
                    <a:pt x="1599" y="1"/>
                    <a:pt x="1" y="1599"/>
                    <a:pt x="1" y="3558"/>
                  </a:cubicBezTo>
                  <a:cubicBezTo>
                    <a:pt x="1" y="5498"/>
                    <a:pt x="1599" y="7096"/>
                    <a:pt x="3558" y="7096"/>
                  </a:cubicBezTo>
                  <a:cubicBezTo>
                    <a:pt x="5498" y="7096"/>
                    <a:pt x="7096" y="5498"/>
                    <a:pt x="7096" y="3558"/>
                  </a:cubicBezTo>
                  <a:cubicBezTo>
                    <a:pt x="7096" y="1599"/>
                    <a:pt x="5517" y="1"/>
                    <a:pt x="3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2513000" y="2189425"/>
              <a:ext cx="109400" cy="109400"/>
            </a:xfrm>
            <a:custGeom>
              <a:avLst/>
              <a:gdLst/>
              <a:ahLst/>
              <a:cxnLst/>
              <a:rect l="l" t="t" r="r" b="b"/>
              <a:pathLst>
                <a:path w="4376" h="4376" extrusionOk="0">
                  <a:moveTo>
                    <a:pt x="2188" y="1"/>
                  </a:moveTo>
                  <a:cubicBezTo>
                    <a:pt x="971" y="1"/>
                    <a:pt x="1" y="971"/>
                    <a:pt x="1" y="2188"/>
                  </a:cubicBezTo>
                  <a:cubicBezTo>
                    <a:pt x="1" y="3406"/>
                    <a:pt x="971" y="4376"/>
                    <a:pt x="2188" y="4376"/>
                  </a:cubicBezTo>
                  <a:cubicBezTo>
                    <a:pt x="3405" y="4376"/>
                    <a:pt x="4375" y="3406"/>
                    <a:pt x="4375" y="2188"/>
                  </a:cubicBezTo>
                  <a:cubicBezTo>
                    <a:pt x="4375" y="971"/>
                    <a:pt x="3405" y="1"/>
                    <a:pt x="2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368925" y="2311175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1484" y="0"/>
                  </a:moveTo>
                  <a:cubicBezTo>
                    <a:pt x="666" y="0"/>
                    <a:pt x="0" y="666"/>
                    <a:pt x="0" y="1484"/>
                  </a:cubicBezTo>
                  <a:cubicBezTo>
                    <a:pt x="0" y="2283"/>
                    <a:pt x="666" y="2948"/>
                    <a:pt x="1484" y="2948"/>
                  </a:cubicBezTo>
                  <a:cubicBezTo>
                    <a:pt x="2283" y="2948"/>
                    <a:pt x="2949" y="2283"/>
                    <a:pt x="2949" y="1484"/>
                  </a:cubicBezTo>
                  <a:cubicBezTo>
                    <a:pt x="2949" y="666"/>
                    <a:pt x="2321" y="38"/>
                    <a:pt x="1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2441675" y="1023725"/>
              <a:ext cx="1048550" cy="893650"/>
            </a:xfrm>
            <a:custGeom>
              <a:avLst/>
              <a:gdLst/>
              <a:ahLst/>
              <a:cxnLst/>
              <a:rect l="l" t="t" r="r" b="b"/>
              <a:pathLst>
                <a:path w="41942" h="35746" extrusionOk="0">
                  <a:moveTo>
                    <a:pt x="18843" y="0"/>
                  </a:moveTo>
                  <a:cubicBezTo>
                    <a:pt x="18395" y="0"/>
                    <a:pt x="17947" y="9"/>
                    <a:pt x="17500" y="28"/>
                  </a:cubicBezTo>
                  <a:cubicBezTo>
                    <a:pt x="13410" y="199"/>
                    <a:pt x="9150" y="979"/>
                    <a:pt x="5688" y="3261"/>
                  </a:cubicBezTo>
                  <a:cubicBezTo>
                    <a:pt x="2568" y="5316"/>
                    <a:pt x="229" y="8549"/>
                    <a:pt x="58" y="12315"/>
                  </a:cubicBezTo>
                  <a:cubicBezTo>
                    <a:pt x="1" y="14179"/>
                    <a:pt x="457" y="16081"/>
                    <a:pt x="1522" y="17603"/>
                  </a:cubicBezTo>
                  <a:cubicBezTo>
                    <a:pt x="2511" y="18973"/>
                    <a:pt x="3976" y="20076"/>
                    <a:pt x="5612" y="20551"/>
                  </a:cubicBezTo>
                  <a:cubicBezTo>
                    <a:pt x="6125" y="20684"/>
                    <a:pt x="6658" y="20780"/>
                    <a:pt x="7190" y="20818"/>
                  </a:cubicBezTo>
                  <a:cubicBezTo>
                    <a:pt x="7095" y="21407"/>
                    <a:pt x="7133" y="22016"/>
                    <a:pt x="7247" y="22625"/>
                  </a:cubicBezTo>
                  <a:cubicBezTo>
                    <a:pt x="7609" y="24279"/>
                    <a:pt x="8902" y="25592"/>
                    <a:pt x="10386" y="26334"/>
                  </a:cubicBezTo>
                  <a:cubicBezTo>
                    <a:pt x="11742" y="27007"/>
                    <a:pt x="13169" y="27233"/>
                    <a:pt x="14627" y="27233"/>
                  </a:cubicBezTo>
                  <a:cubicBezTo>
                    <a:pt x="16176" y="27233"/>
                    <a:pt x="17758" y="26978"/>
                    <a:pt x="19326" y="26733"/>
                  </a:cubicBezTo>
                  <a:cubicBezTo>
                    <a:pt x="19516" y="27893"/>
                    <a:pt x="20163" y="28940"/>
                    <a:pt x="21038" y="29719"/>
                  </a:cubicBezTo>
                  <a:cubicBezTo>
                    <a:pt x="21418" y="30062"/>
                    <a:pt x="21817" y="30347"/>
                    <a:pt x="22255" y="30575"/>
                  </a:cubicBezTo>
                  <a:cubicBezTo>
                    <a:pt x="22483" y="32078"/>
                    <a:pt x="23168" y="33485"/>
                    <a:pt x="24252" y="34570"/>
                  </a:cubicBezTo>
                  <a:cubicBezTo>
                    <a:pt x="24665" y="34998"/>
                    <a:pt x="25410" y="35746"/>
                    <a:pt x="26101" y="35746"/>
                  </a:cubicBezTo>
                  <a:cubicBezTo>
                    <a:pt x="26270" y="35746"/>
                    <a:pt x="26435" y="35701"/>
                    <a:pt x="26592" y="35597"/>
                  </a:cubicBezTo>
                  <a:cubicBezTo>
                    <a:pt x="27505" y="35026"/>
                    <a:pt x="26877" y="33771"/>
                    <a:pt x="26725" y="32991"/>
                  </a:cubicBezTo>
                  <a:cubicBezTo>
                    <a:pt x="26630" y="32572"/>
                    <a:pt x="26573" y="32154"/>
                    <a:pt x="26535" y="31755"/>
                  </a:cubicBezTo>
                  <a:lnTo>
                    <a:pt x="26535" y="31755"/>
                  </a:lnTo>
                  <a:cubicBezTo>
                    <a:pt x="27277" y="31829"/>
                    <a:pt x="28037" y="31868"/>
                    <a:pt x="28795" y="31868"/>
                  </a:cubicBezTo>
                  <a:cubicBezTo>
                    <a:pt x="29396" y="31868"/>
                    <a:pt x="29997" y="31843"/>
                    <a:pt x="30586" y="31793"/>
                  </a:cubicBezTo>
                  <a:cubicBezTo>
                    <a:pt x="32203" y="31659"/>
                    <a:pt x="33820" y="31203"/>
                    <a:pt x="35056" y="30138"/>
                  </a:cubicBezTo>
                  <a:cubicBezTo>
                    <a:pt x="35912" y="29396"/>
                    <a:pt x="36540" y="28426"/>
                    <a:pt x="36787" y="27342"/>
                  </a:cubicBezTo>
                  <a:cubicBezTo>
                    <a:pt x="37453" y="27228"/>
                    <a:pt x="38118" y="27037"/>
                    <a:pt x="38708" y="26714"/>
                  </a:cubicBezTo>
                  <a:cubicBezTo>
                    <a:pt x="39469" y="26277"/>
                    <a:pt x="40058" y="25611"/>
                    <a:pt x="40496" y="24869"/>
                  </a:cubicBezTo>
                  <a:cubicBezTo>
                    <a:pt x="41390" y="23309"/>
                    <a:pt x="41732" y="21388"/>
                    <a:pt x="41789" y="19581"/>
                  </a:cubicBezTo>
                  <a:cubicBezTo>
                    <a:pt x="41941" y="15739"/>
                    <a:pt x="40648" y="11897"/>
                    <a:pt x="38366" y="8796"/>
                  </a:cubicBezTo>
                  <a:cubicBezTo>
                    <a:pt x="36159" y="5848"/>
                    <a:pt x="33116" y="3566"/>
                    <a:pt x="29730" y="2120"/>
                  </a:cubicBezTo>
                  <a:cubicBezTo>
                    <a:pt x="26302" y="644"/>
                    <a:pt x="22556" y="0"/>
                    <a:pt x="18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2043500" y="1067325"/>
              <a:ext cx="1391100" cy="2300675"/>
            </a:xfrm>
            <a:custGeom>
              <a:avLst/>
              <a:gdLst/>
              <a:ahLst/>
              <a:cxnLst/>
              <a:rect l="l" t="t" r="r" b="b"/>
              <a:pathLst>
                <a:path w="55644" h="92027" extrusionOk="0">
                  <a:moveTo>
                    <a:pt x="39615" y="5438"/>
                  </a:moveTo>
                  <a:cubicBezTo>
                    <a:pt x="40830" y="5438"/>
                    <a:pt x="42028" y="5754"/>
                    <a:pt x="43127" y="6349"/>
                  </a:cubicBezTo>
                  <a:cubicBezTo>
                    <a:pt x="41720" y="6634"/>
                    <a:pt x="40502" y="7471"/>
                    <a:pt x="39608" y="8612"/>
                  </a:cubicBezTo>
                  <a:cubicBezTo>
                    <a:pt x="38695" y="7699"/>
                    <a:pt x="37725" y="6824"/>
                    <a:pt x="36641" y="6101"/>
                  </a:cubicBezTo>
                  <a:cubicBezTo>
                    <a:pt x="36774" y="6044"/>
                    <a:pt x="36946" y="5968"/>
                    <a:pt x="37079" y="5911"/>
                  </a:cubicBezTo>
                  <a:cubicBezTo>
                    <a:pt x="37914" y="5591"/>
                    <a:pt x="38769" y="5438"/>
                    <a:pt x="39615" y="5438"/>
                  </a:cubicBezTo>
                  <a:close/>
                  <a:moveTo>
                    <a:pt x="27074" y="2868"/>
                  </a:moveTo>
                  <a:cubicBezTo>
                    <a:pt x="26788" y="3343"/>
                    <a:pt x="26560" y="3876"/>
                    <a:pt x="26427" y="4485"/>
                  </a:cubicBezTo>
                  <a:cubicBezTo>
                    <a:pt x="26408" y="4580"/>
                    <a:pt x="26408" y="4675"/>
                    <a:pt x="26389" y="4770"/>
                  </a:cubicBezTo>
                  <a:cubicBezTo>
                    <a:pt x="25628" y="5131"/>
                    <a:pt x="24905" y="5588"/>
                    <a:pt x="24316" y="6178"/>
                  </a:cubicBezTo>
                  <a:cubicBezTo>
                    <a:pt x="23346" y="7110"/>
                    <a:pt x="22775" y="8270"/>
                    <a:pt x="22528" y="9487"/>
                  </a:cubicBezTo>
                  <a:cubicBezTo>
                    <a:pt x="22528" y="9183"/>
                    <a:pt x="22528" y="8859"/>
                    <a:pt x="22566" y="8555"/>
                  </a:cubicBezTo>
                  <a:cubicBezTo>
                    <a:pt x="22813" y="5949"/>
                    <a:pt x="24886" y="4123"/>
                    <a:pt x="27074" y="2868"/>
                  </a:cubicBezTo>
                  <a:close/>
                  <a:moveTo>
                    <a:pt x="26332" y="5341"/>
                  </a:moveTo>
                  <a:lnTo>
                    <a:pt x="26332" y="5341"/>
                  </a:lnTo>
                  <a:cubicBezTo>
                    <a:pt x="26275" y="6900"/>
                    <a:pt x="26769" y="8422"/>
                    <a:pt x="27340" y="9849"/>
                  </a:cubicBezTo>
                  <a:cubicBezTo>
                    <a:pt x="27816" y="11028"/>
                    <a:pt x="28310" y="12226"/>
                    <a:pt x="28862" y="13348"/>
                  </a:cubicBezTo>
                  <a:cubicBezTo>
                    <a:pt x="28595" y="13348"/>
                    <a:pt x="28329" y="13386"/>
                    <a:pt x="28063" y="13386"/>
                  </a:cubicBezTo>
                  <a:cubicBezTo>
                    <a:pt x="27850" y="13392"/>
                    <a:pt x="27632" y="13396"/>
                    <a:pt x="27412" y="13396"/>
                  </a:cubicBezTo>
                  <a:cubicBezTo>
                    <a:pt x="26104" y="13396"/>
                    <a:pt x="24722" y="13244"/>
                    <a:pt x="23745" y="12283"/>
                  </a:cubicBezTo>
                  <a:cubicBezTo>
                    <a:pt x="23365" y="11922"/>
                    <a:pt x="23079" y="11503"/>
                    <a:pt x="22889" y="11028"/>
                  </a:cubicBezTo>
                  <a:lnTo>
                    <a:pt x="22889" y="10800"/>
                  </a:lnTo>
                  <a:cubicBezTo>
                    <a:pt x="22851" y="8365"/>
                    <a:pt x="24297" y="6425"/>
                    <a:pt x="26332" y="5341"/>
                  </a:cubicBezTo>
                  <a:close/>
                  <a:moveTo>
                    <a:pt x="30248" y="4418"/>
                  </a:moveTo>
                  <a:cubicBezTo>
                    <a:pt x="32176" y="4418"/>
                    <a:pt x="33984" y="5068"/>
                    <a:pt x="35652" y="6082"/>
                  </a:cubicBezTo>
                  <a:cubicBezTo>
                    <a:pt x="34302" y="6957"/>
                    <a:pt x="33237" y="8270"/>
                    <a:pt x="32989" y="9944"/>
                  </a:cubicBezTo>
                  <a:cubicBezTo>
                    <a:pt x="32761" y="11503"/>
                    <a:pt x="33217" y="13044"/>
                    <a:pt x="34016" y="14452"/>
                  </a:cubicBezTo>
                  <a:cubicBezTo>
                    <a:pt x="33560" y="14128"/>
                    <a:pt x="33065" y="13862"/>
                    <a:pt x="32514" y="13672"/>
                  </a:cubicBezTo>
                  <a:cubicBezTo>
                    <a:pt x="31677" y="13366"/>
                    <a:pt x="30787" y="13305"/>
                    <a:pt x="29876" y="13305"/>
                  </a:cubicBezTo>
                  <a:cubicBezTo>
                    <a:pt x="29710" y="13305"/>
                    <a:pt x="29543" y="13307"/>
                    <a:pt x="29375" y="13310"/>
                  </a:cubicBezTo>
                  <a:cubicBezTo>
                    <a:pt x="28938" y="12378"/>
                    <a:pt x="28500" y="11408"/>
                    <a:pt x="28101" y="10438"/>
                  </a:cubicBezTo>
                  <a:cubicBezTo>
                    <a:pt x="27435" y="8821"/>
                    <a:pt x="26693" y="7052"/>
                    <a:pt x="26807" y="5246"/>
                  </a:cubicBezTo>
                  <a:cubicBezTo>
                    <a:pt x="26807" y="5207"/>
                    <a:pt x="26846" y="5150"/>
                    <a:pt x="26846" y="5112"/>
                  </a:cubicBezTo>
                  <a:cubicBezTo>
                    <a:pt x="27036" y="5036"/>
                    <a:pt x="27188" y="4960"/>
                    <a:pt x="27378" y="4903"/>
                  </a:cubicBezTo>
                  <a:cubicBezTo>
                    <a:pt x="28362" y="4569"/>
                    <a:pt x="29319" y="4418"/>
                    <a:pt x="30248" y="4418"/>
                  </a:cubicBezTo>
                  <a:close/>
                  <a:moveTo>
                    <a:pt x="36090" y="6368"/>
                  </a:moveTo>
                  <a:cubicBezTo>
                    <a:pt x="37250" y="7110"/>
                    <a:pt x="38315" y="8042"/>
                    <a:pt x="39304" y="9012"/>
                  </a:cubicBezTo>
                  <a:cubicBezTo>
                    <a:pt x="39019" y="9411"/>
                    <a:pt x="38753" y="9868"/>
                    <a:pt x="38543" y="10343"/>
                  </a:cubicBezTo>
                  <a:cubicBezTo>
                    <a:pt x="37364" y="12949"/>
                    <a:pt x="37459" y="15802"/>
                    <a:pt x="38448" y="18446"/>
                  </a:cubicBezTo>
                  <a:cubicBezTo>
                    <a:pt x="37744" y="18027"/>
                    <a:pt x="37136" y="17476"/>
                    <a:pt x="36584" y="16924"/>
                  </a:cubicBezTo>
                  <a:cubicBezTo>
                    <a:pt x="35405" y="15764"/>
                    <a:pt x="34302" y="14356"/>
                    <a:pt x="33750" y="12759"/>
                  </a:cubicBezTo>
                  <a:cubicBezTo>
                    <a:pt x="33256" y="11313"/>
                    <a:pt x="33256" y="9715"/>
                    <a:pt x="34035" y="8365"/>
                  </a:cubicBezTo>
                  <a:cubicBezTo>
                    <a:pt x="34549" y="7528"/>
                    <a:pt x="35253" y="6862"/>
                    <a:pt x="36090" y="6368"/>
                  </a:cubicBezTo>
                  <a:close/>
                  <a:moveTo>
                    <a:pt x="39628" y="9335"/>
                  </a:moveTo>
                  <a:cubicBezTo>
                    <a:pt x="40579" y="10324"/>
                    <a:pt x="41454" y="11332"/>
                    <a:pt x="42252" y="12340"/>
                  </a:cubicBezTo>
                  <a:cubicBezTo>
                    <a:pt x="43222" y="13539"/>
                    <a:pt x="44288" y="15174"/>
                    <a:pt x="44116" y="16810"/>
                  </a:cubicBezTo>
                  <a:cubicBezTo>
                    <a:pt x="43968" y="18411"/>
                    <a:pt x="42470" y="19265"/>
                    <a:pt x="40980" y="19265"/>
                  </a:cubicBezTo>
                  <a:cubicBezTo>
                    <a:pt x="40948" y="19265"/>
                    <a:pt x="40915" y="19265"/>
                    <a:pt x="40883" y="19264"/>
                  </a:cubicBezTo>
                  <a:cubicBezTo>
                    <a:pt x="40274" y="19226"/>
                    <a:pt x="39666" y="19074"/>
                    <a:pt x="39133" y="18807"/>
                  </a:cubicBezTo>
                  <a:cubicBezTo>
                    <a:pt x="38924" y="18313"/>
                    <a:pt x="38734" y="17780"/>
                    <a:pt x="38562" y="17229"/>
                  </a:cubicBezTo>
                  <a:cubicBezTo>
                    <a:pt x="37821" y="14642"/>
                    <a:pt x="38068" y="11789"/>
                    <a:pt x="39532" y="9487"/>
                  </a:cubicBezTo>
                  <a:cubicBezTo>
                    <a:pt x="39551" y="9430"/>
                    <a:pt x="39608" y="9392"/>
                    <a:pt x="39628" y="9335"/>
                  </a:cubicBezTo>
                  <a:close/>
                  <a:moveTo>
                    <a:pt x="43812" y="6672"/>
                  </a:moveTo>
                  <a:cubicBezTo>
                    <a:pt x="44059" y="6900"/>
                    <a:pt x="44345" y="7110"/>
                    <a:pt x="44592" y="7319"/>
                  </a:cubicBezTo>
                  <a:cubicBezTo>
                    <a:pt x="46627" y="9107"/>
                    <a:pt x="47864" y="11865"/>
                    <a:pt x="47578" y="14566"/>
                  </a:cubicBezTo>
                  <a:cubicBezTo>
                    <a:pt x="47293" y="17286"/>
                    <a:pt x="45410" y="19568"/>
                    <a:pt x="43032" y="20747"/>
                  </a:cubicBezTo>
                  <a:cubicBezTo>
                    <a:pt x="42252" y="21166"/>
                    <a:pt x="41415" y="21413"/>
                    <a:pt x="40560" y="21565"/>
                  </a:cubicBezTo>
                  <a:cubicBezTo>
                    <a:pt x="40122" y="20881"/>
                    <a:pt x="39742" y="20139"/>
                    <a:pt x="39399" y="19397"/>
                  </a:cubicBezTo>
                  <a:lnTo>
                    <a:pt x="39399" y="19397"/>
                  </a:lnTo>
                  <a:cubicBezTo>
                    <a:pt x="39946" y="19602"/>
                    <a:pt x="40512" y="19719"/>
                    <a:pt x="41098" y="19719"/>
                  </a:cubicBezTo>
                  <a:cubicBezTo>
                    <a:pt x="41328" y="19719"/>
                    <a:pt x="41560" y="19701"/>
                    <a:pt x="41796" y="19663"/>
                  </a:cubicBezTo>
                  <a:cubicBezTo>
                    <a:pt x="43203" y="19416"/>
                    <a:pt x="44383" y="18427"/>
                    <a:pt x="44592" y="17000"/>
                  </a:cubicBezTo>
                  <a:cubicBezTo>
                    <a:pt x="44839" y="15403"/>
                    <a:pt x="43964" y="13805"/>
                    <a:pt x="43051" y="12569"/>
                  </a:cubicBezTo>
                  <a:cubicBezTo>
                    <a:pt x="42119" y="11294"/>
                    <a:pt x="41054" y="10077"/>
                    <a:pt x="39970" y="8936"/>
                  </a:cubicBezTo>
                  <a:cubicBezTo>
                    <a:pt x="40598" y="8099"/>
                    <a:pt x="41434" y="7414"/>
                    <a:pt x="42443" y="7014"/>
                  </a:cubicBezTo>
                  <a:cubicBezTo>
                    <a:pt x="42880" y="6843"/>
                    <a:pt x="43337" y="6729"/>
                    <a:pt x="43812" y="6672"/>
                  </a:cubicBezTo>
                  <a:close/>
                  <a:moveTo>
                    <a:pt x="29642" y="13786"/>
                  </a:moveTo>
                  <a:cubicBezTo>
                    <a:pt x="30421" y="13786"/>
                    <a:pt x="31220" y="13824"/>
                    <a:pt x="32000" y="14033"/>
                  </a:cubicBezTo>
                  <a:cubicBezTo>
                    <a:pt x="33237" y="14356"/>
                    <a:pt x="34264" y="15136"/>
                    <a:pt x="35082" y="16087"/>
                  </a:cubicBezTo>
                  <a:cubicBezTo>
                    <a:pt x="36565" y="17780"/>
                    <a:pt x="37497" y="19873"/>
                    <a:pt x="38848" y="21660"/>
                  </a:cubicBezTo>
                  <a:cubicBezTo>
                    <a:pt x="37611" y="21584"/>
                    <a:pt x="36375" y="21261"/>
                    <a:pt x="35253" y="20595"/>
                  </a:cubicBezTo>
                  <a:cubicBezTo>
                    <a:pt x="32837" y="19188"/>
                    <a:pt x="31163" y="16753"/>
                    <a:pt x="29908" y="14337"/>
                  </a:cubicBezTo>
                  <a:cubicBezTo>
                    <a:pt x="29813" y="14147"/>
                    <a:pt x="29718" y="13976"/>
                    <a:pt x="29642" y="13786"/>
                  </a:cubicBezTo>
                  <a:close/>
                  <a:moveTo>
                    <a:pt x="37022" y="17970"/>
                  </a:moveTo>
                  <a:lnTo>
                    <a:pt x="37022" y="17970"/>
                  </a:lnTo>
                  <a:cubicBezTo>
                    <a:pt x="37174" y="18123"/>
                    <a:pt x="37345" y="18256"/>
                    <a:pt x="37516" y="18370"/>
                  </a:cubicBezTo>
                  <a:cubicBezTo>
                    <a:pt x="37897" y="18693"/>
                    <a:pt x="38315" y="18940"/>
                    <a:pt x="38753" y="19169"/>
                  </a:cubicBezTo>
                  <a:cubicBezTo>
                    <a:pt x="39133" y="20025"/>
                    <a:pt x="39551" y="20843"/>
                    <a:pt x="40027" y="21660"/>
                  </a:cubicBezTo>
                  <a:cubicBezTo>
                    <a:pt x="39837" y="21679"/>
                    <a:pt x="39628" y="21679"/>
                    <a:pt x="39437" y="21679"/>
                  </a:cubicBezTo>
                  <a:cubicBezTo>
                    <a:pt x="39399" y="21603"/>
                    <a:pt x="39323" y="21546"/>
                    <a:pt x="39266" y="21470"/>
                  </a:cubicBezTo>
                  <a:cubicBezTo>
                    <a:pt x="38448" y="20367"/>
                    <a:pt x="37744" y="19131"/>
                    <a:pt x="37022" y="17970"/>
                  </a:cubicBezTo>
                  <a:close/>
                  <a:moveTo>
                    <a:pt x="40293" y="22117"/>
                  </a:moveTo>
                  <a:cubicBezTo>
                    <a:pt x="40560" y="22516"/>
                    <a:pt x="40826" y="22935"/>
                    <a:pt x="41111" y="23353"/>
                  </a:cubicBezTo>
                  <a:cubicBezTo>
                    <a:pt x="40636" y="22992"/>
                    <a:pt x="40217" y="22592"/>
                    <a:pt x="39818" y="22155"/>
                  </a:cubicBezTo>
                  <a:cubicBezTo>
                    <a:pt x="39989" y="22136"/>
                    <a:pt x="40160" y="22117"/>
                    <a:pt x="40293" y="22117"/>
                  </a:cubicBezTo>
                  <a:close/>
                  <a:moveTo>
                    <a:pt x="23079" y="12283"/>
                  </a:moveTo>
                  <a:lnTo>
                    <a:pt x="23079" y="12283"/>
                  </a:lnTo>
                  <a:cubicBezTo>
                    <a:pt x="24030" y="13482"/>
                    <a:pt x="25476" y="13862"/>
                    <a:pt x="26960" y="13900"/>
                  </a:cubicBezTo>
                  <a:cubicBezTo>
                    <a:pt x="27094" y="13904"/>
                    <a:pt x="27229" y="13905"/>
                    <a:pt x="27365" y="13905"/>
                  </a:cubicBezTo>
                  <a:cubicBezTo>
                    <a:pt x="27940" y="13905"/>
                    <a:pt x="28528" y="13877"/>
                    <a:pt x="29128" y="13862"/>
                  </a:cubicBezTo>
                  <a:cubicBezTo>
                    <a:pt x="29147" y="13900"/>
                    <a:pt x="29166" y="13976"/>
                    <a:pt x="29223" y="14014"/>
                  </a:cubicBezTo>
                  <a:cubicBezTo>
                    <a:pt x="30498" y="16620"/>
                    <a:pt x="32171" y="19226"/>
                    <a:pt x="34663" y="20824"/>
                  </a:cubicBezTo>
                  <a:cubicBezTo>
                    <a:pt x="36071" y="21737"/>
                    <a:pt x="37649" y="22174"/>
                    <a:pt x="39266" y="22174"/>
                  </a:cubicBezTo>
                  <a:cubicBezTo>
                    <a:pt x="39361" y="22269"/>
                    <a:pt x="39437" y="22402"/>
                    <a:pt x="39532" y="22516"/>
                  </a:cubicBezTo>
                  <a:cubicBezTo>
                    <a:pt x="39818" y="22840"/>
                    <a:pt x="40122" y="23125"/>
                    <a:pt x="40464" y="23410"/>
                  </a:cubicBezTo>
                  <a:cubicBezTo>
                    <a:pt x="39342" y="23220"/>
                    <a:pt x="38296" y="22935"/>
                    <a:pt x="37307" y="22631"/>
                  </a:cubicBezTo>
                  <a:cubicBezTo>
                    <a:pt x="35595" y="22079"/>
                    <a:pt x="33902" y="21375"/>
                    <a:pt x="32228" y="20652"/>
                  </a:cubicBezTo>
                  <a:cubicBezTo>
                    <a:pt x="30745" y="20025"/>
                    <a:pt x="29242" y="19321"/>
                    <a:pt x="27854" y="18446"/>
                  </a:cubicBezTo>
                  <a:cubicBezTo>
                    <a:pt x="25647" y="17019"/>
                    <a:pt x="23669" y="14889"/>
                    <a:pt x="23079" y="12283"/>
                  </a:cubicBezTo>
                  <a:close/>
                  <a:moveTo>
                    <a:pt x="44497" y="6653"/>
                  </a:moveTo>
                  <a:cubicBezTo>
                    <a:pt x="45220" y="6672"/>
                    <a:pt x="45904" y="6824"/>
                    <a:pt x="46570" y="7052"/>
                  </a:cubicBezTo>
                  <a:cubicBezTo>
                    <a:pt x="49594" y="8232"/>
                    <a:pt x="51458" y="11313"/>
                    <a:pt x="51554" y="14471"/>
                  </a:cubicBezTo>
                  <a:cubicBezTo>
                    <a:pt x="51687" y="17666"/>
                    <a:pt x="50013" y="20652"/>
                    <a:pt x="47312" y="22269"/>
                  </a:cubicBezTo>
                  <a:cubicBezTo>
                    <a:pt x="45795" y="23179"/>
                    <a:pt x="44143" y="23522"/>
                    <a:pt x="42463" y="23522"/>
                  </a:cubicBezTo>
                  <a:cubicBezTo>
                    <a:pt x="42248" y="23522"/>
                    <a:pt x="42031" y="23516"/>
                    <a:pt x="41815" y="23505"/>
                  </a:cubicBezTo>
                  <a:cubicBezTo>
                    <a:pt x="41454" y="23011"/>
                    <a:pt x="41130" y="22516"/>
                    <a:pt x="40788" y="21984"/>
                  </a:cubicBezTo>
                  <a:cubicBezTo>
                    <a:pt x="41358" y="21870"/>
                    <a:pt x="41948" y="21699"/>
                    <a:pt x="42500" y="21489"/>
                  </a:cubicBezTo>
                  <a:cubicBezTo>
                    <a:pt x="44991" y="20462"/>
                    <a:pt x="47122" y="18351"/>
                    <a:pt x="47806" y="15707"/>
                  </a:cubicBezTo>
                  <a:cubicBezTo>
                    <a:pt x="48719" y="12359"/>
                    <a:pt x="47160" y="8745"/>
                    <a:pt x="44497" y="6653"/>
                  </a:cubicBezTo>
                  <a:close/>
                  <a:moveTo>
                    <a:pt x="33136" y="481"/>
                  </a:moveTo>
                  <a:cubicBezTo>
                    <a:pt x="33469" y="481"/>
                    <a:pt x="33801" y="498"/>
                    <a:pt x="34130" y="528"/>
                  </a:cubicBezTo>
                  <a:cubicBezTo>
                    <a:pt x="35995" y="662"/>
                    <a:pt x="37840" y="1156"/>
                    <a:pt x="39628" y="1708"/>
                  </a:cubicBezTo>
                  <a:cubicBezTo>
                    <a:pt x="41320" y="2202"/>
                    <a:pt x="42956" y="2830"/>
                    <a:pt x="44535" y="3648"/>
                  </a:cubicBezTo>
                  <a:cubicBezTo>
                    <a:pt x="47388" y="5131"/>
                    <a:pt x="49956" y="7281"/>
                    <a:pt x="51535" y="10096"/>
                  </a:cubicBezTo>
                  <a:cubicBezTo>
                    <a:pt x="53094" y="12816"/>
                    <a:pt x="53570" y="16049"/>
                    <a:pt x="52562" y="19017"/>
                  </a:cubicBezTo>
                  <a:cubicBezTo>
                    <a:pt x="51592" y="21889"/>
                    <a:pt x="49233" y="24057"/>
                    <a:pt x="46209" y="24533"/>
                  </a:cubicBezTo>
                  <a:cubicBezTo>
                    <a:pt x="45823" y="24595"/>
                    <a:pt x="45429" y="24627"/>
                    <a:pt x="45034" y="24627"/>
                  </a:cubicBezTo>
                  <a:cubicBezTo>
                    <a:pt x="44103" y="24627"/>
                    <a:pt x="43164" y="24450"/>
                    <a:pt x="42309" y="24076"/>
                  </a:cubicBezTo>
                  <a:lnTo>
                    <a:pt x="42309" y="24076"/>
                  </a:lnTo>
                  <a:cubicBezTo>
                    <a:pt x="42357" y="24077"/>
                    <a:pt x="42405" y="24077"/>
                    <a:pt x="42452" y="24077"/>
                  </a:cubicBezTo>
                  <a:cubicBezTo>
                    <a:pt x="45348" y="24077"/>
                    <a:pt x="48104" y="22935"/>
                    <a:pt x="49994" y="20633"/>
                  </a:cubicBezTo>
                  <a:cubicBezTo>
                    <a:pt x="52067" y="18123"/>
                    <a:pt x="52619" y="14623"/>
                    <a:pt x="51477" y="11579"/>
                  </a:cubicBezTo>
                  <a:cubicBezTo>
                    <a:pt x="50431" y="8745"/>
                    <a:pt x="47787" y="6387"/>
                    <a:pt x="44687" y="6216"/>
                  </a:cubicBezTo>
                  <a:cubicBezTo>
                    <a:pt x="44611" y="6210"/>
                    <a:pt x="44534" y="6208"/>
                    <a:pt x="44458" y="6208"/>
                  </a:cubicBezTo>
                  <a:cubicBezTo>
                    <a:pt x="44252" y="6208"/>
                    <a:pt x="44050" y="6226"/>
                    <a:pt x="43869" y="6254"/>
                  </a:cubicBezTo>
                  <a:cubicBezTo>
                    <a:pt x="42636" y="5452"/>
                    <a:pt x="41190" y="4975"/>
                    <a:pt x="39674" y="4975"/>
                  </a:cubicBezTo>
                  <a:cubicBezTo>
                    <a:pt x="39319" y="4975"/>
                    <a:pt x="38961" y="5001"/>
                    <a:pt x="38600" y="5055"/>
                  </a:cubicBezTo>
                  <a:cubicBezTo>
                    <a:pt x="37782" y="5169"/>
                    <a:pt x="36946" y="5474"/>
                    <a:pt x="36185" y="5835"/>
                  </a:cubicBezTo>
                  <a:cubicBezTo>
                    <a:pt x="34796" y="4960"/>
                    <a:pt x="33313" y="4314"/>
                    <a:pt x="31658" y="4085"/>
                  </a:cubicBezTo>
                  <a:cubicBezTo>
                    <a:pt x="31216" y="4026"/>
                    <a:pt x="30765" y="3996"/>
                    <a:pt x="30312" y="3996"/>
                  </a:cubicBezTo>
                  <a:cubicBezTo>
                    <a:pt x="29165" y="3996"/>
                    <a:pt x="28004" y="4190"/>
                    <a:pt x="26941" y="4599"/>
                  </a:cubicBezTo>
                  <a:cubicBezTo>
                    <a:pt x="27131" y="3705"/>
                    <a:pt x="27606" y="2925"/>
                    <a:pt x="28234" y="2297"/>
                  </a:cubicBezTo>
                  <a:cubicBezTo>
                    <a:pt x="28291" y="2278"/>
                    <a:pt x="28310" y="2221"/>
                    <a:pt x="28329" y="2202"/>
                  </a:cubicBezTo>
                  <a:cubicBezTo>
                    <a:pt x="28614" y="1955"/>
                    <a:pt x="28938" y="1708"/>
                    <a:pt x="29280" y="1498"/>
                  </a:cubicBezTo>
                  <a:cubicBezTo>
                    <a:pt x="30453" y="752"/>
                    <a:pt x="31797" y="481"/>
                    <a:pt x="33136" y="481"/>
                  </a:cubicBezTo>
                  <a:close/>
                  <a:moveTo>
                    <a:pt x="33366" y="0"/>
                  </a:moveTo>
                  <a:cubicBezTo>
                    <a:pt x="31414" y="0"/>
                    <a:pt x="29304" y="574"/>
                    <a:pt x="27911" y="1898"/>
                  </a:cubicBezTo>
                  <a:cubicBezTo>
                    <a:pt x="25267" y="3248"/>
                    <a:pt x="22490" y="5265"/>
                    <a:pt x="22109" y="8460"/>
                  </a:cubicBezTo>
                  <a:cubicBezTo>
                    <a:pt x="21995" y="9392"/>
                    <a:pt x="22109" y="10362"/>
                    <a:pt x="22471" y="11237"/>
                  </a:cubicBezTo>
                  <a:cubicBezTo>
                    <a:pt x="22528" y="12226"/>
                    <a:pt x="22775" y="13177"/>
                    <a:pt x="23194" y="14071"/>
                  </a:cubicBezTo>
                  <a:cubicBezTo>
                    <a:pt x="24658" y="17210"/>
                    <a:pt x="27644" y="19112"/>
                    <a:pt x="30669" y="20500"/>
                  </a:cubicBezTo>
                  <a:cubicBezTo>
                    <a:pt x="32304" y="21261"/>
                    <a:pt x="33997" y="21946"/>
                    <a:pt x="35690" y="22592"/>
                  </a:cubicBezTo>
                  <a:cubicBezTo>
                    <a:pt x="37459" y="23258"/>
                    <a:pt x="39304" y="23829"/>
                    <a:pt x="41206" y="24019"/>
                  </a:cubicBezTo>
                  <a:lnTo>
                    <a:pt x="41244" y="24019"/>
                  </a:lnTo>
                  <a:cubicBezTo>
                    <a:pt x="41434" y="24133"/>
                    <a:pt x="41625" y="24247"/>
                    <a:pt x="41815" y="24342"/>
                  </a:cubicBezTo>
                  <a:cubicBezTo>
                    <a:pt x="42633" y="25465"/>
                    <a:pt x="43432" y="26549"/>
                    <a:pt x="44250" y="27671"/>
                  </a:cubicBezTo>
                  <a:cubicBezTo>
                    <a:pt x="46399" y="30714"/>
                    <a:pt x="48396" y="33910"/>
                    <a:pt x="50070" y="37258"/>
                  </a:cubicBezTo>
                  <a:cubicBezTo>
                    <a:pt x="53418" y="43991"/>
                    <a:pt x="55415" y="51466"/>
                    <a:pt x="54768" y="59017"/>
                  </a:cubicBezTo>
                  <a:cubicBezTo>
                    <a:pt x="54178" y="65865"/>
                    <a:pt x="51249" y="72427"/>
                    <a:pt x="45999" y="76935"/>
                  </a:cubicBezTo>
                  <a:cubicBezTo>
                    <a:pt x="43603" y="79008"/>
                    <a:pt x="40769" y="80568"/>
                    <a:pt x="37725" y="81386"/>
                  </a:cubicBezTo>
                  <a:cubicBezTo>
                    <a:pt x="35541" y="81964"/>
                    <a:pt x="33290" y="82156"/>
                    <a:pt x="31037" y="82156"/>
                  </a:cubicBezTo>
                  <a:cubicBezTo>
                    <a:pt x="29288" y="82156"/>
                    <a:pt x="27539" y="82041"/>
                    <a:pt x="25818" y="81899"/>
                  </a:cubicBezTo>
                  <a:cubicBezTo>
                    <a:pt x="23002" y="81672"/>
                    <a:pt x="20047" y="81367"/>
                    <a:pt x="17127" y="81367"/>
                  </a:cubicBezTo>
                  <a:cubicBezTo>
                    <a:pt x="12712" y="81367"/>
                    <a:pt x="8377" y="82065"/>
                    <a:pt x="4724" y="84790"/>
                  </a:cubicBezTo>
                  <a:cubicBezTo>
                    <a:pt x="2442" y="86502"/>
                    <a:pt x="635" y="88880"/>
                    <a:pt x="45" y="91733"/>
                  </a:cubicBezTo>
                  <a:cubicBezTo>
                    <a:pt x="0" y="91913"/>
                    <a:pt x="148" y="92026"/>
                    <a:pt x="292" y="92026"/>
                  </a:cubicBezTo>
                  <a:cubicBezTo>
                    <a:pt x="391" y="92026"/>
                    <a:pt x="490" y="91972"/>
                    <a:pt x="521" y="91847"/>
                  </a:cubicBezTo>
                  <a:cubicBezTo>
                    <a:pt x="1110" y="88975"/>
                    <a:pt x="2955" y="86597"/>
                    <a:pt x="5333" y="84924"/>
                  </a:cubicBezTo>
                  <a:cubicBezTo>
                    <a:pt x="8034" y="83041"/>
                    <a:pt x="11191" y="82185"/>
                    <a:pt x="14425" y="81918"/>
                  </a:cubicBezTo>
                  <a:cubicBezTo>
                    <a:pt x="15308" y="81847"/>
                    <a:pt x="16192" y="81817"/>
                    <a:pt x="17076" y="81817"/>
                  </a:cubicBezTo>
                  <a:cubicBezTo>
                    <a:pt x="21730" y="81817"/>
                    <a:pt x="26389" y="82646"/>
                    <a:pt x="31038" y="82646"/>
                  </a:cubicBezTo>
                  <a:cubicBezTo>
                    <a:pt x="32825" y="82646"/>
                    <a:pt x="34611" y="82524"/>
                    <a:pt x="36394" y="82185"/>
                  </a:cubicBezTo>
                  <a:cubicBezTo>
                    <a:pt x="42214" y="81100"/>
                    <a:pt x="47236" y="77410"/>
                    <a:pt x="50584" y="72579"/>
                  </a:cubicBezTo>
                  <a:cubicBezTo>
                    <a:pt x="54255" y="67158"/>
                    <a:pt x="55643" y="60539"/>
                    <a:pt x="55301" y="54034"/>
                  </a:cubicBezTo>
                  <a:cubicBezTo>
                    <a:pt x="54882" y="47129"/>
                    <a:pt x="52486" y="40510"/>
                    <a:pt x="49138" y="34499"/>
                  </a:cubicBezTo>
                  <a:cubicBezTo>
                    <a:pt x="47483" y="31494"/>
                    <a:pt x="45543" y="28641"/>
                    <a:pt x="43527" y="25883"/>
                  </a:cubicBezTo>
                  <a:cubicBezTo>
                    <a:pt x="43241" y="25484"/>
                    <a:pt x="42956" y="25103"/>
                    <a:pt x="42671" y="24704"/>
                  </a:cubicBezTo>
                  <a:lnTo>
                    <a:pt x="42690" y="24704"/>
                  </a:lnTo>
                  <a:cubicBezTo>
                    <a:pt x="43441" y="24961"/>
                    <a:pt x="44231" y="25079"/>
                    <a:pt x="45021" y="25079"/>
                  </a:cubicBezTo>
                  <a:cubicBezTo>
                    <a:pt x="45691" y="25079"/>
                    <a:pt x="46361" y="24994"/>
                    <a:pt x="47008" y="24837"/>
                  </a:cubicBezTo>
                  <a:cubicBezTo>
                    <a:pt x="49975" y="24133"/>
                    <a:pt x="52200" y="21813"/>
                    <a:pt x="53113" y="18921"/>
                  </a:cubicBezTo>
                  <a:cubicBezTo>
                    <a:pt x="54064" y="15878"/>
                    <a:pt x="53532" y="12569"/>
                    <a:pt x="51991" y="9811"/>
                  </a:cubicBezTo>
                  <a:cubicBezTo>
                    <a:pt x="50336" y="6862"/>
                    <a:pt x="47635" y="4656"/>
                    <a:pt x="44649" y="3134"/>
                  </a:cubicBezTo>
                  <a:cubicBezTo>
                    <a:pt x="43013" y="2297"/>
                    <a:pt x="41301" y="1670"/>
                    <a:pt x="39532" y="1156"/>
                  </a:cubicBezTo>
                  <a:cubicBezTo>
                    <a:pt x="37706" y="623"/>
                    <a:pt x="35804" y="148"/>
                    <a:pt x="33902" y="15"/>
                  </a:cubicBezTo>
                  <a:cubicBezTo>
                    <a:pt x="33725" y="5"/>
                    <a:pt x="33547" y="0"/>
                    <a:pt x="333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523925" y="3414750"/>
              <a:ext cx="4691025" cy="1532125"/>
            </a:xfrm>
            <a:custGeom>
              <a:avLst/>
              <a:gdLst/>
              <a:ahLst/>
              <a:cxnLst/>
              <a:rect l="l" t="t" r="r" b="b"/>
              <a:pathLst>
                <a:path w="187641" h="61285" extrusionOk="0">
                  <a:moveTo>
                    <a:pt x="21437" y="0"/>
                  </a:moveTo>
                  <a:cubicBezTo>
                    <a:pt x="14805" y="0"/>
                    <a:pt x="8169" y="782"/>
                    <a:pt x="1731" y="2344"/>
                  </a:cubicBezTo>
                  <a:cubicBezTo>
                    <a:pt x="133" y="8659"/>
                    <a:pt x="0" y="15354"/>
                    <a:pt x="1218" y="21783"/>
                  </a:cubicBezTo>
                  <a:cubicBezTo>
                    <a:pt x="2644" y="29353"/>
                    <a:pt x="5897" y="36581"/>
                    <a:pt x="10766" y="42497"/>
                  </a:cubicBezTo>
                  <a:cubicBezTo>
                    <a:pt x="11641" y="43600"/>
                    <a:pt x="12630" y="44646"/>
                    <a:pt x="13619" y="45635"/>
                  </a:cubicBezTo>
                  <a:cubicBezTo>
                    <a:pt x="19211" y="51170"/>
                    <a:pt x="26325" y="55051"/>
                    <a:pt x="33934" y="57029"/>
                  </a:cubicBezTo>
                  <a:cubicBezTo>
                    <a:pt x="37817" y="58027"/>
                    <a:pt x="41822" y="58547"/>
                    <a:pt x="45820" y="58547"/>
                  </a:cubicBezTo>
                  <a:cubicBezTo>
                    <a:pt x="50732" y="58547"/>
                    <a:pt x="55632" y="57762"/>
                    <a:pt x="60277" y="56116"/>
                  </a:cubicBezTo>
                  <a:cubicBezTo>
                    <a:pt x="60582" y="56021"/>
                    <a:pt x="60886" y="55907"/>
                    <a:pt x="61190" y="55792"/>
                  </a:cubicBezTo>
                  <a:cubicBezTo>
                    <a:pt x="68228" y="53149"/>
                    <a:pt x="74733" y="48888"/>
                    <a:pt x="81695" y="46320"/>
                  </a:cubicBezTo>
                  <a:cubicBezTo>
                    <a:pt x="84110" y="45426"/>
                    <a:pt x="86583" y="44741"/>
                    <a:pt x="89189" y="44399"/>
                  </a:cubicBezTo>
                  <a:cubicBezTo>
                    <a:pt x="90498" y="44229"/>
                    <a:pt x="91810" y="44149"/>
                    <a:pt x="93118" y="44149"/>
                  </a:cubicBezTo>
                  <a:cubicBezTo>
                    <a:pt x="94890" y="44149"/>
                    <a:pt x="96655" y="44297"/>
                    <a:pt x="98395" y="44570"/>
                  </a:cubicBezTo>
                  <a:cubicBezTo>
                    <a:pt x="104311" y="45445"/>
                    <a:pt x="110074" y="47709"/>
                    <a:pt x="115552" y="50257"/>
                  </a:cubicBezTo>
                  <a:cubicBezTo>
                    <a:pt x="115647" y="50276"/>
                    <a:pt x="115723" y="50314"/>
                    <a:pt x="115780" y="50352"/>
                  </a:cubicBezTo>
                  <a:cubicBezTo>
                    <a:pt x="120630" y="52635"/>
                    <a:pt x="125443" y="55127"/>
                    <a:pt x="130388" y="57162"/>
                  </a:cubicBezTo>
                  <a:cubicBezTo>
                    <a:pt x="133945" y="58646"/>
                    <a:pt x="137597" y="59882"/>
                    <a:pt x="141363" y="60605"/>
                  </a:cubicBezTo>
                  <a:cubicBezTo>
                    <a:pt x="143777" y="61063"/>
                    <a:pt x="146210" y="61284"/>
                    <a:pt x="148640" y="61284"/>
                  </a:cubicBezTo>
                  <a:cubicBezTo>
                    <a:pt x="151457" y="61284"/>
                    <a:pt x="154269" y="60986"/>
                    <a:pt x="157036" y="60414"/>
                  </a:cubicBezTo>
                  <a:cubicBezTo>
                    <a:pt x="170085" y="57713"/>
                    <a:pt x="182011" y="48926"/>
                    <a:pt x="187641" y="36772"/>
                  </a:cubicBezTo>
                  <a:cubicBezTo>
                    <a:pt x="181878" y="30609"/>
                    <a:pt x="174345" y="26139"/>
                    <a:pt x="166185" y="23952"/>
                  </a:cubicBezTo>
                  <a:cubicBezTo>
                    <a:pt x="163389" y="29201"/>
                    <a:pt x="158938" y="33538"/>
                    <a:pt x="153651" y="36277"/>
                  </a:cubicBezTo>
                  <a:cubicBezTo>
                    <a:pt x="152205" y="37000"/>
                    <a:pt x="150683" y="37647"/>
                    <a:pt x="149143" y="38122"/>
                  </a:cubicBezTo>
                  <a:cubicBezTo>
                    <a:pt x="146354" y="38983"/>
                    <a:pt x="143433" y="39411"/>
                    <a:pt x="140504" y="39411"/>
                  </a:cubicBezTo>
                  <a:cubicBezTo>
                    <a:pt x="138839" y="39411"/>
                    <a:pt x="137171" y="39273"/>
                    <a:pt x="135524" y="38997"/>
                  </a:cubicBezTo>
                  <a:cubicBezTo>
                    <a:pt x="132214" y="38464"/>
                    <a:pt x="129000" y="37342"/>
                    <a:pt x="126070" y="35706"/>
                  </a:cubicBezTo>
                  <a:cubicBezTo>
                    <a:pt x="124720" y="34965"/>
                    <a:pt x="123446" y="34090"/>
                    <a:pt x="122209" y="33158"/>
                  </a:cubicBezTo>
                  <a:cubicBezTo>
                    <a:pt x="115343" y="28022"/>
                    <a:pt x="109655" y="20870"/>
                    <a:pt x="101667" y="18207"/>
                  </a:cubicBezTo>
                  <a:cubicBezTo>
                    <a:pt x="101153" y="18036"/>
                    <a:pt x="100640" y="17865"/>
                    <a:pt x="100126" y="17751"/>
                  </a:cubicBezTo>
                  <a:cubicBezTo>
                    <a:pt x="98471" y="17342"/>
                    <a:pt x="96792" y="17157"/>
                    <a:pt x="95109" y="17157"/>
                  </a:cubicBezTo>
                  <a:cubicBezTo>
                    <a:pt x="90601" y="17157"/>
                    <a:pt x="86062" y="18484"/>
                    <a:pt x="81866" y="20395"/>
                  </a:cubicBezTo>
                  <a:cubicBezTo>
                    <a:pt x="81010" y="20794"/>
                    <a:pt x="80173" y="21194"/>
                    <a:pt x="79336" y="21631"/>
                  </a:cubicBezTo>
                  <a:cubicBezTo>
                    <a:pt x="74486" y="24142"/>
                    <a:pt x="69997" y="27280"/>
                    <a:pt x="65261" y="30000"/>
                  </a:cubicBezTo>
                  <a:cubicBezTo>
                    <a:pt x="63739" y="30856"/>
                    <a:pt x="62217" y="31674"/>
                    <a:pt x="60620" y="32416"/>
                  </a:cubicBezTo>
                  <a:cubicBezTo>
                    <a:pt x="56378" y="34413"/>
                    <a:pt x="51642" y="35802"/>
                    <a:pt x="46982" y="35802"/>
                  </a:cubicBezTo>
                  <a:cubicBezTo>
                    <a:pt x="44509" y="35802"/>
                    <a:pt x="42055" y="35383"/>
                    <a:pt x="39735" y="34489"/>
                  </a:cubicBezTo>
                  <a:cubicBezTo>
                    <a:pt x="36254" y="33139"/>
                    <a:pt x="33306" y="30704"/>
                    <a:pt x="31080" y="27680"/>
                  </a:cubicBezTo>
                  <a:cubicBezTo>
                    <a:pt x="29235" y="25207"/>
                    <a:pt x="27866" y="22335"/>
                    <a:pt x="27086" y="19368"/>
                  </a:cubicBezTo>
                  <a:cubicBezTo>
                    <a:pt x="26706" y="17884"/>
                    <a:pt x="26420" y="16400"/>
                    <a:pt x="26268" y="14898"/>
                  </a:cubicBezTo>
                  <a:cubicBezTo>
                    <a:pt x="25755" y="9990"/>
                    <a:pt x="26382" y="5007"/>
                    <a:pt x="27695" y="233"/>
                  </a:cubicBezTo>
                  <a:cubicBezTo>
                    <a:pt x="25613" y="78"/>
                    <a:pt x="23526" y="0"/>
                    <a:pt x="21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553400" y="3787175"/>
              <a:ext cx="747550" cy="690000"/>
            </a:xfrm>
            <a:custGeom>
              <a:avLst/>
              <a:gdLst/>
              <a:ahLst/>
              <a:cxnLst/>
              <a:rect l="l" t="t" r="r" b="b"/>
              <a:pathLst>
                <a:path w="29902" h="27600" extrusionOk="0">
                  <a:moveTo>
                    <a:pt x="25070" y="1"/>
                  </a:moveTo>
                  <a:cubicBezTo>
                    <a:pt x="16644" y="2074"/>
                    <a:pt x="8313" y="4375"/>
                    <a:pt x="1" y="6905"/>
                  </a:cubicBezTo>
                  <a:cubicBezTo>
                    <a:pt x="1427" y="14456"/>
                    <a:pt x="4699" y="21684"/>
                    <a:pt x="9568" y="27600"/>
                  </a:cubicBezTo>
                  <a:lnTo>
                    <a:pt x="29901" y="12764"/>
                  </a:lnTo>
                  <a:cubicBezTo>
                    <a:pt x="28056" y="10291"/>
                    <a:pt x="26687" y="7438"/>
                    <a:pt x="25869" y="4471"/>
                  </a:cubicBezTo>
                  <a:cubicBezTo>
                    <a:pt x="25489" y="3006"/>
                    <a:pt x="25203" y="1503"/>
                    <a:pt x="25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1792600" y="4106250"/>
              <a:ext cx="906350" cy="734225"/>
            </a:xfrm>
            <a:custGeom>
              <a:avLst/>
              <a:gdLst/>
              <a:ahLst/>
              <a:cxnLst/>
              <a:rect l="l" t="t" r="r" b="b"/>
              <a:pathLst>
                <a:path w="36254" h="29369" extrusionOk="0">
                  <a:moveTo>
                    <a:pt x="20333" y="1"/>
                  </a:moveTo>
                  <a:lnTo>
                    <a:pt x="0" y="14837"/>
                  </a:lnTo>
                  <a:cubicBezTo>
                    <a:pt x="875" y="15940"/>
                    <a:pt x="1845" y="16986"/>
                    <a:pt x="2853" y="17975"/>
                  </a:cubicBezTo>
                  <a:cubicBezTo>
                    <a:pt x="8445" y="23510"/>
                    <a:pt x="15540" y="27391"/>
                    <a:pt x="23148" y="29369"/>
                  </a:cubicBezTo>
                  <a:cubicBezTo>
                    <a:pt x="27523" y="22312"/>
                    <a:pt x="31879" y="15217"/>
                    <a:pt x="36254" y="8142"/>
                  </a:cubicBezTo>
                  <a:cubicBezTo>
                    <a:pt x="33781" y="8142"/>
                    <a:pt x="31327" y="7742"/>
                    <a:pt x="28988" y="6810"/>
                  </a:cubicBezTo>
                  <a:cubicBezTo>
                    <a:pt x="25507" y="5441"/>
                    <a:pt x="22559" y="3025"/>
                    <a:pt x="20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372250" y="4164750"/>
              <a:ext cx="784625" cy="713925"/>
            </a:xfrm>
            <a:custGeom>
              <a:avLst/>
              <a:gdLst/>
              <a:ahLst/>
              <a:cxnLst/>
              <a:rect l="l" t="t" r="r" b="b"/>
              <a:pathLst>
                <a:path w="31385" h="28557" extrusionOk="0">
                  <a:moveTo>
                    <a:pt x="31385" y="0"/>
                  </a:moveTo>
                  <a:lnTo>
                    <a:pt x="31385" y="0"/>
                  </a:lnTo>
                  <a:cubicBezTo>
                    <a:pt x="29863" y="875"/>
                    <a:pt x="28304" y="1693"/>
                    <a:pt x="26744" y="2416"/>
                  </a:cubicBezTo>
                  <a:cubicBezTo>
                    <a:pt x="22483" y="4413"/>
                    <a:pt x="17747" y="5802"/>
                    <a:pt x="13087" y="5802"/>
                  </a:cubicBezTo>
                  <a:cubicBezTo>
                    <a:pt x="8712" y="12858"/>
                    <a:pt x="4375" y="19953"/>
                    <a:pt x="1" y="27029"/>
                  </a:cubicBezTo>
                  <a:cubicBezTo>
                    <a:pt x="3884" y="28036"/>
                    <a:pt x="7890" y="28557"/>
                    <a:pt x="11888" y="28557"/>
                  </a:cubicBezTo>
                  <a:cubicBezTo>
                    <a:pt x="16799" y="28557"/>
                    <a:pt x="21699" y="27771"/>
                    <a:pt x="26344" y="26135"/>
                  </a:cubicBezTo>
                  <a:cubicBezTo>
                    <a:pt x="26649" y="26040"/>
                    <a:pt x="26953" y="25907"/>
                    <a:pt x="27257" y="25792"/>
                  </a:cubicBezTo>
                  <a:cubicBezTo>
                    <a:pt x="28265" y="17138"/>
                    <a:pt x="29635" y="8541"/>
                    <a:pt x="31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053200" y="3924600"/>
              <a:ext cx="517875" cy="884975"/>
            </a:xfrm>
            <a:custGeom>
              <a:avLst/>
              <a:gdLst/>
              <a:ahLst/>
              <a:cxnLst/>
              <a:rect l="l" t="t" r="r" b="b"/>
              <a:pathLst>
                <a:path w="20715" h="35399" extrusionOk="0">
                  <a:moveTo>
                    <a:pt x="20714" y="1"/>
                  </a:moveTo>
                  <a:cubicBezTo>
                    <a:pt x="19858" y="400"/>
                    <a:pt x="19021" y="800"/>
                    <a:pt x="18184" y="1237"/>
                  </a:cubicBezTo>
                  <a:cubicBezTo>
                    <a:pt x="13334" y="3748"/>
                    <a:pt x="8845" y="6886"/>
                    <a:pt x="4109" y="9606"/>
                  </a:cubicBezTo>
                  <a:cubicBezTo>
                    <a:pt x="2378" y="18147"/>
                    <a:pt x="1008" y="26744"/>
                    <a:pt x="0" y="35398"/>
                  </a:cubicBezTo>
                  <a:cubicBezTo>
                    <a:pt x="7038" y="32755"/>
                    <a:pt x="13524" y="28513"/>
                    <a:pt x="20505" y="25945"/>
                  </a:cubicBezTo>
                  <a:cubicBezTo>
                    <a:pt x="20562" y="17291"/>
                    <a:pt x="20638" y="8655"/>
                    <a:pt x="20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565800" y="3843675"/>
              <a:ext cx="500275" cy="729100"/>
            </a:xfrm>
            <a:custGeom>
              <a:avLst/>
              <a:gdLst/>
              <a:ahLst/>
              <a:cxnLst/>
              <a:rect l="l" t="t" r="r" b="b"/>
              <a:pathLst>
                <a:path w="20011" h="29164" extrusionOk="0">
                  <a:moveTo>
                    <a:pt x="13456" y="0"/>
                  </a:moveTo>
                  <a:cubicBezTo>
                    <a:pt x="8953" y="0"/>
                    <a:pt x="4420" y="1327"/>
                    <a:pt x="210" y="3238"/>
                  </a:cubicBezTo>
                  <a:cubicBezTo>
                    <a:pt x="134" y="11892"/>
                    <a:pt x="58" y="20509"/>
                    <a:pt x="1" y="29163"/>
                  </a:cubicBezTo>
                  <a:cubicBezTo>
                    <a:pt x="2416" y="28269"/>
                    <a:pt x="4889" y="27584"/>
                    <a:pt x="7476" y="27242"/>
                  </a:cubicBezTo>
                  <a:cubicBezTo>
                    <a:pt x="8793" y="27072"/>
                    <a:pt x="10106" y="26992"/>
                    <a:pt x="11414" y="26992"/>
                  </a:cubicBezTo>
                  <a:cubicBezTo>
                    <a:pt x="13187" y="26992"/>
                    <a:pt x="14950" y="27140"/>
                    <a:pt x="16701" y="27413"/>
                  </a:cubicBezTo>
                  <a:cubicBezTo>
                    <a:pt x="17823" y="18645"/>
                    <a:pt x="18927" y="9838"/>
                    <a:pt x="20011" y="1069"/>
                  </a:cubicBezTo>
                  <a:cubicBezTo>
                    <a:pt x="19516" y="879"/>
                    <a:pt x="18984" y="746"/>
                    <a:pt x="18470" y="594"/>
                  </a:cubicBezTo>
                  <a:cubicBezTo>
                    <a:pt x="16815" y="185"/>
                    <a:pt x="15137" y="0"/>
                    <a:pt x="13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3983800" y="3870400"/>
              <a:ext cx="596325" cy="800800"/>
            </a:xfrm>
            <a:custGeom>
              <a:avLst/>
              <a:gdLst/>
              <a:ahLst/>
              <a:cxnLst/>
              <a:rect l="l" t="t" r="r" b="b"/>
              <a:pathLst>
                <a:path w="23853" h="32032" extrusionOk="0">
                  <a:moveTo>
                    <a:pt x="3310" y="0"/>
                  </a:moveTo>
                  <a:cubicBezTo>
                    <a:pt x="2207" y="8769"/>
                    <a:pt x="1103" y="17576"/>
                    <a:pt x="0" y="26344"/>
                  </a:cubicBezTo>
                  <a:cubicBezTo>
                    <a:pt x="5916" y="27219"/>
                    <a:pt x="11679" y="29483"/>
                    <a:pt x="17157" y="32031"/>
                  </a:cubicBezTo>
                  <a:cubicBezTo>
                    <a:pt x="19382" y="26344"/>
                    <a:pt x="21627" y="20638"/>
                    <a:pt x="23852" y="14951"/>
                  </a:cubicBezTo>
                  <a:cubicBezTo>
                    <a:pt x="16967" y="9815"/>
                    <a:pt x="11279" y="2644"/>
                    <a:pt x="3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4412225" y="4244150"/>
              <a:ext cx="500275" cy="599650"/>
            </a:xfrm>
            <a:custGeom>
              <a:avLst/>
              <a:gdLst/>
              <a:ahLst/>
              <a:cxnLst/>
              <a:rect l="l" t="t" r="r" b="b"/>
              <a:pathLst>
                <a:path w="20011" h="23986" extrusionOk="0">
                  <a:moveTo>
                    <a:pt x="6696" y="1"/>
                  </a:moveTo>
                  <a:cubicBezTo>
                    <a:pt x="4471" y="5688"/>
                    <a:pt x="2226" y="11394"/>
                    <a:pt x="1" y="17081"/>
                  </a:cubicBezTo>
                  <a:cubicBezTo>
                    <a:pt x="96" y="17100"/>
                    <a:pt x="153" y="17138"/>
                    <a:pt x="229" y="17176"/>
                  </a:cubicBezTo>
                  <a:cubicBezTo>
                    <a:pt x="5079" y="19459"/>
                    <a:pt x="9892" y="21951"/>
                    <a:pt x="14837" y="23986"/>
                  </a:cubicBezTo>
                  <a:cubicBezTo>
                    <a:pt x="16416" y="17918"/>
                    <a:pt x="18166" y="11851"/>
                    <a:pt x="20011" y="5859"/>
                  </a:cubicBezTo>
                  <a:cubicBezTo>
                    <a:pt x="16701" y="5307"/>
                    <a:pt x="13506" y="4223"/>
                    <a:pt x="10576" y="2549"/>
                  </a:cubicBezTo>
                  <a:cubicBezTo>
                    <a:pt x="9226" y="1808"/>
                    <a:pt x="7933" y="933"/>
                    <a:pt x="6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4783150" y="4322150"/>
              <a:ext cx="666225" cy="624725"/>
            </a:xfrm>
            <a:custGeom>
              <a:avLst/>
              <a:gdLst/>
              <a:ahLst/>
              <a:cxnLst/>
              <a:rect l="l" t="t" r="r" b="b"/>
              <a:pathLst>
                <a:path w="26649" h="24989" extrusionOk="0">
                  <a:moveTo>
                    <a:pt x="23320" y="0"/>
                  </a:moveTo>
                  <a:cubicBezTo>
                    <a:pt x="21855" y="742"/>
                    <a:pt x="20352" y="1370"/>
                    <a:pt x="18793" y="1845"/>
                  </a:cubicBezTo>
                  <a:cubicBezTo>
                    <a:pt x="15986" y="2720"/>
                    <a:pt x="13063" y="3152"/>
                    <a:pt x="10133" y="3152"/>
                  </a:cubicBezTo>
                  <a:cubicBezTo>
                    <a:pt x="8476" y="3152"/>
                    <a:pt x="6816" y="3014"/>
                    <a:pt x="5174" y="2739"/>
                  </a:cubicBezTo>
                  <a:cubicBezTo>
                    <a:pt x="3329" y="8750"/>
                    <a:pt x="1579" y="14779"/>
                    <a:pt x="0" y="20866"/>
                  </a:cubicBezTo>
                  <a:cubicBezTo>
                    <a:pt x="3557" y="22350"/>
                    <a:pt x="7190" y="23586"/>
                    <a:pt x="10975" y="24309"/>
                  </a:cubicBezTo>
                  <a:cubicBezTo>
                    <a:pt x="13389" y="24767"/>
                    <a:pt x="15822" y="24988"/>
                    <a:pt x="18252" y="24988"/>
                  </a:cubicBezTo>
                  <a:cubicBezTo>
                    <a:pt x="21069" y="24988"/>
                    <a:pt x="23881" y="24690"/>
                    <a:pt x="26648" y="24118"/>
                  </a:cubicBezTo>
                  <a:cubicBezTo>
                    <a:pt x="25545" y="16073"/>
                    <a:pt x="24442" y="8027"/>
                    <a:pt x="23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5366125" y="4014475"/>
              <a:ext cx="848825" cy="910650"/>
            </a:xfrm>
            <a:custGeom>
              <a:avLst/>
              <a:gdLst/>
              <a:ahLst/>
              <a:cxnLst/>
              <a:rect l="l" t="t" r="r" b="b"/>
              <a:pathLst>
                <a:path w="33953" h="36426" extrusionOk="0">
                  <a:moveTo>
                    <a:pt x="12535" y="1"/>
                  </a:moveTo>
                  <a:cubicBezTo>
                    <a:pt x="9720" y="5250"/>
                    <a:pt x="5269" y="9568"/>
                    <a:pt x="1" y="12307"/>
                  </a:cubicBezTo>
                  <a:cubicBezTo>
                    <a:pt x="1142" y="20334"/>
                    <a:pt x="2226" y="28380"/>
                    <a:pt x="3348" y="36425"/>
                  </a:cubicBezTo>
                  <a:cubicBezTo>
                    <a:pt x="16397" y="33724"/>
                    <a:pt x="28323" y="24937"/>
                    <a:pt x="33953" y="12783"/>
                  </a:cubicBezTo>
                  <a:cubicBezTo>
                    <a:pt x="28190" y="6620"/>
                    <a:pt x="20657" y="2150"/>
                    <a:pt x="12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1610475" y="4001575"/>
              <a:ext cx="21425" cy="51525"/>
            </a:xfrm>
            <a:custGeom>
              <a:avLst/>
              <a:gdLst/>
              <a:ahLst/>
              <a:cxnLst/>
              <a:rect l="l" t="t" r="r" b="b"/>
              <a:pathLst>
                <a:path w="857" h="2061" extrusionOk="0">
                  <a:moveTo>
                    <a:pt x="231" y="0"/>
                  </a:moveTo>
                  <a:cubicBezTo>
                    <a:pt x="218" y="0"/>
                    <a:pt x="204" y="1"/>
                    <a:pt x="190" y="3"/>
                  </a:cubicBezTo>
                  <a:cubicBezTo>
                    <a:pt x="57" y="60"/>
                    <a:pt x="0" y="174"/>
                    <a:pt x="38" y="288"/>
                  </a:cubicBezTo>
                  <a:cubicBezTo>
                    <a:pt x="152" y="821"/>
                    <a:pt x="266" y="1354"/>
                    <a:pt x="381" y="1886"/>
                  </a:cubicBezTo>
                  <a:cubicBezTo>
                    <a:pt x="415" y="1988"/>
                    <a:pt x="525" y="2060"/>
                    <a:pt x="630" y="2060"/>
                  </a:cubicBezTo>
                  <a:cubicBezTo>
                    <a:pt x="642" y="2060"/>
                    <a:pt x="654" y="2059"/>
                    <a:pt x="666" y="2057"/>
                  </a:cubicBezTo>
                  <a:cubicBezTo>
                    <a:pt x="818" y="2038"/>
                    <a:pt x="856" y="1886"/>
                    <a:pt x="837" y="1772"/>
                  </a:cubicBezTo>
                  <a:cubicBezTo>
                    <a:pt x="723" y="1239"/>
                    <a:pt x="609" y="707"/>
                    <a:pt x="476" y="174"/>
                  </a:cubicBezTo>
                  <a:cubicBezTo>
                    <a:pt x="459" y="72"/>
                    <a:pt x="350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1668950" y="3986000"/>
              <a:ext cx="19050" cy="44150"/>
            </a:xfrm>
            <a:custGeom>
              <a:avLst/>
              <a:gdLst/>
              <a:ahLst/>
              <a:cxnLst/>
              <a:rect l="l" t="t" r="r" b="b"/>
              <a:pathLst>
                <a:path w="762" h="1766" extrusionOk="0">
                  <a:moveTo>
                    <a:pt x="264" y="1"/>
                  </a:moveTo>
                  <a:cubicBezTo>
                    <a:pt x="239" y="1"/>
                    <a:pt x="214" y="6"/>
                    <a:pt x="191" y="17"/>
                  </a:cubicBezTo>
                  <a:cubicBezTo>
                    <a:pt x="77" y="55"/>
                    <a:pt x="1" y="189"/>
                    <a:pt x="20" y="303"/>
                  </a:cubicBezTo>
                  <a:cubicBezTo>
                    <a:pt x="115" y="721"/>
                    <a:pt x="210" y="1159"/>
                    <a:pt x="286" y="1577"/>
                  </a:cubicBezTo>
                  <a:cubicBezTo>
                    <a:pt x="301" y="1683"/>
                    <a:pt x="401" y="1765"/>
                    <a:pt x="499" y="1765"/>
                  </a:cubicBezTo>
                  <a:cubicBezTo>
                    <a:pt x="523" y="1765"/>
                    <a:pt x="548" y="1760"/>
                    <a:pt x="571" y="1748"/>
                  </a:cubicBezTo>
                  <a:cubicBezTo>
                    <a:pt x="685" y="1710"/>
                    <a:pt x="762" y="1577"/>
                    <a:pt x="743" y="1463"/>
                  </a:cubicBezTo>
                  <a:cubicBezTo>
                    <a:pt x="647" y="1045"/>
                    <a:pt x="552" y="607"/>
                    <a:pt x="476" y="189"/>
                  </a:cubicBezTo>
                  <a:cubicBezTo>
                    <a:pt x="461" y="82"/>
                    <a:pt x="361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1723650" y="3960775"/>
              <a:ext cx="19500" cy="43750"/>
            </a:xfrm>
            <a:custGeom>
              <a:avLst/>
              <a:gdLst/>
              <a:ahLst/>
              <a:cxnLst/>
              <a:rect l="l" t="t" r="r" b="b"/>
              <a:pathLst>
                <a:path w="780" h="1750" extrusionOk="0">
                  <a:moveTo>
                    <a:pt x="239" y="1"/>
                  </a:moveTo>
                  <a:cubicBezTo>
                    <a:pt x="200" y="1"/>
                    <a:pt x="162" y="7"/>
                    <a:pt x="133" y="18"/>
                  </a:cubicBezTo>
                  <a:cubicBezTo>
                    <a:pt x="19" y="94"/>
                    <a:pt x="0" y="247"/>
                    <a:pt x="38" y="361"/>
                  </a:cubicBezTo>
                  <a:cubicBezTo>
                    <a:pt x="38" y="380"/>
                    <a:pt x="76" y="380"/>
                    <a:pt x="76" y="399"/>
                  </a:cubicBezTo>
                  <a:cubicBezTo>
                    <a:pt x="76" y="437"/>
                    <a:pt x="95" y="456"/>
                    <a:pt x="95" y="475"/>
                  </a:cubicBezTo>
                  <a:cubicBezTo>
                    <a:pt x="114" y="532"/>
                    <a:pt x="133" y="570"/>
                    <a:pt x="133" y="646"/>
                  </a:cubicBezTo>
                  <a:lnTo>
                    <a:pt x="209" y="931"/>
                  </a:lnTo>
                  <a:cubicBezTo>
                    <a:pt x="209" y="969"/>
                    <a:pt x="228" y="1026"/>
                    <a:pt x="228" y="1064"/>
                  </a:cubicBezTo>
                  <a:cubicBezTo>
                    <a:pt x="228" y="1064"/>
                    <a:pt x="242" y="1130"/>
                    <a:pt x="235" y="1130"/>
                  </a:cubicBezTo>
                  <a:cubicBezTo>
                    <a:pt x="234" y="1130"/>
                    <a:pt x="232" y="1128"/>
                    <a:pt x="228" y="1122"/>
                  </a:cubicBezTo>
                  <a:lnTo>
                    <a:pt x="228" y="1198"/>
                  </a:lnTo>
                  <a:cubicBezTo>
                    <a:pt x="228" y="1312"/>
                    <a:pt x="247" y="1407"/>
                    <a:pt x="247" y="1521"/>
                  </a:cubicBezTo>
                  <a:cubicBezTo>
                    <a:pt x="247" y="1635"/>
                    <a:pt x="381" y="1749"/>
                    <a:pt x="495" y="1749"/>
                  </a:cubicBezTo>
                  <a:cubicBezTo>
                    <a:pt x="609" y="1749"/>
                    <a:pt x="723" y="1654"/>
                    <a:pt x="723" y="1521"/>
                  </a:cubicBezTo>
                  <a:cubicBezTo>
                    <a:pt x="780" y="1045"/>
                    <a:pt x="666" y="570"/>
                    <a:pt x="476" y="113"/>
                  </a:cubicBezTo>
                  <a:cubicBezTo>
                    <a:pt x="436" y="34"/>
                    <a:pt x="33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1664675" y="4079400"/>
              <a:ext cx="23800" cy="43950"/>
            </a:xfrm>
            <a:custGeom>
              <a:avLst/>
              <a:gdLst/>
              <a:ahLst/>
              <a:cxnLst/>
              <a:rect l="l" t="t" r="r" b="b"/>
              <a:pathLst>
                <a:path w="952" h="1758" extrusionOk="0">
                  <a:moveTo>
                    <a:pt x="269" y="1"/>
                  </a:moveTo>
                  <a:cubicBezTo>
                    <a:pt x="250" y="1"/>
                    <a:pt x="230" y="4"/>
                    <a:pt x="210" y="9"/>
                  </a:cubicBezTo>
                  <a:cubicBezTo>
                    <a:pt x="96" y="67"/>
                    <a:pt x="1" y="181"/>
                    <a:pt x="58" y="295"/>
                  </a:cubicBezTo>
                  <a:cubicBezTo>
                    <a:pt x="191" y="713"/>
                    <a:pt x="305" y="1151"/>
                    <a:pt x="457" y="1569"/>
                  </a:cubicBezTo>
                  <a:cubicBezTo>
                    <a:pt x="487" y="1675"/>
                    <a:pt x="578" y="1757"/>
                    <a:pt x="671" y="1757"/>
                  </a:cubicBezTo>
                  <a:cubicBezTo>
                    <a:pt x="695" y="1757"/>
                    <a:pt x="719" y="1752"/>
                    <a:pt x="742" y="1740"/>
                  </a:cubicBezTo>
                  <a:cubicBezTo>
                    <a:pt x="856" y="1721"/>
                    <a:pt x="952" y="1607"/>
                    <a:pt x="914" y="1455"/>
                  </a:cubicBezTo>
                  <a:cubicBezTo>
                    <a:pt x="761" y="1037"/>
                    <a:pt x="647" y="599"/>
                    <a:pt x="495" y="181"/>
                  </a:cubicBezTo>
                  <a:cubicBezTo>
                    <a:pt x="463" y="84"/>
                    <a:pt x="376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1721750" y="4054475"/>
              <a:ext cx="25700" cy="43925"/>
            </a:xfrm>
            <a:custGeom>
              <a:avLst/>
              <a:gdLst/>
              <a:ahLst/>
              <a:cxnLst/>
              <a:rect l="l" t="t" r="r" b="b"/>
              <a:pathLst>
                <a:path w="1028" h="1757" extrusionOk="0">
                  <a:moveTo>
                    <a:pt x="289" y="0"/>
                  </a:moveTo>
                  <a:cubicBezTo>
                    <a:pt x="263" y="0"/>
                    <a:pt x="237" y="6"/>
                    <a:pt x="209" y="17"/>
                  </a:cubicBezTo>
                  <a:cubicBezTo>
                    <a:pt x="95" y="55"/>
                    <a:pt x="0" y="170"/>
                    <a:pt x="57" y="303"/>
                  </a:cubicBezTo>
                  <a:lnTo>
                    <a:pt x="533" y="1577"/>
                  </a:lnTo>
                  <a:cubicBezTo>
                    <a:pt x="565" y="1674"/>
                    <a:pt x="652" y="1757"/>
                    <a:pt x="758" y="1757"/>
                  </a:cubicBezTo>
                  <a:cubicBezTo>
                    <a:pt x="778" y="1757"/>
                    <a:pt x="798" y="1754"/>
                    <a:pt x="818" y="1748"/>
                  </a:cubicBezTo>
                  <a:cubicBezTo>
                    <a:pt x="932" y="1729"/>
                    <a:pt x="1027" y="1577"/>
                    <a:pt x="970" y="1463"/>
                  </a:cubicBezTo>
                  <a:cubicBezTo>
                    <a:pt x="818" y="1026"/>
                    <a:pt x="666" y="607"/>
                    <a:pt x="495" y="170"/>
                  </a:cubicBezTo>
                  <a:cubicBezTo>
                    <a:pt x="464" y="79"/>
                    <a:pt x="386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2228175" y="4262350"/>
              <a:ext cx="38050" cy="40200"/>
            </a:xfrm>
            <a:custGeom>
              <a:avLst/>
              <a:gdLst/>
              <a:ahLst/>
              <a:cxnLst/>
              <a:rect l="l" t="t" r="r" b="b"/>
              <a:pathLst>
                <a:path w="1522" h="1608" extrusionOk="0">
                  <a:moveTo>
                    <a:pt x="259" y="0"/>
                  </a:moveTo>
                  <a:cubicBezTo>
                    <a:pt x="195" y="0"/>
                    <a:pt x="133" y="24"/>
                    <a:pt x="95" y="72"/>
                  </a:cubicBezTo>
                  <a:cubicBezTo>
                    <a:pt x="0" y="167"/>
                    <a:pt x="0" y="300"/>
                    <a:pt x="95" y="395"/>
                  </a:cubicBezTo>
                  <a:lnTo>
                    <a:pt x="1103" y="1536"/>
                  </a:lnTo>
                  <a:cubicBezTo>
                    <a:pt x="1151" y="1584"/>
                    <a:pt x="1213" y="1607"/>
                    <a:pt x="1272" y="1607"/>
                  </a:cubicBezTo>
                  <a:cubicBezTo>
                    <a:pt x="1332" y="1607"/>
                    <a:pt x="1389" y="1584"/>
                    <a:pt x="1427" y="1536"/>
                  </a:cubicBezTo>
                  <a:cubicBezTo>
                    <a:pt x="1522" y="1460"/>
                    <a:pt x="1522" y="1327"/>
                    <a:pt x="1427" y="1213"/>
                  </a:cubicBezTo>
                  <a:lnTo>
                    <a:pt x="438" y="72"/>
                  </a:lnTo>
                  <a:cubicBezTo>
                    <a:pt x="390" y="24"/>
                    <a:pt x="32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2266200" y="4234275"/>
              <a:ext cx="38550" cy="35000"/>
            </a:xfrm>
            <a:custGeom>
              <a:avLst/>
              <a:gdLst/>
              <a:ahLst/>
              <a:cxnLst/>
              <a:rect l="l" t="t" r="r" b="b"/>
              <a:pathLst>
                <a:path w="1542" h="1400" extrusionOk="0">
                  <a:moveTo>
                    <a:pt x="260" y="1"/>
                  </a:moveTo>
                  <a:cubicBezTo>
                    <a:pt x="196" y="1"/>
                    <a:pt x="134" y="25"/>
                    <a:pt x="96" y="72"/>
                  </a:cubicBezTo>
                  <a:cubicBezTo>
                    <a:pt x="1" y="167"/>
                    <a:pt x="1" y="339"/>
                    <a:pt x="96" y="396"/>
                  </a:cubicBezTo>
                  <a:lnTo>
                    <a:pt x="1123" y="1328"/>
                  </a:lnTo>
                  <a:cubicBezTo>
                    <a:pt x="1171" y="1375"/>
                    <a:pt x="1237" y="1399"/>
                    <a:pt x="1299" y="1399"/>
                  </a:cubicBezTo>
                  <a:cubicBezTo>
                    <a:pt x="1361" y="1399"/>
                    <a:pt x="1418" y="1375"/>
                    <a:pt x="1446" y="1328"/>
                  </a:cubicBezTo>
                  <a:cubicBezTo>
                    <a:pt x="1542" y="1233"/>
                    <a:pt x="1542" y="1080"/>
                    <a:pt x="1446" y="1004"/>
                  </a:cubicBezTo>
                  <a:lnTo>
                    <a:pt x="438" y="72"/>
                  </a:lnTo>
                  <a:cubicBezTo>
                    <a:pt x="391" y="25"/>
                    <a:pt x="324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2307100" y="4198625"/>
              <a:ext cx="38075" cy="36875"/>
            </a:xfrm>
            <a:custGeom>
              <a:avLst/>
              <a:gdLst/>
              <a:ahLst/>
              <a:cxnLst/>
              <a:rect l="l" t="t" r="r" b="b"/>
              <a:pathLst>
                <a:path w="1523" h="1475" extrusionOk="0">
                  <a:moveTo>
                    <a:pt x="260" y="0"/>
                  </a:moveTo>
                  <a:cubicBezTo>
                    <a:pt x="196" y="0"/>
                    <a:pt x="134" y="24"/>
                    <a:pt x="96" y="72"/>
                  </a:cubicBezTo>
                  <a:cubicBezTo>
                    <a:pt x="1" y="167"/>
                    <a:pt x="1" y="300"/>
                    <a:pt x="96" y="395"/>
                  </a:cubicBezTo>
                  <a:lnTo>
                    <a:pt x="1104" y="1403"/>
                  </a:lnTo>
                  <a:cubicBezTo>
                    <a:pt x="1151" y="1451"/>
                    <a:pt x="1218" y="1475"/>
                    <a:pt x="1280" y="1475"/>
                  </a:cubicBezTo>
                  <a:cubicBezTo>
                    <a:pt x="1342" y="1475"/>
                    <a:pt x="1399" y="1451"/>
                    <a:pt x="1427" y="1403"/>
                  </a:cubicBezTo>
                  <a:cubicBezTo>
                    <a:pt x="1522" y="1308"/>
                    <a:pt x="1522" y="1156"/>
                    <a:pt x="1427" y="1061"/>
                  </a:cubicBezTo>
                  <a:lnTo>
                    <a:pt x="438" y="72"/>
                  </a:lnTo>
                  <a:cubicBezTo>
                    <a:pt x="391" y="24"/>
                    <a:pt x="324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2337050" y="4265675"/>
              <a:ext cx="35225" cy="36875"/>
            </a:xfrm>
            <a:custGeom>
              <a:avLst/>
              <a:gdLst/>
              <a:ahLst/>
              <a:cxnLst/>
              <a:rect l="l" t="t" r="r" b="b"/>
              <a:pathLst>
                <a:path w="1409" h="1475" extrusionOk="0">
                  <a:moveTo>
                    <a:pt x="265" y="0"/>
                  </a:moveTo>
                  <a:cubicBezTo>
                    <a:pt x="201" y="0"/>
                    <a:pt x="134" y="24"/>
                    <a:pt x="96" y="72"/>
                  </a:cubicBezTo>
                  <a:cubicBezTo>
                    <a:pt x="1" y="167"/>
                    <a:pt x="1" y="300"/>
                    <a:pt x="96" y="395"/>
                  </a:cubicBezTo>
                  <a:cubicBezTo>
                    <a:pt x="381" y="737"/>
                    <a:pt x="667" y="1061"/>
                    <a:pt x="971" y="1403"/>
                  </a:cubicBezTo>
                  <a:cubicBezTo>
                    <a:pt x="1009" y="1451"/>
                    <a:pt x="1076" y="1474"/>
                    <a:pt x="1142" y="1474"/>
                  </a:cubicBezTo>
                  <a:cubicBezTo>
                    <a:pt x="1209" y="1474"/>
                    <a:pt x="1275" y="1451"/>
                    <a:pt x="1313" y="1403"/>
                  </a:cubicBezTo>
                  <a:cubicBezTo>
                    <a:pt x="1409" y="1308"/>
                    <a:pt x="1370" y="1194"/>
                    <a:pt x="1313" y="1080"/>
                  </a:cubicBezTo>
                  <a:cubicBezTo>
                    <a:pt x="1028" y="737"/>
                    <a:pt x="743" y="414"/>
                    <a:pt x="419" y="72"/>
                  </a:cubicBezTo>
                  <a:cubicBezTo>
                    <a:pt x="391" y="24"/>
                    <a:pt x="329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2306625" y="4307675"/>
              <a:ext cx="34750" cy="28950"/>
            </a:xfrm>
            <a:custGeom>
              <a:avLst/>
              <a:gdLst/>
              <a:ahLst/>
              <a:cxnLst/>
              <a:rect l="l" t="t" r="r" b="b"/>
              <a:pathLst>
                <a:path w="1390" h="1158" extrusionOk="0">
                  <a:moveTo>
                    <a:pt x="248" y="1"/>
                  </a:moveTo>
                  <a:cubicBezTo>
                    <a:pt x="228" y="1"/>
                    <a:pt x="208" y="3"/>
                    <a:pt x="191" y="8"/>
                  </a:cubicBezTo>
                  <a:cubicBezTo>
                    <a:pt x="153" y="27"/>
                    <a:pt x="77" y="66"/>
                    <a:pt x="58" y="123"/>
                  </a:cubicBezTo>
                  <a:cubicBezTo>
                    <a:pt x="20" y="180"/>
                    <a:pt x="1" y="256"/>
                    <a:pt x="20" y="313"/>
                  </a:cubicBezTo>
                  <a:cubicBezTo>
                    <a:pt x="58" y="389"/>
                    <a:pt x="77" y="408"/>
                    <a:pt x="153" y="465"/>
                  </a:cubicBezTo>
                  <a:cubicBezTo>
                    <a:pt x="419" y="674"/>
                    <a:pt x="704" y="921"/>
                    <a:pt x="1028" y="1131"/>
                  </a:cubicBezTo>
                  <a:cubicBezTo>
                    <a:pt x="1055" y="1144"/>
                    <a:pt x="1110" y="1158"/>
                    <a:pt x="1160" y="1158"/>
                  </a:cubicBezTo>
                  <a:cubicBezTo>
                    <a:pt x="1181" y="1158"/>
                    <a:pt x="1201" y="1155"/>
                    <a:pt x="1218" y="1150"/>
                  </a:cubicBezTo>
                  <a:cubicBezTo>
                    <a:pt x="1256" y="1131"/>
                    <a:pt x="1332" y="1093"/>
                    <a:pt x="1351" y="1036"/>
                  </a:cubicBezTo>
                  <a:cubicBezTo>
                    <a:pt x="1389" y="979"/>
                    <a:pt x="1389" y="921"/>
                    <a:pt x="1389" y="845"/>
                  </a:cubicBezTo>
                  <a:cubicBezTo>
                    <a:pt x="1351" y="769"/>
                    <a:pt x="1332" y="750"/>
                    <a:pt x="1256" y="693"/>
                  </a:cubicBezTo>
                  <a:cubicBezTo>
                    <a:pt x="971" y="484"/>
                    <a:pt x="685" y="256"/>
                    <a:pt x="381" y="27"/>
                  </a:cubicBezTo>
                  <a:cubicBezTo>
                    <a:pt x="354" y="14"/>
                    <a:pt x="299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160200" y="4173025"/>
              <a:ext cx="57550" cy="36450"/>
            </a:xfrm>
            <a:custGeom>
              <a:avLst/>
              <a:gdLst/>
              <a:ahLst/>
              <a:cxnLst/>
              <a:rect l="l" t="t" r="r" b="b"/>
              <a:pathLst>
                <a:path w="2302" h="1458" extrusionOk="0">
                  <a:moveTo>
                    <a:pt x="2029" y="0"/>
                  </a:moveTo>
                  <a:cubicBezTo>
                    <a:pt x="1985" y="0"/>
                    <a:pt x="1942" y="11"/>
                    <a:pt x="1902" y="31"/>
                  </a:cubicBezTo>
                  <a:cubicBezTo>
                    <a:pt x="1312" y="278"/>
                    <a:pt x="723" y="620"/>
                    <a:pt x="171" y="1001"/>
                  </a:cubicBezTo>
                  <a:cubicBezTo>
                    <a:pt x="57" y="1077"/>
                    <a:pt x="0" y="1210"/>
                    <a:pt x="76" y="1324"/>
                  </a:cubicBezTo>
                  <a:cubicBezTo>
                    <a:pt x="126" y="1411"/>
                    <a:pt x="201" y="1458"/>
                    <a:pt x="278" y="1458"/>
                  </a:cubicBezTo>
                  <a:cubicBezTo>
                    <a:pt x="319" y="1458"/>
                    <a:pt x="360" y="1445"/>
                    <a:pt x="399" y="1419"/>
                  </a:cubicBezTo>
                  <a:cubicBezTo>
                    <a:pt x="951" y="1039"/>
                    <a:pt x="1522" y="734"/>
                    <a:pt x="2149" y="468"/>
                  </a:cubicBezTo>
                  <a:cubicBezTo>
                    <a:pt x="2283" y="411"/>
                    <a:pt x="2302" y="240"/>
                    <a:pt x="2244" y="126"/>
                  </a:cubicBezTo>
                  <a:cubicBezTo>
                    <a:pt x="2195" y="39"/>
                    <a:pt x="2112" y="0"/>
                    <a:pt x="20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174450" y="4217550"/>
              <a:ext cx="43300" cy="25475"/>
            </a:xfrm>
            <a:custGeom>
              <a:avLst/>
              <a:gdLst/>
              <a:ahLst/>
              <a:cxnLst/>
              <a:rect l="l" t="t" r="r" b="b"/>
              <a:pathLst>
                <a:path w="1732" h="1019" extrusionOk="0">
                  <a:moveTo>
                    <a:pt x="1470" y="1"/>
                  </a:moveTo>
                  <a:cubicBezTo>
                    <a:pt x="1432" y="1"/>
                    <a:pt x="1391" y="7"/>
                    <a:pt x="1351" y="19"/>
                  </a:cubicBezTo>
                  <a:cubicBezTo>
                    <a:pt x="952" y="209"/>
                    <a:pt x="552" y="380"/>
                    <a:pt x="153" y="570"/>
                  </a:cubicBezTo>
                  <a:cubicBezTo>
                    <a:pt x="20" y="627"/>
                    <a:pt x="1" y="798"/>
                    <a:pt x="58" y="893"/>
                  </a:cubicBezTo>
                  <a:cubicBezTo>
                    <a:pt x="95" y="981"/>
                    <a:pt x="173" y="1019"/>
                    <a:pt x="255" y="1019"/>
                  </a:cubicBezTo>
                  <a:cubicBezTo>
                    <a:pt x="298" y="1019"/>
                    <a:pt x="342" y="1008"/>
                    <a:pt x="381" y="989"/>
                  </a:cubicBezTo>
                  <a:lnTo>
                    <a:pt x="1598" y="456"/>
                  </a:lnTo>
                  <a:cubicBezTo>
                    <a:pt x="1713" y="399"/>
                    <a:pt x="1732" y="209"/>
                    <a:pt x="1694" y="114"/>
                  </a:cubicBezTo>
                  <a:cubicBezTo>
                    <a:pt x="1640" y="34"/>
                    <a:pt x="156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3242450" y="4164775"/>
              <a:ext cx="47575" cy="28325"/>
            </a:xfrm>
            <a:custGeom>
              <a:avLst/>
              <a:gdLst/>
              <a:ahLst/>
              <a:cxnLst/>
              <a:rect l="l" t="t" r="r" b="b"/>
              <a:pathLst>
                <a:path w="1903" h="1133" extrusionOk="0">
                  <a:moveTo>
                    <a:pt x="1604" y="0"/>
                  </a:moveTo>
                  <a:cubicBezTo>
                    <a:pt x="1565" y="0"/>
                    <a:pt x="1525" y="7"/>
                    <a:pt x="1484" y="18"/>
                  </a:cubicBezTo>
                  <a:cubicBezTo>
                    <a:pt x="1047" y="227"/>
                    <a:pt x="590" y="456"/>
                    <a:pt x="134" y="684"/>
                  </a:cubicBezTo>
                  <a:cubicBezTo>
                    <a:pt x="20" y="741"/>
                    <a:pt x="1" y="931"/>
                    <a:pt x="39" y="1007"/>
                  </a:cubicBezTo>
                  <a:cubicBezTo>
                    <a:pt x="88" y="1094"/>
                    <a:pt x="163" y="1133"/>
                    <a:pt x="246" y="1133"/>
                  </a:cubicBezTo>
                  <a:cubicBezTo>
                    <a:pt x="289" y="1133"/>
                    <a:pt x="335" y="1122"/>
                    <a:pt x="381" y="1102"/>
                  </a:cubicBezTo>
                  <a:cubicBezTo>
                    <a:pt x="819" y="893"/>
                    <a:pt x="1275" y="684"/>
                    <a:pt x="1732" y="456"/>
                  </a:cubicBezTo>
                  <a:cubicBezTo>
                    <a:pt x="1865" y="399"/>
                    <a:pt x="1903" y="227"/>
                    <a:pt x="1827" y="113"/>
                  </a:cubicBezTo>
                  <a:cubicBezTo>
                    <a:pt x="1774" y="34"/>
                    <a:pt x="1693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267650" y="4609625"/>
              <a:ext cx="57100" cy="33900"/>
            </a:xfrm>
            <a:custGeom>
              <a:avLst/>
              <a:gdLst/>
              <a:ahLst/>
              <a:cxnLst/>
              <a:rect l="l" t="t" r="r" b="b"/>
              <a:pathLst>
                <a:path w="2284" h="1356" extrusionOk="0">
                  <a:moveTo>
                    <a:pt x="2033" y="0"/>
                  </a:moveTo>
                  <a:cubicBezTo>
                    <a:pt x="2015" y="0"/>
                    <a:pt x="1996" y="3"/>
                    <a:pt x="1979" y="9"/>
                  </a:cubicBezTo>
                  <a:cubicBezTo>
                    <a:pt x="1332" y="218"/>
                    <a:pt x="724" y="503"/>
                    <a:pt x="172" y="884"/>
                  </a:cubicBezTo>
                  <a:cubicBezTo>
                    <a:pt x="58" y="960"/>
                    <a:pt x="1" y="1112"/>
                    <a:pt x="77" y="1226"/>
                  </a:cubicBezTo>
                  <a:cubicBezTo>
                    <a:pt x="129" y="1304"/>
                    <a:pt x="208" y="1356"/>
                    <a:pt x="296" y="1356"/>
                  </a:cubicBezTo>
                  <a:cubicBezTo>
                    <a:pt x="336" y="1356"/>
                    <a:pt x="377" y="1345"/>
                    <a:pt x="419" y="1321"/>
                  </a:cubicBezTo>
                  <a:cubicBezTo>
                    <a:pt x="933" y="960"/>
                    <a:pt x="1503" y="674"/>
                    <a:pt x="2093" y="484"/>
                  </a:cubicBezTo>
                  <a:cubicBezTo>
                    <a:pt x="2226" y="408"/>
                    <a:pt x="2283" y="294"/>
                    <a:pt x="2264" y="180"/>
                  </a:cubicBezTo>
                  <a:cubicBezTo>
                    <a:pt x="2248" y="83"/>
                    <a:pt x="2136" y="0"/>
                    <a:pt x="20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355625" y="4572050"/>
              <a:ext cx="41400" cy="24425"/>
            </a:xfrm>
            <a:custGeom>
              <a:avLst/>
              <a:gdLst/>
              <a:ahLst/>
              <a:cxnLst/>
              <a:rect l="l" t="t" r="r" b="b"/>
              <a:pathLst>
                <a:path w="1656" h="977" extrusionOk="0">
                  <a:moveTo>
                    <a:pt x="1385" y="1"/>
                  </a:moveTo>
                  <a:cubicBezTo>
                    <a:pt x="1367" y="1"/>
                    <a:pt x="1350" y="3"/>
                    <a:pt x="1332" y="9"/>
                  </a:cubicBezTo>
                  <a:cubicBezTo>
                    <a:pt x="952" y="180"/>
                    <a:pt x="571" y="313"/>
                    <a:pt x="191" y="485"/>
                  </a:cubicBezTo>
                  <a:cubicBezTo>
                    <a:pt x="134" y="504"/>
                    <a:pt x="77" y="542"/>
                    <a:pt x="58" y="599"/>
                  </a:cubicBezTo>
                  <a:cubicBezTo>
                    <a:pt x="20" y="656"/>
                    <a:pt x="1" y="732"/>
                    <a:pt x="20" y="789"/>
                  </a:cubicBezTo>
                  <a:cubicBezTo>
                    <a:pt x="65" y="895"/>
                    <a:pt x="147" y="977"/>
                    <a:pt x="236" y="977"/>
                  </a:cubicBezTo>
                  <a:cubicBezTo>
                    <a:pt x="259" y="977"/>
                    <a:pt x="282" y="972"/>
                    <a:pt x="305" y="960"/>
                  </a:cubicBezTo>
                  <a:cubicBezTo>
                    <a:pt x="704" y="789"/>
                    <a:pt x="1085" y="656"/>
                    <a:pt x="1446" y="485"/>
                  </a:cubicBezTo>
                  <a:cubicBezTo>
                    <a:pt x="1522" y="466"/>
                    <a:pt x="1579" y="446"/>
                    <a:pt x="1598" y="370"/>
                  </a:cubicBezTo>
                  <a:cubicBezTo>
                    <a:pt x="1617" y="332"/>
                    <a:pt x="1655" y="256"/>
                    <a:pt x="1617" y="180"/>
                  </a:cubicBezTo>
                  <a:cubicBezTo>
                    <a:pt x="1585" y="84"/>
                    <a:pt x="1485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3423625" y="4547125"/>
              <a:ext cx="39025" cy="21575"/>
            </a:xfrm>
            <a:custGeom>
              <a:avLst/>
              <a:gdLst/>
              <a:ahLst/>
              <a:cxnLst/>
              <a:rect l="l" t="t" r="r" b="b"/>
              <a:pathLst>
                <a:path w="1561" h="863" extrusionOk="0">
                  <a:moveTo>
                    <a:pt x="1306" y="0"/>
                  </a:moveTo>
                  <a:cubicBezTo>
                    <a:pt x="1283" y="0"/>
                    <a:pt x="1260" y="5"/>
                    <a:pt x="1237" y="17"/>
                  </a:cubicBezTo>
                  <a:cubicBezTo>
                    <a:pt x="895" y="131"/>
                    <a:pt x="571" y="283"/>
                    <a:pt x="210" y="397"/>
                  </a:cubicBezTo>
                  <a:cubicBezTo>
                    <a:pt x="96" y="435"/>
                    <a:pt x="1" y="569"/>
                    <a:pt x="39" y="683"/>
                  </a:cubicBezTo>
                  <a:cubicBezTo>
                    <a:pt x="87" y="779"/>
                    <a:pt x="176" y="862"/>
                    <a:pt x="272" y="862"/>
                  </a:cubicBezTo>
                  <a:cubicBezTo>
                    <a:pt x="289" y="862"/>
                    <a:pt x="306" y="860"/>
                    <a:pt x="324" y="854"/>
                  </a:cubicBezTo>
                  <a:cubicBezTo>
                    <a:pt x="666" y="721"/>
                    <a:pt x="990" y="588"/>
                    <a:pt x="1351" y="473"/>
                  </a:cubicBezTo>
                  <a:cubicBezTo>
                    <a:pt x="1465" y="416"/>
                    <a:pt x="1560" y="302"/>
                    <a:pt x="1522" y="188"/>
                  </a:cubicBezTo>
                  <a:cubicBezTo>
                    <a:pt x="1477" y="82"/>
                    <a:pt x="1395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3379875" y="4521625"/>
              <a:ext cx="44250" cy="22075"/>
            </a:xfrm>
            <a:custGeom>
              <a:avLst/>
              <a:gdLst/>
              <a:ahLst/>
              <a:cxnLst/>
              <a:rect l="l" t="t" r="r" b="b"/>
              <a:pathLst>
                <a:path w="1770" h="883" extrusionOk="0">
                  <a:moveTo>
                    <a:pt x="1495" y="0"/>
                  </a:moveTo>
                  <a:cubicBezTo>
                    <a:pt x="1473" y="0"/>
                    <a:pt x="1450" y="3"/>
                    <a:pt x="1427" y="10"/>
                  </a:cubicBezTo>
                  <a:cubicBezTo>
                    <a:pt x="1028" y="143"/>
                    <a:pt x="628" y="276"/>
                    <a:pt x="229" y="409"/>
                  </a:cubicBezTo>
                  <a:cubicBezTo>
                    <a:pt x="96" y="466"/>
                    <a:pt x="1" y="580"/>
                    <a:pt x="58" y="695"/>
                  </a:cubicBezTo>
                  <a:cubicBezTo>
                    <a:pt x="88" y="801"/>
                    <a:pt x="179" y="883"/>
                    <a:pt x="272" y="883"/>
                  </a:cubicBezTo>
                  <a:cubicBezTo>
                    <a:pt x="296" y="883"/>
                    <a:pt x="320" y="877"/>
                    <a:pt x="343" y="866"/>
                  </a:cubicBezTo>
                  <a:cubicBezTo>
                    <a:pt x="742" y="733"/>
                    <a:pt x="1142" y="599"/>
                    <a:pt x="1560" y="466"/>
                  </a:cubicBezTo>
                  <a:cubicBezTo>
                    <a:pt x="1674" y="447"/>
                    <a:pt x="1770" y="314"/>
                    <a:pt x="1713" y="181"/>
                  </a:cubicBezTo>
                  <a:cubicBezTo>
                    <a:pt x="1681" y="71"/>
                    <a:pt x="1598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3297150" y="4560575"/>
              <a:ext cx="54225" cy="30225"/>
            </a:xfrm>
            <a:custGeom>
              <a:avLst/>
              <a:gdLst/>
              <a:ahLst/>
              <a:cxnLst/>
              <a:rect l="l" t="t" r="r" b="b"/>
              <a:pathLst>
                <a:path w="2169" h="1209" extrusionOk="0">
                  <a:moveTo>
                    <a:pt x="1929" y="0"/>
                  </a:moveTo>
                  <a:cubicBezTo>
                    <a:pt x="1888" y="0"/>
                    <a:pt x="1846" y="11"/>
                    <a:pt x="1807" y="31"/>
                  </a:cubicBezTo>
                  <a:cubicBezTo>
                    <a:pt x="1255" y="259"/>
                    <a:pt x="685" y="525"/>
                    <a:pt x="133" y="753"/>
                  </a:cubicBezTo>
                  <a:cubicBezTo>
                    <a:pt x="19" y="810"/>
                    <a:pt x="0" y="1001"/>
                    <a:pt x="38" y="1096"/>
                  </a:cubicBezTo>
                  <a:cubicBezTo>
                    <a:pt x="91" y="1175"/>
                    <a:pt x="172" y="1209"/>
                    <a:pt x="261" y="1209"/>
                  </a:cubicBezTo>
                  <a:cubicBezTo>
                    <a:pt x="300" y="1209"/>
                    <a:pt x="340" y="1202"/>
                    <a:pt x="380" y="1191"/>
                  </a:cubicBezTo>
                  <a:cubicBezTo>
                    <a:pt x="913" y="944"/>
                    <a:pt x="1484" y="696"/>
                    <a:pt x="2035" y="449"/>
                  </a:cubicBezTo>
                  <a:cubicBezTo>
                    <a:pt x="2149" y="373"/>
                    <a:pt x="2168" y="221"/>
                    <a:pt x="2130" y="126"/>
                  </a:cubicBezTo>
                  <a:cubicBezTo>
                    <a:pt x="2081" y="38"/>
                    <a:pt x="2006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969475" y="3600775"/>
              <a:ext cx="16675" cy="60025"/>
            </a:xfrm>
            <a:custGeom>
              <a:avLst/>
              <a:gdLst/>
              <a:ahLst/>
              <a:cxnLst/>
              <a:rect l="l" t="t" r="r" b="b"/>
              <a:pathLst>
                <a:path w="667" h="2401" extrusionOk="0">
                  <a:moveTo>
                    <a:pt x="286" y="1"/>
                  </a:moveTo>
                  <a:cubicBezTo>
                    <a:pt x="153" y="1"/>
                    <a:pt x="58" y="115"/>
                    <a:pt x="58" y="229"/>
                  </a:cubicBezTo>
                  <a:cubicBezTo>
                    <a:pt x="1" y="895"/>
                    <a:pt x="58" y="1579"/>
                    <a:pt x="191" y="2226"/>
                  </a:cubicBezTo>
                  <a:cubicBezTo>
                    <a:pt x="225" y="2328"/>
                    <a:pt x="336" y="2400"/>
                    <a:pt x="441" y="2400"/>
                  </a:cubicBezTo>
                  <a:cubicBezTo>
                    <a:pt x="453" y="2400"/>
                    <a:pt x="465" y="2399"/>
                    <a:pt x="476" y="2397"/>
                  </a:cubicBezTo>
                  <a:cubicBezTo>
                    <a:pt x="610" y="2378"/>
                    <a:pt x="667" y="2245"/>
                    <a:pt x="648" y="2112"/>
                  </a:cubicBezTo>
                  <a:cubicBezTo>
                    <a:pt x="495" y="1484"/>
                    <a:pt x="476" y="856"/>
                    <a:pt x="533" y="229"/>
                  </a:cubicBezTo>
                  <a:cubicBezTo>
                    <a:pt x="533" y="115"/>
                    <a:pt x="41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2020850" y="3597450"/>
              <a:ext cx="13800" cy="44250"/>
            </a:xfrm>
            <a:custGeom>
              <a:avLst/>
              <a:gdLst/>
              <a:ahLst/>
              <a:cxnLst/>
              <a:rect l="l" t="t" r="r" b="b"/>
              <a:pathLst>
                <a:path w="552" h="1770" extrusionOk="0">
                  <a:moveTo>
                    <a:pt x="228" y="0"/>
                  </a:moveTo>
                  <a:cubicBezTo>
                    <a:pt x="114" y="0"/>
                    <a:pt x="0" y="96"/>
                    <a:pt x="0" y="248"/>
                  </a:cubicBezTo>
                  <a:lnTo>
                    <a:pt x="76" y="1522"/>
                  </a:lnTo>
                  <a:cubicBezTo>
                    <a:pt x="76" y="1655"/>
                    <a:pt x="152" y="1769"/>
                    <a:pt x="304" y="1769"/>
                  </a:cubicBezTo>
                  <a:cubicBezTo>
                    <a:pt x="419" y="1769"/>
                    <a:pt x="552" y="1674"/>
                    <a:pt x="552" y="1522"/>
                  </a:cubicBezTo>
                  <a:cubicBezTo>
                    <a:pt x="514" y="1085"/>
                    <a:pt x="495" y="666"/>
                    <a:pt x="476" y="248"/>
                  </a:cubicBezTo>
                  <a:cubicBezTo>
                    <a:pt x="476" y="134"/>
                    <a:pt x="381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005150" y="3665200"/>
              <a:ext cx="15250" cy="40175"/>
            </a:xfrm>
            <a:custGeom>
              <a:avLst/>
              <a:gdLst/>
              <a:ahLst/>
              <a:cxnLst/>
              <a:rect l="l" t="t" r="r" b="b"/>
              <a:pathLst>
                <a:path w="610" h="1607" extrusionOk="0">
                  <a:moveTo>
                    <a:pt x="319" y="0"/>
                  </a:moveTo>
                  <a:cubicBezTo>
                    <a:pt x="223" y="0"/>
                    <a:pt x="127" y="69"/>
                    <a:pt x="96" y="163"/>
                  </a:cubicBezTo>
                  <a:cubicBezTo>
                    <a:pt x="0" y="600"/>
                    <a:pt x="0" y="1018"/>
                    <a:pt x="96" y="1437"/>
                  </a:cubicBezTo>
                  <a:cubicBezTo>
                    <a:pt x="126" y="1528"/>
                    <a:pt x="216" y="1606"/>
                    <a:pt x="309" y="1606"/>
                  </a:cubicBezTo>
                  <a:cubicBezTo>
                    <a:pt x="333" y="1606"/>
                    <a:pt x="357" y="1601"/>
                    <a:pt x="381" y="1589"/>
                  </a:cubicBezTo>
                  <a:cubicBezTo>
                    <a:pt x="533" y="1532"/>
                    <a:pt x="609" y="1418"/>
                    <a:pt x="552" y="1285"/>
                  </a:cubicBezTo>
                  <a:cubicBezTo>
                    <a:pt x="533" y="1247"/>
                    <a:pt x="533" y="1190"/>
                    <a:pt x="533" y="1152"/>
                  </a:cubicBezTo>
                  <a:lnTo>
                    <a:pt x="533" y="1076"/>
                  </a:lnTo>
                  <a:cubicBezTo>
                    <a:pt x="533" y="980"/>
                    <a:pt x="495" y="885"/>
                    <a:pt x="495" y="790"/>
                  </a:cubicBezTo>
                  <a:cubicBezTo>
                    <a:pt x="495" y="695"/>
                    <a:pt x="495" y="600"/>
                    <a:pt x="533" y="505"/>
                  </a:cubicBezTo>
                  <a:lnTo>
                    <a:pt x="533" y="429"/>
                  </a:lnTo>
                  <a:cubicBezTo>
                    <a:pt x="533" y="391"/>
                    <a:pt x="552" y="334"/>
                    <a:pt x="552" y="296"/>
                  </a:cubicBezTo>
                  <a:cubicBezTo>
                    <a:pt x="571" y="163"/>
                    <a:pt x="514" y="29"/>
                    <a:pt x="381" y="10"/>
                  </a:cubicBezTo>
                  <a:cubicBezTo>
                    <a:pt x="361" y="4"/>
                    <a:pt x="340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4274800" y="4066400"/>
              <a:ext cx="56625" cy="40750"/>
            </a:xfrm>
            <a:custGeom>
              <a:avLst/>
              <a:gdLst/>
              <a:ahLst/>
              <a:cxnLst/>
              <a:rect l="l" t="t" r="r" b="b"/>
              <a:pathLst>
                <a:path w="2265" h="1630" extrusionOk="0">
                  <a:moveTo>
                    <a:pt x="286" y="0"/>
                  </a:moveTo>
                  <a:cubicBezTo>
                    <a:pt x="200" y="0"/>
                    <a:pt x="116" y="52"/>
                    <a:pt x="77" y="130"/>
                  </a:cubicBezTo>
                  <a:cubicBezTo>
                    <a:pt x="1" y="244"/>
                    <a:pt x="39" y="396"/>
                    <a:pt x="172" y="453"/>
                  </a:cubicBezTo>
                  <a:lnTo>
                    <a:pt x="1884" y="1595"/>
                  </a:lnTo>
                  <a:cubicBezTo>
                    <a:pt x="1920" y="1619"/>
                    <a:pt x="1957" y="1629"/>
                    <a:pt x="1995" y="1629"/>
                  </a:cubicBezTo>
                  <a:cubicBezTo>
                    <a:pt x="2076" y="1629"/>
                    <a:pt x="2155" y="1578"/>
                    <a:pt x="2207" y="1500"/>
                  </a:cubicBezTo>
                  <a:cubicBezTo>
                    <a:pt x="2264" y="1385"/>
                    <a:pt x="2207" y="1252"/>
                    <a:pt x="2112" y="1176"/>
                  </a:cubicBezTo>
                  <a:lnTo>
                    <a:pt x="400" y="35"/>
                  </a:lnTo>
                  <a:cubicBezTo>
                    <a:pt x="364" y="11"/>
                    <a:pt x="32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4360875" y="4132225"/>
              <a:ext cx="47575" cy="37950"/>
            </a:xfrm>
            <a:custGeom>
              <a:avLst/>
              <a:gdLst/>
              <a:ahLst/>
              <a:cxnLst/>
              <a:rect l="l" t="t" r="r" b="b"/>
              <a:pathLst>
                <a:path w="1903" h="1518" extrusionOk="0">
                  <a:moveTo>
                    <a:pt x="257" y="0"/>
                  </a:moveTo>
                  <a:cubicBezTo>
                    <a:pt x="198" y="0"/>
                    <a:pt x="141" y="20"/>
                    <a:pt x="96" y="65"/>
                  </a:cubicBezTo>
                  <a:cubicBezTo>
                    <a:pt x="20" y="160"/>
                    <a:pt x="1" y="331"/>
                    <a:pt x="96" y="388"/>
                  </a:cubicBezTo>
                  <a:cubicBezTo>
                    <a:pt x="552" y="750"/>
                    <a:pt x="1009" y="1111"/>
                    <a:pt x="1427" y="1453"/>
                  </a:cubicBezTo>
                  <a:cubicBezTo>
                    <a:pt x="1477" y="1494"/>
                    <a:pt x="1543" y="1518"/>
                    <a:pt x="1609" y="1518"/>
                  </a:cubicBezTo>
                  <a:cubicBezTo>
                    <a:pt x="1667" y="1518"/>
                    <a:pt x="1725" y="1498"/>
                    <a:pt x="1770" y="1453"/>
                  </a:cubicBezTo>
                  <a:cubicBezTo>
                    <a:pt x="1884" y="1396"/>
                    <a:pt x="1903" y="1225"/>
                    <a:pt x="1789" y="1130"/>
                  </a:cubicBezTo>
                  <a:lnTo>
                    <a:pt x="438" y="65"/>
                  </a:lnTo>
                  <a:cubicBezTo>
                    <a:pt x="388" y="25"/>
                    <a:pt x="322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4444100" y="4205750"/>
              <a:ext cx="39975" cy="38775"/>
            </a:xfrm>
            <a:custGeom>
              <a:avLst/>
              <a:gdLst/>
              <a:ahLst/>
              <a:cxnLst/>
              <a:rect l="l" t="t" r="r" b="b"/>
              <a:pathLst>
                <a:path w="1599" h="1551" extrusionOk="0">
                  <a:moveTo>
                    <a:pt x="259" y="1"/>
                  </a:moveTo>
                  <a:cubicBezTo>
                    <a:pt x="195" y="1"/>
                    <a:pt x="133" y="25"/>
                    <a:pt x="95" y="72"/>
                  </a:cubicBezTo>
                  <a:cubicBezTo>
                    <a:pt x="0" y="167"/>
                    <a:pt x="0" y="300"/>
                    <a:pt x="95" y="395"/>
                  </a:cubicBezTo>
                  <a:lnTo>
                    <a:pt x="1161" y="1480"/>
                  </a:lnTo>
                  <a:cubicBezTo>
                    <a:pt x="1208" y="1527"/>
                    <a:pt x="1275" y="1551"/>
                    <a:pt x="1339" y="1551"/>
                  </a:cubicBezTo>
                  <a:cubicBezTo>
                    <a:pt x="1403" y="1551"/>
                    <a:pt x="1465" y="1527"/>
                    <a:pt x="1503" y="1480"/>
                  </a:cubicBezTo>
                  <a:cubicBezTo>
                    <a:pt x="1598" y="1404"/>
                    <a:pt x="1598" y="1232"/>
                    <a:pt x="1503" y="1137"/>
                  </a:cubicBezTo>
                  <a:lnTo>
                    <a:pt x="438" y="72"/>
                  </a:lnTo>
                  <a:cubicBezTo>
                    <a:pt x="390" y="25"/>
                    <a:pt x="324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4374675" y="4200700"/>
              <a:ext cx="51850" cy="41500"/>
            </a:xfrm>
            <a:custGeom>
              <a:avLst/>
              <a:gdLst/>
              <a:ahLst/>
              <a:cxnLst/>
              <a:rect l="l" t="t" r="r" b="b"/>
              <a:pathLst>
                <a:path w="2074" h="1660" extrusionOk="0">
                  <a:moveTo>
                    <a:pt x="291" y="1"/>
                  </a:moveTo>
                  <a:cubicBezTo>
                    <a:pt x="201" y="1"/>
                    <a:pt x="103" y="43"/>
                    <a:pt x="76" y="122"/>
                  </a:cubicBezTo>
                  <a:cubicBezTo>
                    <a:pt x="0" y="255"/>
                    <a:pt x="38" y="369"/>
                    <a:pt x="171" y="464"/>
                  </a:cubicBezTo>
                  <a:cubicBezTo>
                    <a:pt x="666" y="845"/>
                    <a:pt x="1180" y="1244"/>
                    <a:pt x="1693" y="1625"/>
                  </a:cubicBezTo>
                  <a:cubicBezTo>
                    <a:pt x="1723" y="1648"/>
                    <a:pt x="1762" y="1659"/>
                    <a:pt x="1803" y="1659"/>
                  </a:cubicBezTo>
                  <a:cubicBezTo>
                    <a:pt x="1893" y="1659"/>
                    <a:pt x="1990" y="1608"/>
                    <a:pt x="2016" y="1529"/>
                  </a:cubicBezTo>
                  <a:cubicBezTo>
                    <a:pt x="2074" y="1415"/>
                    <a:pt x="2035" y="1301"/>
                    <a:pt x="1921" y="1206"/>
                  </a:cubicBezTo>
                  <a:cubicBezTo>
                    <a:pt x="1427" y="826"/>
                    <a:pt x="894" y="407"/>
                    <a:pt x="400" y="27"/>
                  </a:cubicBezTo>
                  <a:cubicBezTo>
                    <a:pt x="370" y="9"/>
                    <a:pt x="332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4281475" y="4136500"/>
              <a:ext cx="46625" cy="36750"/>
            </a:xfrm>
            <a:custGeom>
              <a:avLst/>
              <a:gdLst/>
              <a:ahLst/>
              <a:cxnLst/>
              <a:rect l="l" t="t" r="r" b="b"/>
              <a:pathLst>
                <a:path w="1865" h="1470" extrusionOk="0">
                  <a:moveTo>
                    <a:pt x="294" y="1"/>
                  </a:moveTo>
                  <a:cubicBezTo>
                    <a:pt x="208" y="1"/>
                    <a:pt x="110" y="43"/>
                    <a:pt x="57" y="122"/>
                  </a:cubicBezTo>
                  <a:cubicBezTo>
                    <a:pt x="0" y="236"/>
                    <a:pt x="38" y="388"/>
                    <a:pt x="152" y="464"/>
                  </a:cubicBezTo>
                  <a:cubicBezTo>
                    <a:pt x="609" y="788"/>
                    <a:pt x="1065" y="1130"/>
                    <a:pt x="1484" y="1435"/>
                  </a:cubicBezTo>
                  <a:cubicBezTo>
                    <a:pt x="1514" y="1458"/>
                    <a:pt x="1551" y="1469"/>
                    <a:pt x="1591" y="1469"/>
                  </a:cubicBezTo>
                  <a:cubicBezTo>
                    <a:pt x="1677" y="1469"/>
                    <a:pt x="1774" y="1418"/>
                    <a:pt x="1826" y="1339"/>
                  </a:cubicBezTo>
                  <a:cubicBezTo>
                    <a:pt x="1864" y="1187"/>
                    <a:pt x="1826" y="1073"/>
                    <a:pt x="1731" y="1016"/>
                  </a:cubicBezTo>
                  <a:cubicBezTo>
                    <a:pt x="1275" y="674"/>
                    <a:pt x="818" y="350"/>
                    <a:pt x="400" y="27"/>
                  </a:cubicBezTo>
                  <a:cubicBezTo>
                    <a:pt x="370" y="9"/>
                    <a:pt x="333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4299050" y="4200675"/>
              <a:ext cx="56150" cy="29675"/>
            </a:xfrm>
            <a:custGeom>
              <a:avLst/>
              <a:gdLst/>
              <a:ahLst/>
              <a:cxnLst/>
              <a:rect l="l" t="t" r="r" b="b"/>
              <a:pathLst>
                <a:path w="2246" h="1187" extrusionOk="0">
                  <a:moveTo>
                    <a:pt x="283" y="0"/>
                  </a:moveTo>
                  <a:cubicBezTo>
                    <a:pt x="172" y="0"/>
                    <a:pt x="74" y="83"/>
                    <a:pt x="58" y="180"/>
                  </a:cubicBezTo>
                  <a:cubicBezTo>
                    <a:pt x="1" y="313"/>
                    <a:pt x="96" y="408"/>
                    <a:pt x="210" y="465"/>
                  </a:cubicBezTo>
                  <a:cubicBezTo>
                    <a:pt x="781" y="694"/>
                    <a:pt x="1351" y="941"/>
                    <a:pt x="1903" y="1169"/>
                  </a:cubicBezTo>
                  <a:cubicBezTo>
                    <a:pt x="1927" y="1181"/>
                    <a:pt x="1952" y="1186"/>
                    <a:pt x="1977" y="1186"/>
                  </a:cubicBezTo>
                  <a:cubicBezTo>
                    <a:pt x="2074" y="1186"/>
                    <a:pt x="2173" y="1107"/>
                    <a:pt x="2188" y="1017"/>
                  </a:cubicBezTo>
                  <a:cubicBezTo>
                    <a:pt x="2245" y="884"/>
                    <a:pt x="2150" y="789"/>
                    <a:pt x="2017" y="732"/>
                  </a:cubicBezTo>
                  <a:lnTo>
                    <a:pt x="343" y="9"/>
                  </a:lnTo>
                  <a:cubicBezTo>
                    <a:pt x="323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5108875" y="4424375"/>
              <a:ext cx="65175" cy="16250"/>
            </a:xfrm>
            <a:custGeom>
              <a:avLst/>
              <a:gdLst/>
              <a:ahLst/>
              <a:cxnLst/>
              <a:rect l="l" t="t" r="r" b="b"/>
              <a:pathLst>
                <a:path w="2607" h="650" extrusionOk="0">
                  <a:moveTo>
                    <a:pt x="2378" y="1"/>
                  </a:moveTo>
                  <a:cubicBezTo>
                    <a:pt x="1655" y="58"/>
                    <a:pt x="951" y="96"/>
                    <a:pt x="229" y="172"/>
                  </a:cubicBezTo>
                  <a:cubicBezTo>
                    <a:pt x="115" y="172"/>
                    <a:pt x="0" y="267"/>
                    <a:pt x="0" y="400"/>
                  </a:cubicBezTo>
                  <a:cubicBezTo>
                    <a:pt x="0" y="525"/>
                    <a:pt x="100" y="649"/>
                    <a:pt x="207" y="649"/>
                  </a:cubicBezTo>
                  <a:cubicBezTo>
                    <a:pt x="214" y="649"/>
                    <a:pt x="221" y="648"/>
                    <a:pt x="229" y="647"/>
                  </a:cubicBezTo>
                  <a:cubicBezTo>
                    <a:pt x="951" y="590"/>
                    <a:pt x="1655" y="552"/>
                    <a:pt x="2378" y="476"/>
                  </a:cubicBezTo>
                  <a:cubicBezTo>
                    <a:pt x="2492" y="476"/>
                    <a:pt x="2606" y="381"/>
                    <a:pt x="2606" y="248"/>
                  </a:cubicBezTo>
                  <a:cubicBezTo>
                    <a:pt x="2606" y="115"/>
                    <a:pt x="2492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5215875" y="4400000"/>
              <a:ext cx="59450" cy="20225"/>
            </a:xfrm>
            <a:custGeom>
              <a:avLst/>
              <a:gdLst/>
              <a:ahLst/>
              <a:cxnLst/>
              <a:rect l="l" t="t" r="r" b="b"/>
              <a:pathLst>
                <a:path w="2378" h="809" extrusionOk="0">
                  <a:moveTo>
                    <a:pt x="2110" y="1"/>
                  </a:moveTo>
                  <a:cubicBezTo>
                    <a:pt x="2091" y="1"/>
                    <a:pt x="2072" y="2"/>
                    <a:pt x="2054" y="5"/>
                  </a:cubicBezTo>
                  <a:cubicBezTo>
                    <a:pt x="1446" y="120"/>
                    <a:pt x="799" y="234"/>
                    <a:pt x="190" y="348"/>
                  </a:cubicBezTo>
                  <a:cubicBezTo>
                    <a:pt x="57" y="386"/>
                    <a:pt x="0" y="538"/>
                    <a:pt x="19" y="633"/>
                  </a:cubicBezTo>
                  <a:cubicBezTo>
                    <a:pt x="51" y="762"/>
                    <a:pt x="151" y="809"/>
                    <a:pt x="251" y="809"/>
                  </a:cubicBezTo>
                  <a:cubicBezTo>
                    <a:pt x="269" y="809"/>
                    <a:pt x="287" y="807"/>
                    <a:pt x="304" y="804"/>
                  </a:cubicBezTo>
                  <a:cubicBezTo>
                    <a:pt x="913" y="690"/>
                    <a:pt x="1560" y="576"/>
                    <a:pt x="2168" y="462"/>
                  </a:cubicBezTo>
                  <a:cubicBezTo>
                    <a:pt x="2302" y="462"/>
                    <a:pt x="2378" y="291"/>
                    <a:pt x="2340" y="158"/>
                  </a:cubicBezTo>
                  <a:cubicBezTo>
                    <a:pt x="2308" y="46"/>
                    <a:pt x="2208" y="1"/>
                    <a:pt x="211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5305750" y="4375575"/>
              <a:ext cx="49475" cy="25825"/>
            </a:xfrm>
            <a:custGeom>
              <a:avLst/>
              <a:gdLst/>
              <a:ahLst/>
              <a:cxnLst/>
              <a:rect l="l" t="t" r="r" b="b"/>
              <a:pathLst>
                <a:path w="1979" h="1033" extrusionOk="0">
                  <a:moveTo>
                    <a:pt x="1743" y="1"/>
                  </a:moveTo>
                  <a:cubicBezTo>
                    <a:pt x="1720" y="1"/>
                    <a:pt x="1697" y="5"/>
                    <a:pt x="1674" y="12"/>
                  </a:cubicBezTo>
                  <a:cubicBezTo>
                    <a:pt x="1141" y="69"/>
                    <a:pt x="628" y="260"/>
                    <a:pt x="171" y="583"/>
                  </a:cubicBezTo>
                  <a:cubicBezTo>
                    <a:pt x="76" y="640"/>
                    <a:pt x="0" y="792"/>
                    <a:pt x="76" y="906"/>
                  </a:cubicBezTo>
                  <a:cubicBezTo>
                    <a:pt x="130" y="974"/>
                    <a:pt x="224" y="1033"/>
                    <a:pt x="314" y="1033"/>
                  </a:cubicBezTo>
                  <a:cubicBezTo>
                    <a:pt x="350" y="1033"/>
                    <a:pt x="386" y="1023"/>
                    <a:pt x="419" y="1002"/>
                  </a:cubicBezTo>
                  <a:cubicBezTo>
                    <a:pt x="514" y="925"/>
                    <a:pt x="628" y="887"/>
                    <a:pt x="742" y="811"/>
                  </a:cubicBezTo>
                  <a:cubicBezTo>
                    <a:pt x="799" y="792"/>
                    <a:pt x="875" y="754"/>
                    <a:pt x="932" y="716"/>
                  </a:cubicBezTo>
                  <a:cubicBezTo>
                    <a:pt x="935" y="716"/>
                    <a:pt x="937" y="716"/>
                    <a:pt x="939" y="715"/>
                  </a:cubicBezTo>
                  <a:lnTo>
                    <a:pt x="939" y="715"/>
                  </a:lnTo>
                  <a:cubicBezTo>
                    <a:pt x="952" y="711"/>
                    <a:pt x="957" y="697"/>
                    <a:pt x="989" y="697"/>
                  </a:cubicBezTo>
                  <a:cubicBezTo>
                    <a:pt x="1008" y="697"/>
                    <a:pt x="1027" y="659"/>
                    <a:pt x="1046" y="659"/>
                  </a:cubicBezTo>
                  <a:cubicBezTo>
                    <a:pt x="1293" y="583"/>
                    <a:pt x="1522" y="526"/>
                    <a:pt x="1788" y="488"/>
                  </a:cubicBezTo>
                  <a:cubicBezTo>
                    <a:pt x="1921" y="431"/>
                    <a:pt x="1978" y="260"/>
                    <a:pt x="1959" y="165"/>
                  </a:cubicBezTo>
                  <a:cubicBezTo>
                    <a:pt x="1914" y="59"/>
                    <a:pt x="1832" y="1"/>
                    <a:pt x="17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5164025" y="4462325"/>
              <a:ext cx="55200" cy="23025"/>
            </a:xfrm>
            <a:custGeom>
              <a:avLst/>
              <a:gdLst/>
              <a:ahLst/>
              <a:cxnLst/>
              <a:rect l="l" t="t" r="r" b="b"/>
              <a:pathLst>
                <a:path w="2208" h="921" extrusionOk="0">
                  <a:moveTo>
                    <a:pt x="1947" y="1"/>
                  </a:moveTo>
                  <a:cubicBezTo>
                    <a:pt x="1932" y="1"/>
                    <a:pt x="1917" y="2"/>
                    <a:pt x="1903" y="4"/>
                  </a:cubicBezTo>
                  <a:cubicBezTo>
                    <a:pt x="1332" y="137"/>
                    <a:pt x="762" y="309"/>
                    <a:pt x="210" y="461"/>
                  </a:cubicBezTo>
                  <a:cubicBezTo>
                    <a:pt x="96" y="480"/>
                    <a:pt x="1" y="613"/>
                    <a:pt x="39" y="746"/>
                  </a:cubicBezTo>
                  <a:cubicBezTo>
                    <a:pt x="56" y="848"/>
                    <a:pt x="180" y="920"/>
                    <a:pt x="288" y="920"/>
                  </a:cubicBezTo>
                  <a:cubicBezTo>
                    <a:pt x="300" y="920"/>
                    <a:pt x="312" y="919"/>
                    <a:pt x="324" y="917"/>
                  </a:cubicBezTo>
                  <a:cubicBezTo>
                    <a:pt x="895" y="765"/>
                    <a:pt x="1465" y="594"/>
                    <a:pt x="2017" y="461"/>
                  </a:cubicBezTo>
                  <a:cubicBezTo>
                    <a:pt x="2131" y="442"/>
                    <a:pt x="2207" y="309"/>
                    <a:pt x="2188" y="175"/>
                  </a:cubicBezTo>
                  <a:cubicBezTo>
                    <a:pt x="2172" y="59"/>
                    <a:pt x="2053" y="1"/>
                    <a:pt x="19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5268650" y="4439375"/>
              <a:ext cx="47100" cy="23300"/>
            </a:xfrm>
            <a:custGeom>
              <a:avLst/>
              <a:gdLst/>
              <a:ahLst/>
              <a:cxnLst/>
              <a:rect l="l" t="t" r="r" b="b"/>
              <a:pathLst>
                <a:path w="1884" h="932" extrusionOk="0">
                  <a:moveTo>
                    <a:pt x="1594" y="1"/>
                  </a:moveTo>
                  <a:cubicBezTo>
                    <a:pt x="1576" y="1"/>
                    <a:pt x="1559" y="3"/>
                    <a:pt x="1541" y="9"/>
                  </a:cubicBezTo>
                  <a:cubicBezTo>
                    <a:pt x="1085" y="161"/>
                    <a:pt x="647" y="333"/>
                    <a:pt x="210" y="466"/>
                  </a:cubicBezTo>
                  <a:cubicBezTo>
                    <a:pt x="96" y="523"/>
                    <a:pt x="0" y="637"/>
                    <a:pt x="38" y="751"/>
                  </a:cubicBezTo>
                  <a:cubicBezTo>
                    <a:pt x="86" y="861"/>
                    <a:pt x="172" y="932"/>
                    <a:pt x="264" y="932"/>
                  </a:cubicBezTo>
                  <a:cubicBezTo>
                    <a:pt x="284" y="932"/>
                    <a:pt x="304" y="929"/>
                    <a:pt x="324" y="922"/>
                  </a:cubicBezTo>
                  <a:lnTo>
                    <a:pt x="1655" y="466"/>
                  </a:lnTo>
                  <a:cubicBezTo>
                    <a:pt x="1788" y="447"/>
                    <a:pt x="1883" y="314"/>
                    <a:pt x="1826" y="180"/>
                  </a:cubicBezTo>
                  <a:cubicBezTo>
                    <a:pt x="1794" y="84"/>
                    <a:pt x="1694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5816450" y="4657500"/>
              <a:ext cx="53750" cy="47350"/>
            </a:xfrm>
            <a:custGeom>
              <a:avLst/>
              <a:gdLst/>
              <a:ahLst/>
              <a:cxnLst/>
              <a:rect l="l" t="t" r="r" b="b"/>
              <a:pathLst>
                <a:path w="2150" h="1894" extrusionOk="0">
                  <a:moveTo>
                    <a:pt x="1883" y="0"/>
                  </a:moveTo>
                  <a:cubicBezTo>
                    <a:pt x="1822" y="0"/>
                    <a:pt x="1760" y="24"/>
                    <a:pt x="1712" y="72"/>
                  </a:cubicBezTo>
                  <a:lnTo>
                    <a:pt x="96" y="1498"/>
                  </a:lnTo>
                  <a:cubicBezTo>
                    <a:pt x="0" y="1593"/>
                    <a:pt x="0" y="1765"/>
                    <a:pt x="96" y="1822"/>
                  </a:cubicBezTo>
                  <a:cubicBezTo>
                    <a:pt x="143" y="1869"/>
                    <a:pt x="205" y="1893"/>
                    <a:pt x="267" y="1893"/>
                  </a:cubicBezTo>
                  <a:cubicBezTo>
                    <a:pt x="329" y="1893"/>
                    <a:pt x="390" y="1869"/>
                    <a:pt x="438" y="1822"/>
                  </a:cubicBezTo>
                  <a:cubicBezTo>
                    <a:pt x="990" y="1346"/>
                    <a:pt x="1503" y="871"/>
                    <a:pt x="2055" y="395"/>
                  </a:cubicBezTo>
                  <a:cubicBezTo>
                    <a:pt x="2150" y="319"/>
                    <a:pt x="2131" y="167"/>
                    <a:pt x="2055" y="72"/>
                  </a:cubicBezTo>
                  <a:cubicBezTo>
                    <a:pt x="2007" y="24"/>
                    <a:pt x="1945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5901000" y="4585400"/>
              <a:ext cx="59250" cy="54400"/>
            </a:xfrm>
            <a:custGeom>
              <a:avLst/>
              <a:gdLst/>
              <a:ahLst/>
              <a:cxnLst/>
              <a:rect l="l" t="t" r="r" b="b"/>
              <a:pathLst>
                <a:path w="2370" h="2176" extrusionOk="0">
                  <a:moveTo>
                    <a:pt x="2048" y="0"/>
                  </a:moveTo>
                  <a:cubicBezTo>
                    <a:pt x="1994" y="0"/>
                    <a:pt x="1937" y="25"/>
                    <a:pt x="1887" y="84"/>
                  </a:cubicBezTo>
                  <a:cubicBezTo>
                    <a:pt x="1317" y="654"/>
                    <a:pt x="746" y="1187"/>
                    <a:pt x="175" y="1758"/>
                  </a:cubicBezTo>
                  <a:cubicBezTo>
                    <a:pt x="0" y="1933"/>
                    <a:pt x="161" y="2175"/>
                    <a:pt x="340" y="2175"/>
                  </a:cubicBezTo>
                  <a:cubicBezTo>
                    <a:pt x="394" y="2175"/>
                    <a:pt x="450" y="2153"/>
                    <a:pt x="499" y="2100"/>
                  </a:cubicBezTo>
                  <a:cubicBezTo>
                    <a:pt x="1069" y="1529"/>
                    <a:pt x="1640" y="978"/>
                    <a:pt x="2211" y="407"/>
                  </a:cubicBezTo>
                  <a:cubicBezTo>
                    <a:pt x="2370" y="248"/>
                    <a:pt x="222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5846875" y="4593775"/>
              <a:ext cx="44725" cy="45450"/>
            </a:xfrm>
            <a:custGeom>
              <a:avLst/>
              <a:gdLst/>
              <a:ahLst/>
              <a:cxnLst/>
              <a:rect l="l" t="t" r="r" b="b"/>
              <a:pathLst>
                <a:path w="1789" h="1818" extrusionOk="0">
                  <a:moveTo>
                    <a:pt x="1522" y="1"/>
                  </a:moveTo>
                  <a:cubicBezTo>
                    <a:pt x="1461" y="1"/>
                    <a:pt x="1399" y="24"/>
                    <a:pt x="1351" y="72"/>
                  </a:cubicBezTo>
                  <a:cubicBezTo>
                    <a:pt x="933" y="529"/>
                    <a:pt x="533" y="966"/>
                    <a:pt x="96" y="1403"/>
                  </a:cubicBezTo>
                  <a:cubicBezTo>
                    <a:pt x="1" y="1499"/>
                    <a:pt x="1" y="1670"/>
                    <a:pt x="96" y="1746"/>
                  </a:cubicBezTo>
                  <a:cubicBezTo>
                    <a:pt x="143" y="1793"/>
                    <a:pt x="205" y="1817"/>
                    <a:pt x="267" y="1817"/>
                  </a:cubicBezTo>
                  <a:cubicBezTo>
                    <a:pt x="329" y="1817"/>
                    <a:pt x="391" y="1793"/>
                    <a:pt x="438" y="1746"/>
                  </a:cubicBezTo>
                  <a:cubicBezTo>
                    <a:pt x="857" y="1289"/>
                    <a:pt x="1256" y="833"/>
                    <a:pt x="1694" y="414"/>
                  </a:cubicBezTo>
                  <a:cubicBezTo>
                    <a:pt x="1770" y="338"/>
                    <a:pt x="1789" y="167"/>
                    <a:pt x="1694" y="72"/>
                  </a:cubicBezTo>
                  <a:cubicBezTo>
                    <a:pt x="1646" y="24"/>
                    <a:pt x="1584" y="1"/>
                    <a:pt x="15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5737025" y="4668025"/>
              <a:ext cx="52350" cy="38925"/>
            </a:xfrm>
            <a:custGeom>
              <a:avLst/>
              <a:gdLst/>
              <a:ahLst/>
              <a:cxnLst/>
              <a:rect l="l" t="t" r="r" b="b"/>
              <a:pathLst>
                <a:path w="2094" h="1557" extrusionOk="0">
                  <a:moveTo>
                    <a:pt x="1794" y="0"/>
                  </a:moveTo>
                  <a:cubicBezTo>
                    <a:pt x="1761" y="0"/>
                    <a:pt x="1726" y="10"/>
                    <a:pt x="1694" y="31"/>
                  </a:cubicBezTo>
                  <a:cubicBezTo>
                    <a:pt x="1180" y="393"/>
                    <a:pt x="667" y="735"/>
                    <a:pt x="172" y="1096"/>
                  </a:cubicBezTo>
                  <a:cubicBezTo>
                    <a:pt x="77" y="1172"/>
                    <a:pt x="1" y="1306"/>
                    <a:pt x="77" y="1439"/>
                  </a:cubicBezTo>
                  <a:cubicBezTo>
                    <a:pt x="118" y="1508"/>
                    <a:pt x="210" y="1557"/>
                    <a:pt x="300" y="1557"/>
                  </a:cubicBezTo>
                  <a:cubicBezTo>
                    <a:pt x="335" y="1557"/>
                    <a:pt x="369" y="1550"/>
                    <a:pt x="400" y="1534"/>
                  </a:cubicBezTo>
                  <a:cubicBezTo>
                    <a:pt x="895" y="1172"/>
                    <a:pt x="1428" y="811"/>
                    <a:pt x="1922" y="450"/>
                  </a:cubicBezTo>
                  <a:cubicBezTo>
                    <a:pt x="2036" y="374"/>
                    <a:pt x="2093" y="240"/>
                    <a:pt x="2017" y="126"/>
                  </a:cubicBezTo>
                  <a:cubicBezTo>
                    <a:pt x="1963" y="58"/>
                    <a:pt x="1879" y="0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5765575" y="4611900"/>
              <a:ext cx="50425" cy="37725"/>
            </a:xfrm>
            <a:custGeom>
              <a:avLst/>
              <a:gdLst/>
              <a:ahLst/>
              <a:cxnLst/>
              <a:rect l="l" t="t" r="r" b="b"/>
              <a:pathLst>
                <a:path w="2017" h="1509" extrusionOk="0">
                  <a:moveTo>
                    <a:pt x="1721" y="1"/>
                  </a:moveTo>
                  <a:cubicBezTo>
                    <a:pt x="1685" y="1"/>
                    <a:pt x="1650" y="10"/>
                    <a:pt x="1617" y="32"/>
                  </a:cubicBezTo>
                  <a:cubicBezTo>
                    <a:pt x="1141" y="374"/>
                    <a:pt x="647" y="717"/>
                    <a:pt x="171" y="1059"/>
                  </a:cubicBezTo>
                  <a:cubicBezTo>
                    <a:pt x="76" y="1135"/>
                    <a:pt x="0" y="1268"/>
                    <a:pt x="76" y="1382"/>
                  </a:cubicBezTo>
                  <a:cubicBezTo>
                    <a:pt x="117" y="1450"/>
                    <a:pt x="206" y="1508"/>
                    <a:pt x="296" y="1508"/>
                  </a:cubicBezTo>
                  <a:cubicBezTo>
                    <a:pt x="331" y="1508"/>
                    <a:pt x="367" y="1499"/>
                    <a:pt x="400" y="1477"/>
                  </a:cubicBezTo>
                  <a:cubicBezTo>
                    <a:pt x="875" y="1154"/>
                    <a:pt x="1370" y="793"/>
                    <a:pt x="1845" y="469"/>
                  </a:cubicBezTo>
                  <a:cubicBezTo>
                    <a:pt x="1978" y="374"/>
                    <a:pt x="2016" y="241"/>
                    <a:pt x="1940" y="127"/>
                  </a:cubicBezTo>
                  <a:cubicBezTo>
                    <a:pt x="1900" y="59"/>
                    <a:pt x="1810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5658100" y="4071775"/>
              <a:ext cx="39025" cy="51975"/>
            </a:xfrm>
            <a:custGeom>
              <a:avLst/>
              <a:gdLst/>
              <a:ahLst/>
              <a:cxnLst/>
              <a:rect l="l" t="t" r="r" b="b"/>
              <a:pathLst>
                <a:path w="1561" h="2079" extrusionOk="0">
                  <a:moveTo>
                    <a:pt x="1301" y="0"/>
                  </a:moveTo>
                  <a:cubicBezTo>
                    <a:pt x="1194" y="0"/>
                    <a:pt x="1100" y="71"/>
                    <a:pt x="1085" y="181"/>
                  </a:cubicBezTo>
                  <a:cubicBezTo>
                    <a:pt x="1047" y="334"/>
                    <a:pt x="990" y="429"/>
                    <a:pt x="913" y="581"/>
                  </a:cubicBezTo>
                  <a:cubicBezTo>
                    <a:pt x="856" y="714"/>
                    <a:pt x="780" y="866"/>
                    <a:pt x="685" y="980"/>
                  </a:cubicBezTo>
                  <a:cubicBezTo>
                    <a:pt x="514" y="1227"/>
                    <a:pt x="324" y="1456"/>
                    <a:pt x="96" y="1665"/>
                  </a:cubicBezTo>
                  <a:cubicBezTo>
                    <a:pt x="0" y="1760"/>
                    <a:pt x="0" y="1931"/>
                    <a:pt x="96" y="2007"/>
                  </a:cubicBezTo>
                  <a:cubicBezTo>
                    <a:pt x="134" y="2055"/>
                    <a:pt x="191" y="2079"/>
                    <a:pt x="250" y="2079"/>
                  </a:cubicBezTo>
                  <a:cubicBezTo>
                    <a:pt x="310" y="2079"/>
                    <a:pt x="371" y="2055"/>
                    <a:pt x="419" y="2007"/>
                  </a:cubicBezTo>
                  <a:cubicBezTo>
                    <a:pt x="952" y="1551"/>
                    <a:pt x="1313" y="942"/>
                    <a:pt x="1560" y="295"/>
                  </a:cubicBezTo>
                  <a:cubicBezTo>
                    <a:pt x="1560" y="181"/>
                    <a:pt x="1484" y="29"/>
                    <a:pt x="1370" y="10"/>
                  </a:cubicBezTo>
                  <a:cubicBezTo>
                    <a:pt x="1347" y="4"/>
                    <a:pt x="1324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5606275" y="4151550"/>
              <a:ext cx="37575" cy="34500"/>
            </a:xfrm>
            <a:custGeom>
              <a:avLst/>
              <a:gdLst/>
              <a:ahLst/>
              <a:cxnLst/>
              <a:rect l="l" t="t" r="r" b="b"/>
              <a:pathLst>
                <a:path w="1503" h="1380" extrusionOk="0">
                  <a:moveTo>
                    <a:pt x="1237" y="0"/>
                  </a:moveTo>
                  <a:cubicBezTo>
                    <a:pt x="1175" y="0"/>
                    <a:pt x="1113" y="24"/>
                    <a:pt x="1065" y="72"/>
                  </a:cubicBezTo>
                  <a:cubicBezTo>
                    <a:pt x="742" y="376"/>
                    <a:pt x="400" y="661"/>
                    <a:pt x="95" y="985"/>
                  </a:cubicBezTo>
                  <a:cubicBezTo>
                    <a:pt x="0" y="1061"/>
                    <a:pt x="0" y="1232"/>
                    <a:pt x="95" y="1308"/>
                  </a:cubicBezTo>
                  <a:cubicBezTo>
                    <a:pt x="143" y="1356"/>
                    <a:pt x="200" y="1379"/>
                    <a:pt x="257" y="1379"/>
                  </a:cubicBezTo>
                  <a:cubicBezTo>
                    <a:pt x="314" y="1379"/>
                    <a:pt x="371" y="1356"/>
                    <a:pt x="419" y="1308"/>
                  </a:cubicBezTo>
                  <a:cubicBezTo>
                    <a:pt x="761" y="1004"/>
                    <a:pt x="1084" y="718"/>
                    <a:pt x="1408" y="414"/>
                  </a:cubicBezTo>
                  <a:cubicBezTo>
                    <a:pt x="1503" y="338"/>
                    <a:pt x="1503" y="167"/>
                    <a:pt x="1408" y="72"/>
                  </a:cubicBezTo>
                  <a:cubicBezTo>
                    <a:pt x="1360" y="24"/>
                    <a:pt x="129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5665700" y="4134125"/>
              <a:ext cx="36175" cy="47950"/>
            </a:xfrm>
            <a:custGeom>
              <a:avLst/>
              <a:gdLst/>
              <a:ahLst/>
              <a:cxnLst/>
              <a:rect l="l" t="t" r="r" b="b"/>
              <a:pathLst>
                <a:path w="1447" h="1918" extrusionOk="0">
                  <a:moveTo>
                    <a:pt x="1191" y="1"/>
                  </a:moveTo>
                  <a:cubicBezTo>
                    <a:pt x="1103" y="1"/>
                    <a:pt x="1023" y="43"/>
                    <a:pt x="971" y="122"/>
                  </a:cubicBezTo>
                  <a:cubicBezTo>
                    <a:pt x="667" y="598"/>
                    <a:pt x="381" y="1073"/>
                    <a:pt x="77" y="1549"/>
                  </a:cubicBezTo>
                  <a:cubicBezTo>
                    <a:pt x="1" y="1682"/>
                    <a:pt x="39" y="1815"/>
                    <a:pt x="172" y="1891"/>
                  </a:cubicBezTo>
                  <a:cubicBezTo>
                    <a:pt x="207" y="1909"/>
                    <a:pt x="244" y="1917"/>
                    <a:pt x="281" y="1917"/>
                  </a:cubicBezTo>
                  <a:cubicBezTo>
                    <a:pt x="363" y="1917"/>
                    <a:pt x="443" y="1875"/>
                    <a:pt x="495" y="1796"/>
                  </a:cubicBezTo>
                  <a:cubicBezTo>
                    <a:pt x="800" y="1320"/>
                    <a:pt x="1085" y="845"/>
                    <a:pt x="1408" y="369"/>
                  </a:cubicBezTo>
                  <a:cubicBezTo>
                    <a:pt x="1446" y="255"/>
                    <a:pt x="1408" y="84"/>
                    <a:pt x="1313" y="27"/>
                  </a:cubicBezTo>
                  <a:cubicBezTo>
                    <a:pt x="1272" y="9"/>
                    <a:pt x="1231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1074550" y="3261700"/>
              <a:ext cx="811275" cy="1100575"/>
            </a:xfrm>
            <a:custGeom>
              <a:avLst/>
              <a:gdLst/>
              <a:ahLst/>
              <a:cxnLst/>
              <a:rect l="l" t="t" r="r" b="b"/>
              <a:pathLst>
                <a:path w="32451" h="44023" extrusionOk="0">
                  <a:moveTo>
                    <a:pt x="20999" y="0"/>
                  </a:moveTo>
                  <a:cubicBezTo>
                    <a:pt x="20017" y="0"/>
                    <a:pt x="19037" y="76"/>
                    <a:pt x="18070" y="230"/>
                  </a:cubicBezTo>
                  <a:cubicBezTo>
                    <a:pt x="15921" y="591"/>
                    <a:pt x="13810" y="1333"/>
                    <a:pt x="12098" y="2646"/>
                  </a:cubicBezTo>
                  <a:cubicBezTo>
                    <a:pt x="10386" y="3920"/>
                    <a:pt x="9112" y="5822"/>
                    <a:pt x="8769" y="7914"/>
                  </a:cubicBezTo>
                  <a:lnTo>
                    <a:pt x="3634" y="20544"/>
                  </a:lnTo>
                  <a:cubicBezTo>
                    <a:pt x="3234" y="21514"/>
                    <a:pt x="2854" y="22484"/>
                    <a:pt x="2473" y="23473"/>
                  </a:cubicBezTo>
                  <a:cubicBezTo>
                    <a:pt x="1979" y="24805"/>
                    <a:pt x="1503" y="26174"/>
                    <a:pt x="1123" y="27563"/>
                  </a:cubicBezTo>
                  <a:cubicBezTo>
                    <a:pt x="781" y="28761"/>
                    <a:pt x="552" y="29998"/>
                    <a:pt x="400" y="31272"/>
                  </a:cubicBezTo>
                  <a:cubicBezTo>
                    <a:pt x="1" y="35000"/>
                    <a:pt x="761" y="39013"/>
                    <a:pt x="3272" y="41790"/>
                  </a:cubicBezTo>
                  <a:cubicBezTo>
                    <a:pt x="3367" y="41866"/>
                    <a:pt x="3443" y="41962"/>
                    <a:pt x="3520" y="42038"/>
                  </a:cubicBezTo>
                  <a:cubicBezTo>
                    <a:pt x="4623" y="43159"/>
                    <a:pt x="6071" y="44023"/>
                    <a:pt x="7633" y="44023"/>
                  </a:cubicBezTo>
                  <a:cubicBezTo>
                    <a:pt x="7714" y="44023"/>
                    <a:pt x="7794" y="44020"/>
                    <a:pt x="7875" y="44016"/>
                  </a:cubicBezTo>
                  <a:cubicBezTo>
                    <a:pt x="9264" y="43921"/>
                    <a:pt x="10557" y="43103"/>
                    <a:pt x="11451" y="42038"/>
                  </a:cubicBezTo>
                  <a:cubicBezTo>
                    <a:pt x="11546" y="41943"/>
                    <a:pt x="11603" y="41866"/>
                    <a:pt x="11679" y="41771"/>
                  </a:cubicBezTo>
                  <a:cubicBezTo>
                    <a:pt x="12459" y="40744"/>
                    <a:pt x="12973" y="39508"/>
                    <a:pt x="13391" y="38310"/>
                  </a:cubicBezTo>
                  <a:cubicBezTo>
                    <a:pt x="15674" y="31519"/>
                    <a:pt x="15141" y="24196"/>
                    <a:pt x="14456" y="17063"/>
                  </a:cubicBezTo>
                  <a:lnTo>
                    <a:pt x="14456" y="16949"/>
                  </a:lnTo>
                  <a:cubicBezTo>
                    <a:pt x="14437" y="16873"/>
                    <a:pt x="14437" y="16835"/>
                    <a:pt x="14437" y="16778"/>
                  </a:cubicBezTo>
                  <a:lnTo>
                    <a:pt x="14818" y="16778"/>
                  </a:lnTo>
                  <a:cubicBezTo>
                    <a:pt x="16111" y="16759"/>
                    <a:pt x="17405" y="16245"/>
                    <a:pt x="18356" y="15390"/>
                  </a:cubicBezTo>
                  <a:cubicBezTo>
                    <a:pt x="18451" y="15313"/>
                    <a:pt x="18546" y="15237"/>
                    <a:pt x="18622" y="15142"/>
                  </a:cubicBezTo>
                  <a:cubicBezTo>
                    <a:pt x="18812" y="15161"/>
                    <a:pt x="19021" y="15199"/>
                    <a:pt x="19212" y="15199"/>
                  </a:cubicBezTo>
                  <a:cubicBezTo>
                    <a:pt x="19592" y="15199"/>
                    <a:pt x="19973" y="15123"/>
                    <a:pt x="20296" y="14952"/>
                  </a:cubicBezTo>
                  <a:cubicBezTo>
                    <a:pt x="20962" y="14629"/>
                    <a:pt x="21475" y="13887"/>
                    <a:pt x="21342" y="13145"/>
                  </a:cubicBezTo>
                  <a:cubicBezTo>
                    <a:pt x="21304" y="12765"/>
                    <a:pt x="21057" y="12403"/>
                    <a:pt x="20809" y="12099"/>
                  </a:cubicBezTo>
                  <a:cubicBezTo>
                    <a:pt x="20809" y="12080"/>
                    <a:pt x="20771" y="12061"/>
                    <a:pt x="20771" y="12061"/>
                  </a:cubicBezTo>
                  <a:cubicBezTo>
                    <a:pt x="20733" y="11985"/>
                    <a:pt x="20676" y="11928"/>
                    <a:pt x="20638" y="11890"/>
                  </a:cubicBezTo>
                  <a:cubicBezTo>
                    <a:pt x="20353" y="11585"/>
                    <a:pt x="20068" y="11319"/>
                    <a:pt x="19763" y="11053"/>
                  </a:cubicBezTo>
                  <a:lnTo>
                    <a:pt x="19763" y="11053"/>
                  </a:lnTo>
                  <a:cubicBezTo>
                    <a:pt x="19877" y="11110"/>
                    <a:pt x="20011" y="11148"/>
                    <a:pt x="20144" y="11205"/>
                  </a:cubicBezTo>
                  <a:cubicBezTo>
                    <a:pt x="20562" y="11376"/>
                    <a:pt x="21000" y="11528"/>
                    <a:pt x="21437" y="11585"/>
                  </a:cubicBezTo>
                  <a:cubicBezTo>
                    <a:pt x="21494" y="11604"/>
                    <a:pt x="21513" y="11604"/>
                    <a:pt x="21570" y="11604"/>
                  </a:cubicBezTo>
                  <a:cubicBezTo>
                    <a:pt x="21648" y="11611"/>
                    <a:pt x="21726" y="11615"/>
                    <a:pt x="21805" y="11615"/>
                  </a:cubicBezTo>
                  <a:cubicBezTo>
                    <a:pt x="22367" y="11615"/>
                    <a:pt x="22953" y="11434"/>
                    <a:pt x="23320" y="11034"/>
                  </a:cubicBezTo>
                  <a:cubicBezTo>
                    <a:pt x="23663" y="10710"/>
                    <a:pt x="23796" y="10235"/>
                    <a:pt x="23796" y="9759"/>
                  </a:cubicBezTo>
                  <a:cubicBezTo>
                    <a:pt x="23796" y="9512"/>
                    <a:pt x="23777" y="9284"/>
                    <a:pt x="23701" y="9037"/>
                  </a:cubicBezTo>
                  <a:cubicBezTo>
                    <a:pt x="23625" y="8770"/>
                    <a:pt x="23510" y="8561"/>
                    <a:pt x="23396" y="8333"/>
                  </a:cubicBezTo>
                  <a:cubicBezTo>
                    <a:pt x="23187" y="7952"/>
                    <a:pt x="22883" y="7591"/>
                    <a:pt x="22616" y="7230"/>
                  </a:cubicBezTo>
                  <a:cubicBezTo>
                    <a:pt x="21894" y="6374"/>
                    <a:pt x="21114" y="5594"/>
                    <a:pt x="20277" y="4852"/>
                  </a:cubicBezTo>
                  <a:cubicBezTo>
                    <a:pt x="20163" y="4738"/>
                    <a:pt x="20030" y="4643"/>
                    <a:pt x="19915" y="4548"/>
                  </a:cubicBezTo>
                  <a:cubicBezTo>
                    <a:pt x="19973" y="4529"/>
                    <a:pt x="20011" y="4529"/>
                    <a:pt x="20068" y="4491"/>
                  </a:cubicBezTo>
                  <a:cubicBezTo>
                    <a:pt x="20733" y="4262"/>
                    <a:pt x="21361" y="4053"/>
                    <a:pt x="22008" y="3825"/>
                  </a:cubicBezTo>
                  <a:cubicBezTo>
                    <a:pt x="24005" y="4015"/>
                    <a:pt x="26002" y="4243"/>
                    <a:pt x="28018" y="4434"/>
                  </a:cubicBezTo>
                  <a:lnTo>
                    <a:pt x="28665" y="4491"/>
                  </a:lnTo>
                  <a:cubicBezTo>
                    <a:pt x="29093" y="4533"/>
                    <a:pt x="29542" y="4555"/>
                    <a:pt x="29973" y="4555"/>
                  </a:cubicBezTo>
                  <a:cubicBezTo>
                    <a:pt x="30117" y="4555"/>
                    <a:pt x="30258" y="4552"/>
                    <a:pt x="30396" y="4548"/>
                  </a:cubicBezTo>
                  <a:cubicBezTo>
                    <a:pt x="30871" y="4529"/>
                    <a:pt x="31328" y="4453"/>
                    <a:pt x="31784" y="4300"/>
                  </a:cubicBezTo>
                  <a:cubicBezTo>
                    <a:pt x="32089" y="4205"/>
                    <a:pt x="32450" y="3958"/>
                    <a:pt x="32260" y="3692"/>
                  </a:cubicBezTo>
                  <a:cubicBezTo>
                    <a:pt x="32222" y="3559"/>
                    <a:pt x="32108" y="3502"/>
                    <a:pt x="32013" y="3425"/>
                  </a:cubicBezTo>
                  <a:cubicBezTo>
                    <a:pt x="31975" y="3406"/>
                    <a:pt x="31918" y="3349"/>
                    <a:pt x="31880" y="3330"/>
                  </a:cubicBezTo>
                  <a:cubicBezTo>
                    <a:pt x="31594" y="3140"/>
                    <a:pt x="31309" y="2950"/>
                    <a:pt x="31005" y="2760"/>
                  </a:cubicBezTo>
                  <a:cubicBezTo>
                    <a:pt x="28019" y="962"/>
                    <a:pt x="24499" y="0"/>
                    <a:pt x="20999" y="0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382225" y="3661425"/>
              <a:ext cx="58025" cy="25050"/>
            </a:xfrm>
            <a:custGeom>
              <a:avLst/>
              <a:gdLst/>
              <a:ahLst/>
              <a:cxnLst/>
              <a:rect l="l" t="t" r="r" b="b"/>
              <a:pathLst>
                <a:path w="2321" h="1002" extrusionOk="0">
                  <a:moveTo>
                    <a:pt x="288" y="1"/>
                  </a:moveTo>
                  <a:cubicBezTo>
                    <a:pt x="185" y="1"/>
                    <a:pt x="73" y="84"/>
                    <a:pt x="57" y="180"/>
                  </a:cubicBezTo>
                  <a:cubicBezTo>
                    <a:pt x="0" y="333"/>
                    <a:pt x="95" y="447"/>
                    <a:pt x="228" y="466"/>
                  </a:cubicBezTo>
                  <a:cubicBezTo>
                    <a:pt x="799" y="675"/>
                    <a:pt x="1389" y="865"/>
                    <a:pt x="1997" y="998"/>
                  </a:cubicBezTo>
                  <a:cubicBezTo>
                    <a:pt x="2011" y="1000"/>
                    <a:pt x="2025" y="1001"/>
                    <a:pt x="2038" y="1001"/>
                  </a:cubicBezTo>
                  <a:cubicBezTo>
                    <a:pt x="2157" y="1001"/>
                    <a:pt x="2266" y="929"/>
                    <a:pt x="2283" y="827"/>
                  </a:cubicBezTo>
                  <a:cubicBezTo>
                    <a:pt x="2321" y="713"/>
                    <a:pt x="2245" y="561"/>
                    <a:pt x="2130" y="542"/>
                  </a:cubicBezTo>
                  <a:cubicBezTo>
                    <a:pt x="1503" y="428"/>
                    <a:pt x="913" y="256"/>
                    <a:pt x="343" y="9"/>
                  </a:cubicBezTo>
                  <a:cubicBezTo>
                    <a:pt x="325" y="3"/>
                    <a:pt x="307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437375" y="3601550"/>
              <a:ext cx="121350" cy="48350"/>
            </a:xfrm>
            <a:custGeom>
              <a:avLst/>
              <a:gdLst/>
              <a:ahLst/>
              <a:cxnLst/>
              <a:rect l="l" t="t" r="r" b="b"/>
              <a:pathLst>
                <a:path w="4854" h="1934" extrusionOk="0">
                  <a:moveTo>
                    <a:pt x="384" y="1"/>
                  </a:moveTo>
                  <a:cubicBezTo>
                    <a:pt x="153" y="1"/>
                    <a:pt x="1" y="332"/>
                    <a:pt x="248" y="464"/>
                  </a:cubicBezTo>
                  <a:cubicBezTo>
                    <a:pt x="1579" y="1130"/>
                    <a:pt x="3006" y="1624"/>
                    <a:pt x="4451" y="1929"/>
                  </a:cubicBezTo>
                  <a:cubicBezTo>
                    <a:pt x="4468" y="1932"/>
                    <a:pt x="4483" y="1933"/>
                    <a:pt x="4498" y="1933"/>
                  </a:cubicBezTo>
                  <a:cubicBezTo>
                    <a:pt x="4750" y="1933"/>
                    <a:pt x="4854" y="1507"/>
                    <a:pt x="4585" y="1453"/>
                  </a:cubicBezTo>
                  <a:cubicBezTo>
                    <a:pt x="3158" y="1149"/>
                    <a:pt x="1769" y="673"/>
                    <a:pt x="495" y="27"/>
                  </a:cubicBezTo>
                  <a:cubicBezTo>
                    <a:pt x="457" y="9"/>
                    <a:pt x="419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491575" y="3492625"/>
              <a:ext cx="106625" cy="73175"/>
            </a:xfrm>
            <a:custGeom>
              <a:avLst/>
              <a:gdLst/>
              <a:ahLst/>
              <a:cxnLst/>
              <a:rect l="l" t="t" r="r" b="b"/>
              <a:pathLst>
                <a:path w="4265" h="2927" extrusionOk="0">
                  <a:moveTo>
                    <a:pt x="289" y="0"/>
                  </a:moveTo>
                  <a:cubicBezTo>
                    <a:pt x="186" y="0"/>
                    <a:pt x="74" y="83"/>
                    <a:pt x="58" y="180"/>
                  </a:cubicBezTo>
                  <a:cubicBezTo>
                    <a:pt x="1" y="332"/>
                    <a:pt x="96" y="427"/>
                    <a:pt x="229" y="465"/>
                  </a:cubicBezTo>
                  <a:cubicBezTo>
                    <a:pt x="1542" y="1017"/>
                    <a:pt x="2740" y="1816"/>
                    <a:pt x="3767" y="2843"/>
                  </a:cubicBezTo>
                  <a:cubicBezTo>
                    <a:pt x="3817" y="2902"/>
                    <a:pt x="3875" y="2926"/>
                    <a:pt x="3930" y="2926"/>
                  </a:cubicBezTo>
                  <a:cubicBezTo>
                    <a:pt x="4107" y="2926"/>
                    <a:pt x="4264" y="2679"/>
                    <a:pt x="4090" y="2520"/>
                  </a:cubicBezTo>
                  <a:cubicBezTo>
                    <a:pt x="3006" y="1435"/>
                    <a:pt x="1751" y="617"/>
                    <a:pt x="343" y="9"/>
                  </a:cubicBezTo>
                  <a:cubicBezTo>
                    <a:pt x="326" y="3"/>
                    <a:pt x="308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540575" y="3362725"/>
              <a:ext cx="42325" cy="23050"/>
            </a:xfrm>
            <a:custGeom>
              <a:avLst/>
              <a:gdLst/>
              <a:ahLst/>
              <a:cxnLst/>
              <a:rect l="l" t="t" r="r" b="b"/>
              <a:pathLst>
                <a:path w="1693" h="922" extrusionOk="0">
                  <a:moveTo>
                    <a:pt x="231" y="1"/>
                  </a:moveTo>
                  <a:cubicBezTo>
                    <a:pt x="134" y="1"/>
                    <a:pt x="34" y="58"/>
                    <a:pt x="19" y="164"/>
                  </a:cubicBezTo>
                  <a:cubicBezTo>
                    <a:pt x="0" y="278"/>
                    <a:pt x="76" y="431"/>
                    <a:pt x="190" y="450"/>
                  </a:cubicBezTo>
                  <a:cubicBezTo>
                    <a:pt x="400" y="507"/>
                    <a:pt x="590" y="545"/>
                    <a:pt x="780" y="621"/>
                  </a:cubicBezTo>
                  <a:lnTo>
                    <a:pt x="799" y="621"/>
                  </a:lnTo>
                  <a:cubicBezTo>
                    <a:pt x="837" y="621"/>
                    <a:pt x="856" y="640"/>
                    <a:pt x="875" y="640"/>
                  </a:cubicBezTo>
                  <a:lnTo>
                    <a:pt x="1027" y="716"/>
                  </a:lnTo>
                  <a:cubicBezTo>
                    <a:pt x="1122" y="754"/>
                    <a:pt x="1217" y="811"/>
                    <a:pt x="1274" y="887"/>
                  </a:cubicBezTo>
                  <a:cubicBezTo>
                    <a:pt x="1304" y="911"/>
                    <a:pt x="1342" y="922"/>
                    <a:pt x="1381" y="922"/>
                  </a:cubicBezTo>
                  <a:cubicBezTo>
                    <a:pt x="1468" y="922"/>
                    <a:pt x="1565" y="870"/>
                    <a:pt x="1617" y="792"/>
                  </a:cubicBezTo>
                  <a:cubicBezTo>
                    <a:pt x="1693" y="716"/>
                    <a:pt x="1655" y="583"/>
                    <a:pt x="1541" y="507"/>
                  </a:cubicBezTo>
                  <a:cubicBezTo>
                    <a:pt x="1160" y="259"/>
                    <a:pt x="761" y="107"/>
                    <a:pt x="304" y="12"/>
                  </a:cubicBezTo>
                  <a:cubicBezTo>
                    <a:pt x="281" y="4"/>
                    <a:pt x="256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617600" y="3499025"/>
              <a:ext cx="23800" cy="25700"/>
            </a:xfrm>
            <a:custGeom>
              <a:avLst/>
              <a:gdLst/>
              <a:ahLst/>
              <a:cxnLst/>
              <a:rect l="l" t="t" r="r" b="b"/>
              <a:pathLst>
                <a:path w="952" h="1028" extrusionOk="0">
                  <a:moveTo>
                    <a:pt x="723" y="0"/>
                  </a:moveTo>
                  <a:cubicBezTo>
                    <a:pt x="647" y="0"/>
                    <a:pt x="609" y="19"/>
                    <a:pt x="552" y="76"/>
                  </a:cubicBezTo>
                  <a:cubicBezTo>
                    <a:pt x="381" y="266"/>
                    <a:pt x="248" y="419"/>
                    <a:pt x="77" y="609"/>
                  </a:cubicBezTo>
                  <a:cubicBezTo>
                    <a:pt x="38" y="666"/>
                    <a:pt x="0" y="704"/>
                    <a:pt x="0" y="780"/>
                  </a:cubicBezTo>
                  <a:cubicBezTo>
                    <a:pt x="0" y="837"/>
                    <a:pt x="38" y="894"/>
                    <a:pt x="77" y="951"/>
                  </a:cubicBezTo>
                  <a:cubicBezTo>
                    <a:pt x="134" y="989"/>
                    <a:pt x="172" y="1027"/>
                    <a:pt x="248" y="1027"/>
                  </a:cubicBezTo>
                  <a:cubicBezTo>
                    <a:pt x="324" y="1027"/>
                    <a:pt x="362" y="989"/>
                    <a:pt x="419" y="951"/>
                  </a:cubicBezTo>
                  <a:cubicBezTo>
                    <a:pt x="571" y="761"/>
                    <a:pt x="723" y="590"/>
                    <a:pt x="894" y="400"/>
                  </a:cubicBezTo>
                  <a:cubicBezTo>
                    <a:pt x="932" y="361"/>
                    <a:pt x="951" y="304"/>
                    <a:pt x="951" y="228"/>
                  </a:cubicBezTo>
                  <a:cubicBezTo>
                    <a:pt x="951" y="190"/>
                    <a:pt x="932" y="114"/>
                    <a:pt x="894" y="76"/>
                  </a:cubicBezTo>
                  <a:cubicBezTo>
                    <a:pt x="837" y="19"/>
                    <a:pt x="799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1562450" y="3587450"/>
              <a:ext cx="26175" cy="28100"/>
            </a:xfrm>
            <a:custGeom>
              <a:avLst/>
              <a:gdLst/>
              <a:ahLst/>
              <a:cxnLst/>
              <a:rect l="l" t="t" r="r" b="b"/>
              <a:pathLst>
                <a:path w="1047" h="1124" extrusionOk="0">
                  <a:moveTo>
                    <a:pt x="818" y="1"/>
                  </a:moveTo>
                  <a:cubicBezTo>
                    <a:pt x="742" y="1"/>
                    <a:pt x="685" y="20"/>
                    <a:pt x="647" y="77"/>
                  </a:cubicBezTo>
                  <a:lnTo>
                    <a:pt x="76" y="724"/>
                  </a:lnTo>
                  <a:cubicBezTo>
                    <a:pt x="19" y="762"/>
                    <a:pt x="0" y="800"/>
                    <a:pt x="0" y="876"/>
                  </a:cubicBezTo>
                  <a:cubicBezTo>
                    <a:pt x="0" y="933"/>
                    <a:pt x="19" y="1009"/>
                    <a:pt x="76" y="1047"/>
                  </a:cubicBezTo>
                  <a:cubicBezTo>
                    <a:pt x="114" y="1085"/>
                    <a:pt x="171" y="1123"/>
                    <a:pt x="247" y="1123"/>
                  </a:cubicBezTo>
                  <a:cubicBezTo>
                    <a:pt x="304" y="1123"/>
                    <a:pt x="361" y="1085"/>
                    <a:pt x="399" y="1047"/>
                  </a:cubicBezTo>
                  <a:lnTo>
                    <a:pt x="970" y="400"/>
                  </a:lnTo>
                  <a:cubicBezTo>
                    <a:pt x="1027" y="362"/>
                    <a:pt x="1046" y="305"/>
                    <a:pt x="1046" y="248"/>
                  </a:cubicBezTo>
                  <a:cubicBezTo>
                    <a:pt x="1046" y="172"/>
                    <a:pt x="1027" y="96"/>
                    <a:pt x="970" y="77"/>
                  </a:cubicBezTo>
                  <a:cubicBezTo>
                    <a:pt x="932" y="20"/>
                    <a:pt x="875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1657075" y="3274075"/>
              <a:ext cx="20950" cy="33325"/>
            </a:xfrm>
            <a:custGeom>
              <a:avLst/>
              <a:gdLst/>
              <a:ahLst/>
              <a:cxnLst/>
              <a:rect l="l" t="t" r="r" b="b"/>
              <a:pathLst>
                <a:path w="838" h="1333" extrusionOk="0">
                  <a:moveTo>
                    <a:pt x="540" y="1"/>
                  </a:moveTo>
                  <a:cubicBezTo>
                    <a:pt x="456" y="1"/>
                    <a:pt x="374" y="47"/>
                    <a:pt x="324" y="134"/>
                  </a:cubicBezTo>
                  <a:cubicBezTo>
                    <a:pt x="133" y="420"/>
                    <a:pt x="19" y="762"/>
                    <a:pt x="0" y="1104"/>
                  </a:cubicBezTo>
                  <a:cubicBezTo>
                    <a:pt x="0" y="1219"/>
                    <a:pt x="114" y="1333"/>
                    <a:pt x="228" y="1333"/>
                  </a:cubicBezTo>
                  <a:cubicBezTo>
                    <a:pt x="381" y="1333"/>
                    <a:pt x="476" y="1238"/>
                    <a:pt x="476" y="1104"/>
                  </a:cubicBezTo>
                  <a:lnTo>
                    <a:pt x="476" y="1028"/>
                  </a:lnTo>
                  <a:cubicBezTo>
                    <a:pt x="495" y="914"/>
                    <a:pt x="514" y="800"/>
                    <a:pt x="571" y="667"/>
                  </a:cubicBezTo>
                  <a:cubicBezTo>
                    <a:pt x="571" y="667"/>
                    <a:pt x="571" y="648"/>
                    <a:pt x="590" y="648"/>
                  </a:cubicBezTo>
                  <a:cubicBezTo>
                    <a:pt x="609" y="629"/>
                    <a:pt x="609" y="610"/>
                    <a:pt x="628" y="553"/>
                  </a:cubicBezTo>
                  <a:cubicBezTo>
                    <a:pt x="666" y="515"/>
                    <a:pt x="704" y="439"/>
                    <a:pt x="742" y="382"/>
                  </a:cubicBezTo>
                  <a:cubicBezTo>
                    <a:pt x="837" y="249"/>
                    <a:pt x="780" y="77"/>
                    <a:pt x="666" y="39"/>
                  </a:cubicBezTo>
                  <a:cubicBezTo>
                    <a:pt x="627" y="13"/>
                    <a:pt x="583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17925" y="3670675"/>
              <a:ext cx="720425" cy="537600"/>
            </a:xfrm>
            <a:custGeom>
              <a:avLst/>
              <a:gdLst/>
              <a:ahLst/>
              <a:cxnLst/>
              <a:rect l="l" t="t" r="r" b="b"/>
              <a:pathLst>
                <a:path w="28817" h="21504" extrusionOk="0">
                  <a:moveTo>
                    <a:pt x="26572" y="1"/>
                  </a:moveTo>
                  <a:lnTo>
                    <a:pt x="16814" y="7095"/>
                  </a:lnTo>
                  <a:lnTo>
                    <a:pt x="875" y="18641"/>
                  </a:lnTo>
                  <a:cubicBezTo>
                    <a:pt x="228" y="19097"/>
                    <a:pt x="0" y="19972"/>
                    <a:pt x="380" y="20657"/>
                  </a:cubicBezTo>
                  <a:cubicBezTo>
                    <a:pt x="380" y="20657"/>
                    <a:pt x="399" y="20695"/>
                    <a:pt x="399" y="20714"/>
                  </a:cubicBezTo>
                  <a:cubicBezTo>
                    <a:pt x="685" y="21229"/>
                    <a:pt x="1219" y="21503"/>
                    <a:pt x="1765" y="21503"/>
                  </a:cubicBezTo>
                  <a:cubicBezTo>
                    <a:pt x="2126" y="21503"/>
                    <a:pt x="2493" y="21383"/>
                    <a:pt x="2796" y="21133"/>
                  </a:cubicBezTo>
                  <a:lnTo>
                    <a:pt x="15445" y="11185"/>
                  </a:lnTo>
                  <a:lnTo>
                    <a:pt x="28760" y="685"/>
                  </a:lnTo>
                  <a:lnTo>
                    <a:pt x="28817" y="647"/>
                  </a:lnTo>
                  <a:cubicBezTo>
                    <a:pt x="28056" y="571"/>
                    <a:pt x="27295" y="343"/>
                    <a:pt x="26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659450" y="3373950"/>
              <a:ext cx="175475" cy="131750"/>
            </a:xfrm>
            <a:custGeom>
              <a:avLst/>
              <a:gdLst/>
              <a:ahLst/>
              <a:cxnLst/>
              <a:rect l="l" t="t" r="r" b="b"/>
              <a:pathLst>
                <a:path w="7019" h="5270" extrusionOk="0">
                  <a:moveTo>
                    <a:pt x="5269" y="1"/>
                  </a:moveTo>
                  <a:lnTo>
                    <a:pt x="0" y="3843"/>
                  </a:lnTo>
                  <a:cubicBezTo>
                    <a:pt x="114" y="4071"/>
                    <a:pt x="229" y="4318"/>
                    <a:pt x="305" y="4547"/>
                  </a:cubicBezTo>
                  <a:cubicBezTo>
                    <a:pt x="362" y="4794"/>
                    <a:pt x="400" y="5022"/>
                    <a:pt x="400" y="5269"/>
                  </a:cubicBezTo>
                  <a:lnTo>
                    <a:pt x="7019" y="58"/>
                  </a:lnTo>
                  <a:lnTo>
                    <a:pt x="7019" y="58"/>
                  </a:lnTo>
                  <a:cubicBezTo>
                    <a:pt x="6876" y="62"/>
                    <a:pt x="6734" y="65"/>
                    <a:pt x="6590" y="65"/>
                  </a:cubicBezTo>
                  <a:cubicBezTo>
                    <a:pt x="6161" y="65"/>
                    <a:pt x="5726" y="43"/>
                    <a:pt x="5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1851075" y="3229500"/>
              <a:ext cx="150775" cy="115000"/>
            </a:xfrm>
            <a:custGeom>
              <a:avLst/>
              <a:gdLst/>
              <a:ahLst/>
              <a:cxnLst/>
              <a:rect l="l" t="t" r="r" b="b"/>
              <a:pathLst>
                <a:path w="6031" h="4600" extrusionOk="0">
                  <a:moveTo>
                    <a:pt x="5656" y="0"/>
                  </a:moveTo>
                  <a:cubicBezTo>
                    <a:pt x="5580" y="0"/>
                    <a:pt x="5504" y="25"/>
                    <a:pt x="5441" y="72"/>
                  </a:cubicBezTo>
                  <a:lnTo>
                    <a:pt x="1" y="4029"/>
                  </a:lnTo>
                  <a:cubicBezTo>
                    <a:pt x="286" y="4219"/>
                    <a:pt x="609" y="4390"/>
                    <a:pt x="895" y="4599"/>
                  </a:cubicBezTo>
                  <a:lnTo>
                    <a:pt x="5878" y="681"/>
                  </a:lnTo>
                  <a:cubicBezTo>
                    <a:pt x="5973" y="605"/>
                    <a:pt x="6030" y="491"/>
                    <a:pt x="6030" y="396"/>
                  </a:cubicBezTo>
                  <a:cubicBezTo>
                    <a:pt x="6030" y="320"/>
                    <a:pt x="6011" y="225"/>
                    <a:pt x="5935" y="148"/>
                  </a:cubicBezTo>
                  <a:cubicBezTo>
                    <a:pt x="5869" y="49"/>
                    <a:pt x="5763" y="0"/>
                    <a:pt x="5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1781650" y="3165200"/>
              <a:ext cx="438450" cy="419900"/>
            </a:xfrm>
            <a:custGeom>
              <a:avLst/>
              <a:gdLst/>
              <a:ahLst/>
              <a:cxnLst/>
              <a:rect l="l" t="t" r="r" b="b"/>
              <a:pathLst>
                <a:path w="17538" h="16796" extrusionOk="0">
                  <a:moveTo>
                    <a:pt x="350" y="1"/>
                  </a:moveTo>
                  <a:cubicBezTo>
                    <a:pt x="262" y="1"/>
                    <a:pt x="172" y="39"/>
                    <a:pt x="96" y="115"/>
                  </a:cubicBezTo>
                  <a:cubicBezTo>
                    <a:pt x="58" y="172"/>
                    <a:pt x="1" y="248"/>
                    <a:pt x="1" y="324"/>
                  </a:cubicBezTo>
                  <a:cubicBezTo>
                    <a:pt x="1" y="438"/>
                    <a:pt x="20" y="552"/>
                    <a:pt x="115" y="628"/>
                  </a:cubicBezTo>
                  <a:lnTo>
                    <a:pt x="16511" y="16796"/>
                  </a:lnTo>
                  <a:cubicBezTo>
                    <a:pt x="16625" y="16625"/>
                    <a:pt x="16777" y="16473"/>
                    <a:pt x="16891" y="16320"/>
                  </a:cubicBezTo>
                  <a:cubicBezTo>
                    <a:pt x="17100" y="16035"/>
                    <a:pt x="17310" y="15769"/>
                    <a:pt x="17538" y="15521"/>
                  </a:cubicBezTo>
                  <a:lnTo>
                    <a:pt x="590" y="115"/>
                  </a:lnTo>
                  <a:cubicBezTo>
                    <a:pt x="524" y="39"/>
                    <a:pt x="438" y="1"/>
                    <a:pt x="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1897200" y="3339375"/>
              <a:ext cx="1098000" cy="944450"/>
            </a:xfrm>
            <a:custGeom>
              <a:avLst/>
              <a:gdLst/>
              <a:ahLst/>
              <a:cxnLst/>
              <a:rect l="l" t="t" r="r" b="b"/>
              <a:pathLst>
                <a:path w="43920" h="37778" extrusionOk="0">
                  <a:moveTo>
                    <a:pt x="13469" y="1"/>
                  </a:moveTo>
                  <a:cubicBezTo>
                    <a:pt x="12761" y="1"/>
                    <a:pt x="12046" y="86"/>
                    <a:pt x="11337" y="223"/>
                  </a:cubicBezTo>
                  <a:cubicBezTo>
                    <a:pt x="9340" y="661"/>
                    <a:pt x="7400" y="1250"/>
                    <a:pt x="5441" y="1764"/>
                  </a:cubicBezTo>
                  <a:cubicBezTo>
                    <a:pt x="4452" y="2030"/>
                    <a:pt x="3462" y="2316"/>
                    <a:pt x="2473" y="2582"/>
                  </a:cubicBezTo>
                  <a:cubicBezTo>
                    <a:pt x="1998" y="2696"/>
                    <a:pt x="1522" y="2810"/>
                    <a:pt x="1066" y="2962"/>
                  </a:cubicBezTo>
                  <a:cubicBezTo>
                    <a:pt x="800" y="3057"/>
                    <a:pt x="495" y="3191"/>
                    <a:pt x="381" y="3476"/>
                  </a:cubicBezTo>
                  <a:cubicBezTo>
                    <a:pt x="1" y="4408"/>
                    <a:pt x="1446" y="4902"/>
                    <a:pt x="2036" y="5169"/>
                  </a:cubicBezTo>
                  <a:cubicBezTo>
                    <a:pt x="2359" y="5321"/>
                    <a:pt x="2683" y="5435"/>
                    <a:pt x="3025" y="5530"/>
                  </a:cubicBezTo>
                  <a:cubicBezTo>
                    <a:pt x="2797" y="5606"/>
                    <a:pt x="2607" y="5663"/>
                    <a:pt x="2416" y="5739"/>
                  </a:cubicBezTo>
                  <a:cubicBezTo>
                    <a:pt x="1884" y="5949"/>
                    <a:pt x="1218" y="6101"/>
                    <a:pt x="762" y="6500"/>
                  </a:cubicBezTo>
                  <a:cubicBezTo>
                    <a:pt x="362" y="6843"/>
                    <a:pt x="267" y="7375"/>
                    <a:pt x="552" y="7832"/>
                  </a:cubicBezTo>
                  <a:cubicBezTo>
                    <a:pt x="857" y="8326"/>
                    <a:pt x="1446" y="8497"/>
                    <a:pt x="1998" y="8593"/>
                  </a:cubicBezTo>
                  <a:cubicBezTo>
                    <a:pt x="3477" y="8834"/>
                    <a:pt x="4989" y="8948"/>
                    <a:pt x="6499" y="8948"/>
                  </a:cubicBezTo>
                  <a:cubicBezTo>
                    <a:pt x="7842" y="8948"/>
                    <a:pt x="9184" y="8858"/>
                    <a:pt x="10500" y="8688"/>
                  </a:cubicBezTo>
                  <a:cubicBezTo>
                    <a:pt x="11527" y="8573"/>
                    <a:pt x="12535" y="8383"/>
                    <a:pt x="13525" y="8136"/>
                  </a:cubicBezTo>
                  <a:lnTo>
                    <a:pt x="13525" y="8136"/>
                  </a:lnTo>
                  <a:cubicBezTo>
                    <a:pt x="13011" y="8707"/>
                    <a:pt x="12478" y="9258"/>
                    <a:pt x="11965" y="9829"/>
                  </a:cubicBezTo>
                  <a:cubicBezTo>
                    <a:pt x="11603" y="10190"/>
                    <a:pt x="11223" y="10590"/>
                    <a:pt x="11071" y="11084"/>
                  </a:cubicBezTo>
                  <a:cubicBezTo>
                    <a:pt x="10919" y="11636"/>
                    <a:pt x="11033" y="12206"/>
                    <a:pt x="11223" y="12739"/>
                  </a:cubicBezTo>
                  <a:cubicBezTo>
                    <a:pt x="11641" y="13994"/>
                    <a:pt x="12098" y="15250"/>
                    <a:pt x="12573" y="16505"/>
                  </a:cubicBezTo>
                  <a:cubicBezTo>
                    <a:pt x="12726" y="16886"/>
                    <a:pt x="12954" y="17304"/>
                    <a:pt x="13391" y="17399"/>
                  </a:cubicBezTo>
                  <a:cubicBezTo>
                    <a:pt x="13452" y="17414"/>
                    <a:pt x="13512" y="17421"/>
                    <a:pt x="13572" y="17421"/>
                  </a:cubicBezTo>
                  <a:cubicBezTo>
                    <a:pt x="13976" y="17421"/>
                    <a:pt x="14338" y="17103"/>
                    <a:pt x="14571" y="16771"/>
                  </a:cubicBezTo>
                  <a:cubicBezTo>
                    <a:pt x="14856" y="16391"/>
                    <a:pt x="15046" y="16011"/>
                    <a:pt x="15217" y="15592"/>
                  </a:cubicBezTo>
                  <a:cubicBezTo>
                    <a:pt x="15331" y="15935"/>
                    <a:pt x="15484" y="16296"/>
                    <a:pt x="15617" y="16638"/>
                  </a:cubicBezTo>
                  <a:cubicBezTo>
                    <a:pt x="15769" y="16981"/>
                    <a:pt x="15959" y="17323"/>
                    <a:pt x="16149" y="17627"/>
                  </a:cubicBezTo>
                  <a:cubicBezTo>
                    <a:pt x="16302" y="17913"/>
                    <a:pt x="16568" y="18141"/>
                    <a:pt x="16910" y="18198"/>
                  </a:cubicBezTo>
                  <a:cubicBezTo>
                    <a:pt x="16948" y="18203"/>
                    <a:pt x="16985" y="18205"/>
                    <a:pt x="17020" y="18205"/>
                  </a:cubicBezTo>
                  <a:cubicBezTo>
                    <a:pt x="17653" y="18205"/>
                    <a:pt x="17828" y="17427"/>
                    <a:pt x="17918" y="16905"/>
                  </a:cubicBezTo>
                  <a:cubicBezTo>
                    <a:pt x="18013" y="16467"/>
                    <a:pt x="18051" y="16030"/>
                    <a:pt x="18051" y="15573"/>
                  </a:cubicBezTo>
                  <a:cubicBezTo>
                    <a:pt x="18869" y="16790"/>
                    <a:pt x="20144" y="17703"/>
                    <a:pt x="21532" y="18084"/>
                  </a:cubicBezTo>
                  <a:cubicBezTo>
                    <a:pt x="23815" y="22040"/>
                    <a:pt x="26135" y="25997"/>
                    <a:pt x="28418" y="29934"/>
                  </a:cubicBezTo>
                  <a:cubicBezTo>
                    <a:pt x="29464" y="31722"/>
                    <a:pt x="30472" y="33548"/>
                    <a:pt x="31937" y="35031"/>
                  </a:cubicBezTo>
                  <a:cubicBezTo>
                    <a:pt x="33401" y="36534"/>
                    <a:pt x="35265" y="37409"/>
                    <a:pt x="37358" y="37675"/>
                  </a:cubicBezTo>
                  <a:cubicBezTo>
                    <a:pt x="37681" y="37713"/>
                    <a:pt x="38023" y="37732"/>
                    <a:pt x="38366" y="37770"/>
                  </a:cubicBezTo>
                  <a:cubicBezTo>
                    <a:pt x="38498" y="37775"/>
                    <a:pt x="38632" y="37777"/>
                    <a:pt x="38765" y="37777"/>
                  </a:cubicBezTo>
                  <a:cubicBezTo>
                    <a:pt x="40398" y="37777"/>
                    <a:pt x="42091" y="37426"/>
                    <a:pt x="42988" y="36001"/>
                  </a:cubicBezTo>
                  <a:cubicBezTo>
                    <a:pt x="43501" y="35165"/>
                    <a:pt x="43749" y="34175"/>
                    <a:pt x="43844" y="33205"/>
                  </a:cubicBezTo>
                  <a:cubicBezTo>
                    <a:pt x="43920" y="32445"/>
                    <a:pt x="43920" y="31684"/>
                    <a:pt x="43825" y="30942"/>
                  </a:cubicBezTo>
                  <a:cubicBezTo>
                    <a:pt x="43787" y="30638"/>
                    <a:pt x="43730" y="30314"/>
                    <a:pt x="43673" y="30010"/>
                  </a:cubicBezTo>
                  <a:cubicBezTo>
                    <a:pt x="42798" y="25597"/>
                    <a:pt x="39678" y="22154"/>
                    <a:pt x="36311" y="19415"/>
                  </a:cubicBezTo>
                  <a:cubicBezTo>
                    <a:pt x="34504" y="17932"/>
                    <a:pt x="32564" y="16581"/>
                    <a:pt x="30700" y="15212"/>
                  </a:cubicBezTo>
                  <a:cubicBezTo>
                    <a:pt x="29026" y="13994"/>
                    <a:pt x="27391" y="12777"/>
                    <a:pt x="25717" y="11560"/>
                  </a:cubicBezTo>
                  <a:cubicBezTo>
                    <a:pt x="25013" y="10228"/>
                    <a:pt x="24519" y="8783"/>
                    <a:pt x="23891" y="7413"/>
                  </a:cubicBezTo>
                  <a:cubicBezTo>
                    <a:pt x="23187" y="5854"/>
                    <a:pt x="22236" y="4218"/>
                    <a:pt x="20676" y="3362"/>
                  </a:cubicBezTo>
                  <a:cubicBezTo>
                    <a:pt x="20182" y="3076"/>
                    <a:pt x="19668" y="2905"/>
                    <a:pt x="19117" y="2867"/>
                  </a:cubicBezTo>
                  <a:cubicBezTo>
                    <a:pt x="18394" y="1859"/>
                    <a:pt x="17424" y="1060"/>
                    <a:pt x="16283" y="566"/>
                  </a:cubicBezTo>
                  <a:cubicBezTo>
                    <a:pt x="15383" y="160"/>
                    <a:pt x="14433" y="1"/>
                    <a:pt x="13469" y="1"/>
                  </a:cubicBezTo>
                  <a:close/>
                </a:path>
              </a:pathLst>
            </a:custGeom>
            <a:solidFill>
              <a:srgbClr val="EA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956000" y="3405700"/>
              <a:ext cx="424400" cy="64875"/>
            </a:xfrm>
            <a:custGeom>
              <a:avLst/>
              <a:gdLst/>
              <a:ahLst/>
              <a:cxnLst/>
              <a:rect l="l" t="t" r="r" b="b"/>
              <a:pathLst>
                <a:path w="16976" h="2595" extrusionOk="0">
                  <a:moveTo>
                    <a:pt x="16665" y="0"/>
                  </a:moveTo>
                  <a:cubicBezTo>
                    <a:pt x="16648" y="0"/>
                    <a:pt x="16631" y="2"/>
                    <a:pt x="16612" y="5"/>
                  </a:cubicBezTo>
                  <a:cubicBezTo>
                    <a:pt x="12390" y="538"/>
                    <a:pt x="8167" y="1089"/>
                    <a:pt x="3945" y="1641"/>
                  </a:cubicBezTo>
                  <a:cubicBezTo>
                    <a:pt x="2727" y="1812"/>
                    <a:pt x="1510" y="1945"/>
                    <a:pt x="312" y="2116"/>
                  </a:cubicBezTo>
                  <a:cubicBezTo>
                    <a:pt x="1" y="2153"/>
                    <a:pt x="59" y="2594"/>
                    <a:pt x="335" y="2594"/>
                  </a:cubicBezTo>
                  <a:cubicBezTo>
                    <a:pt x="346" y="2594"/>
                    <a:pt x="357" y="2593"/>
                    <a:pt x="369" y="2592"/>
                  </a:cubicBezTo>
                  <a:cubicBezTo>
                    <a:pt x="4610" y="2040"/>
                    <a:pt x="8814" y="1489"/>
                    <a:pt x="13056" y="975"/>
                  </a:cubicBezTo>
                  <a:cubicBezTo>
                    <a:pt x="14273" y="804"/>
                    <a:pt x="15471" y="671"/>
                    <a:pt x="16689" y="500"/>
                  </a:cubicBezTo>
                  <a:cubicBezTo>
                    <a:pt x="16976" y="428"/>
                    <a:pt x="16941" y="0"/>
                    <a:pt x="166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2157325" y="3487875"/>
              <a:ext cx="131550" cy="170375"/>
            </a:xfrm>
            <a:custGeom>
              <a:avLst/>
              <a:gdLst/>
              <a:ahLst/>
              <a:cxnLst/>
              <a:rect l="l" t="t" r="r" b="b"/>
              <a:pathLst>
                <a:path w="5262" h="6815" extrusionOk="0">
                  <a:moveTo>
                    <a:pt x="4887" y="1"/>
                  </a:moveTo>
                  <a:cubicBezTo>
                    <a:pt x="4827" y="1"/>
                    <a:pt x="4767" y="20"/>
                    <a:pt x="4717" y="66"/>
                  </a:cubicBezTo>
                  <a:cubicBezTo>
                    <a:pt x="3956" y="865"/>
                    <a:pt x="3215" y="1701"/>
                    <a:pt x="2511" y="2557"/>
                  </a:cubicBezTo>
                  <a:cubicBezTo>
                    <a:pt x="2283" y="2824"/>
                    <a:pt x="2073" y="3109"/>
                    <a:pt x="1864" y="3356"/>
                  </a:cubicBezTo>
                  <a:cubicBezTo>
                    <a:pt x="1750" y="3508"/>
                    <a:pt x="1617" y="3680"/>
                    <a:pt x="1484" y="3832"/>
                  </a:cubicBezTo>
                  <a:cubicBezTo>
                    <a:pt x="799" y="4669"/>
                    <a:pt x="0" y="5734"/>
                    <a:pt x="704" y="6723"/>
                  </a:cubicBezTo>
                  <a:cubicBezTo>
                    <a:pt x="754" y="6788"/>
                    <a:pt x="817" y="6815"/>
                    <a:pt x="879" y="6815"/>
                  </a:cubicBezTo>
                  <a:cubicBezTo>
                    <a:pt x="1054" y="6815"/>
                    <a:pt x="1225" y="6601"/>
                    <a:pt x="1084" y="6419"/>
                  </a:cubicBezTo>
                  <a:cubicBezTo>
                    <a:pt x="704" y="5867"/>
                    <a:pt x="1103" y="5201"/>
                    <a:pt x="1427" y="4745"/>
                  </a:cubicBezTo>
                  <a:cubicBezTo>
                    <a:pt x="1560" y="4555"/>
                    <a:pt x="1693" y="4383"/>
                    <a:pt x="1845" y="4193"/>
                  </a:cubicBezTo>
                  <a:cubicBezTo>
                    <a:pt x="2092" y="3889"/>
                    <a:pt x="2340" y="3566"/>
                    <a:pt x="2606" y="3242"/>
                  </a:cubicBezTo>
                  <a:cubicBezTo>
                    <a:pt x="2701" y="3128"/>
                    <a:pt x="2796" y="3033"/>
                    <a:pt x="2891" y="2919"/>
                  </a:cubicBezTo>
                  <a:cubicBezTo>
                    <a:pt x="3595" y="2063"/>
                    <a:pt x="4356" y="1207"/>
                    <a:pt x="5117" y="370"/>
                  </a:cubicBezTo>
                  <a:cubicBezTo>
                    <a:pt x="5261" y="196"/>
                    <a:pt x="5076" y="1"/>
                    <a:pt x="48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2266200" y="3585900"/>
              <a:ext cx="142925" cy="154925"/>
            </a:xfrm>
            <a:custGeom>
              <a:avLst/>
              <a:gdLst/>
              <a:ahLst/>
              <a:cxnLst/>
              <a:rect l="l" t="t" r="r" b="b"/>
              <a:pathLst>
                <a:path w="5717" h="6197" extrusionOk="0">
                  <a:moveTo>
                    <a:pt x="5329" y="0"/>
                  </a:moveTo>
                  <a:cubicBezTo>
                    <a:pt x="5284" y="0"/>
                    <a:pt x="5238" y="13"/>
                    <a:pt x="5194" y="44"/>
                  </a:cubicBezTo>
                  <a:cubicBezTo>
                    <a:pt x="4490" y="462"/>
                    <a:pt x="3805" y="900"/>
                    <a:pt x="3139" y="1318"/>
                  </a:cubicBezTo>
                  <a:cubicBezTo>
                    <a:pt x="2474" y="1756"/>
                    <a:pt x="1808" y="2155"/>
                    <a:pt x="1161" y="2612"/>
                  </a:cubicBezTo>
                  <a:cubicBezTo>
                    <a:pt x="667" y="2973"/>
                    <a:pt x="267" y="3449"/>
                    <a:pt x="115" y="4057"/>
                  </a:cubicBezTo>
                  <a:cubicBezTo>
                    <a:pt x="1" y="4704"/>
                    <a:pt x="172" y="5389"/>
                    <a:pt x="362" y="6016"/>
                  </a:cubicBezTo>
                  <a:cubicBezTo>
                    <a:pt x="404" y="6140"/>
                    <a:pt x="517" y="6196"/>
                    <a:pt x="624" y="6196"/>
                  </a:cubicBezTo>
                  <a:cubicBezTo>
                    <a:pt x="763" y="6196"/>
                    <a:pt x="892" y="6102"/>
                    <a:pt x="838" y="5940"/>
                  </a:cubicBezTo>
                  <a:cubicBezTo>
                    <a:pt x="667" y="5370"/>
                    <a:pt x="476" y="4742"/>
                    <a:pt x="591" y="4152"/>
                  </a:cubicBezTo>
                  <a:cubicBezTo>
                    <a:pt x="724" y="3506"/>
                    <a:pt x="1237" y="3106"/>
                    <a:pt x="1770" y="2764"/>
                  </a:cubicBezTo>
                  <a:cubicBezTo>
                    <a:pt x="2987" y="1965"/>
                    <a:pt x="4223" y="1185"/>
                    <a:pt x="5498" y="386"/>
                  </a:cubicBezTo>
                  <a:cubicBezTo>
                    <a:pt x="5717" y="277"/>
                    <a:pt x="5537" y="0"/>
                    <a:pt x="53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2338975" y="3702225"/>
              <a:ext cx="114525" cy="32200"/>
            </a:xfrm>
            <a:custGeom>
              <a:avLst/>
              <a:gdLst/>
              <a:ahLst/>
              <a:cxnLst/>
              <a:rect l="l" t="t" r="r" b="b"/>
              <a:pathLst>
                <a:path w="4581" h="1288" extrusionOk="0">
                  <a:moveTo>
                    <a:pt x="4252" y="0"/>
                  </a:moveTo>
                  <a:cubicBezTo>
                    <a:pt x="4214" y="0"/>
                    <a:pt x="4172" y="10"/>
                    <a:pt x="4128" y="32"/>
                  </a:cubicBezTo>
                  <a:cubicBezTo>
                    <a:pt x="3538" y="222"/>
                    <a:pt x="2948" y="412"/>
                    <a:pt x="2321" y="527"/>
                  </a:cubicBezTo>
                  <a:cubicBezTo>
                    <a:pt x="1636" y="660"/>
                    <a:pt x="894" y="755"/>
                    <a:pt x="190" y="812"/>
                  </a:cubicBezTo>
                  <a:cubicBezTo>
                    <a:pt x="57" y="831"/>
                    <a:pt x="0" y="926"/>
                    <a:pt x="0" y="1021"/>
                  </a:cubicBezTo>
                  <a:cubicBezTo>
                    <a:pt x="0" y="1135"/>
                    <a:pt x="114" y="1287"/>
                    <a:pt x="285" y="1287"/>
                  </a:cubicBezTo>
                  <a:cubicBezTo>
                    <a:pt x="1103" y="1230"/>
                    <a:pt x="1959" y="1097"/>
                    <a:pt x="2777" y="907"/>
                  </a:cubicBezTo>
                  <a:cubicBezTo>
                    <a:pt x="3291" y="755"/>
                    <a:pt x="3823" y="622"/>
                    <a:pt x="4337" y="431"/>
                  </a:cubicBezTo>
                  <a:cubicBezTo>
                    <a:pt x="4581" y="334"/>
                    <a:pt x="4477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2201550" y="3633375"/>
              <a:ext cx="35200" cy="25300"/>
            </a:xfrm>
            <a:custGeom>
              <a:avLst/>
              <a:gdLst/>
              <a:ahLst/>
              <a:cxnLst/>
              <a:rect l="l" t="t" r="r" b="b"/>
              <a:pathLst>
                <a:path w="1408" h="1012" extrusionOk="0">
                  <a:moveTo>
                    <a:pt x="254" y="0"/>
                  </a:moveTo>
                  <a:cubicBezTo>
                    <a:pt x="181" y="0"/>
                    <a:pt x="109" y="30"/>
                    <a:pt x="76" y="85"/>
                  </a:cubicBezTo>
                  <a:cubicBezTo>
                    <a:pt x="0" y="180"/>
                    <a:pt x="0" y="351"/>
                    <a:pt x="114" y="427"/>
                  </a:cubicBezTo>
                  <a:cubicBezTo>
                    <a:pt x="399" y="618"/>
                    <a:pt x="685" y="789"/>
                    <a:pt x="970" y="979"/>
                  </a:cubicBezTo>
                  <a:cubicBezTo>
                    <a:pt x="1006" y="1000"/>
                    <a:pt x="1052" y="1011"/>
                    <a:pt x="1100" y="1011"/>
                  </a:cubicBezTo>
                  <a:cubicBezTo>
                    <a:pt x="1180" y="1011"/>
                    <a:pt x="1265" y="981"/>
                    <a:pt x="1312" y="922"/>
                  </a:cubicBezTo>
                  <a:cubicBezTo>
                    <a:pt x="1408" y="808"/>
                    <a:pt x="1370" y="656"/>
                    <a:pt x="1255" y="599"/>
                  </a:cubicBezTo>
                  <a:cubicBezTo>
                    <a:pt x="970" y="408"/>
                    <a:pt x="685" y="237"/>
                    <a:pt x="399" y="47"/>
                  </a:cubicBezTo>
                  <a:cubicBezTo>
                    <a:pt x="360" y="15"/>
                    <a:pt x="307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2296175" y="3685425"/>
              <a:ext cx="27600" cy="23800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209" y="0"/>
                  </a:moveTo>
                  <a:cubicBezTo>
                    <a:pt x="152" y="0"/>
                    <a:pt x="95" y="57"/>
                    <a:pt x="38" y="95"/>
                  </a:cubicBezTo>
                  <a:cubicBezTo>
                    <a:pt x="19" y="152"/>
                    <a:pt x="0" y="228"/>
                    <a:pt x="0" y="286"/>
                  </a:cubicBezTo>
                  <a:cubicBezTo>
                    <a:pt x="19" y="362"/>
                    <a:pt x="38" y="419"/>
                    <a:pt x="95" y="457"/>
                  </a:cubicBezTo>
                  <a:lnTo>
                    <a:pt x="704" y="913"/>
                  </a:lnTo>
                  <a:cubicBezTo>
                    <a:pt x="761" y="951"/>
                    <a:pt x="818" y="951"/>
                    <a:pt x="894" y="951"/>
                  </a:cubicBezTo>
                  <a:cubicBezTo>
                    <a:pt x="951" y="951"/>
                    <a:pt x="1008" y="913"/>
                    <a:pt x="1065" y="856"/>
                  </a:cubicBezTo>
                  <a:cubicBezTo>
                    <a:pt x="1084" y="818"/>
                    <a:pt x="1103" y="742"/>
                    <a:pt x="1103" y="666"/>
                  </a:cubicBezTo>
                  <a:cubicBezTo>
                    <a:pt x="1103" y="609"/>
                    <a:pt x="1065" y="552"/>
                    <a:pt x="1008" y="514"/>
                  </a:cubicBezTo>
                  <a:lnTo>
                    <a:pt x="400" y="57"/>
                  </a:lnTo>
                  <a:cubicBezTo>
                    <a:pt x="343" y="0"/>
                    <a:pt x="285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2130200" y="3458300"/>
              <a:ext cx="22375" cy="45500"/>
            </a:xfrm>
            <a:custGeom>
              <a:avLst/>
              <a:gdLst/>
              <a:ahLst/>
              <a:cxnLst/>
              <a:rect l="l" t="t" r="r" b="b"/>
              <a:pathLst>
                <a:path w="895" h="1820" extrusionOk="0">
                  <a:moveTo>
                    <a:pt x="286" y="1"/>
                  </a:moveTo>
                  <a:cubicBezTo>
                    <a:pt x="255" y="1"/>
                    <a:pt x="223" y="10"/>
                    <a:pt x="191" y="31"/>
                  </a:cubicBezTo>
                  <a:cubicBezTo>
                    <a:pt x="58" y="88"/>
                    <a:pt x="1" y="241"/>
                    <a:pt x="58" y="336"/>
                  </a:cubicBezTo>
                  <a:cubicBezTo>
                    <a:pt x="115" y="431"/>
                    <a:pt x="191" y="564"/>
                    <a:pt x="229" y="659"/>
                  </a:cubicBezTo>
                  <a:cubicBezTo>
                    <a:pt x="248" y="697"/>
                    <a:pt x="286" y="754"/>
                    <a:pt x="286" y="792"/>
                  </a:cubicBezTo>
                  <a:cubicBezTo>
                    <a:pt x="286" y="792"/>
                    <a:pt x="299" y="858"/>
                    <a:pt x="304" y="858"/>
                  </a:cubicBezTo>
                  <a:cubicBezTo>
                    <a:pt x="305" y="858"/>
                    <a:pt x="305" y="856"/>
                    <a:pt x="305" y="849"/>
                  </a:cubicBezTo>
                  <a:cubicBezTo>
                    <a:pt x="305" y="868"/>
                    <a:pt x="324" y="887"/>
                    <a:pt x="324" y="906"/>
                  </a:cubicBezTo>
                  <a:cubicBezTo>
                    <a:pt x="362" y="1001"/>
                    <a:pt x="381" y="1135"/>
                    <a:pt x="400" y="1249"/>
                  </a:cubicBezTo>
                  <a:cubicBezTo>
                    <a:pt x="400" y="1287"/>
                    <a:pt x="419" y="1363"/>
                    <a:pt x="419" y="1420"/>
                  </a:cubicBezTo>
                  <a:lnTo>
                    <a:pt x="419" y="1477"/>
                  </a:lnTo>
                  <a:lnTo>
                    <a:pt x="419" y="1515"/>
                  </a:lnTo>
                  <a:lnTo>
                    <a:pt x="419" y="1553"/>
                  </a:lnTo>
                  <a:cubicBezTo>
                    <a:pt x="419" y="1667"/>
                    <a:pt x="495" y="1819"/>
                    <a:pt x="648" y="1819"/>
                  </a:cubicBezTo>
                  <a:cubicBezTo>
                    <a:pt x="762" y="1819"/>
                    <a:pt x="895" y="1743"/>
                    <a:pt x="895" y="1610"/>
                  </a:cubicBezTo>
                  <a:cubicBezTo>
                    <a:pt x="876" y="1097"/>
                    <a:pt x="762" y="602"/>
                    <a:pt x="495" y="145"/>
                  </a:cubicBezTo>
                  <a:cubicBezTo>
                    <a:pt x="441" y="63"/>
                    <a:pt x="366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2118800" y="3376525"/>
              <a:ext cx="20475" cy="39300"/>
            </a:xfrm>
            <a:custGeom>
              <a:avLst/>
              <a:gdLst/>
              <a:ahLst/>
              <a:cxnLst/>
              <a:rect l="l" t="t" r="r" b="b"/>
              <a:pathLst>
                <a:path w="819" h="1572" extrusionOk="0">
                  <a:moveTo>
                    <a:pt x="289" y="0"/>
                  </a:moveTo>
                  <a:cubicBezTo>
                    <a:pt x="256" y="0"/>
                    <a:pt x="222" y="10"/>
                    <a:pt x="191" y="31"/>
                  </a:cubicBezTo>
                  <a:cubicBezTo>
                    <a:pt x="76" y="69"/>
                    <a:pt x="0" y="240"/>
                    <a:pt x="76" y="335"/>
                  </a:cubicBezTo>
                  <a:cubicBezTo>
                    <a:pt x="115" y="411"/>
                    <a:pt x="172" y="506"/>
                    <a:pt x="191" y="601"/>
                  </a:cubicBezTo>
                  <a:cubicBezTo>
                    <a:pt x="210" y="639"/>
                    <a:pt x="210" y="658"/>
                    <a:pt x="229" y="716"/>
                  </a:cubicBezTo>
                  <a:cubicBezTo>
                    <a:pt x="229" y="735"/>
                    <a:pt x="267" y="754"/>
                    <a:pt x="267" y="792"/>
                  </a:cubicBezTo>
                  <a:lnTo>
                    <a:pt x="267" y="811"/>
                  </a:lnTo>
                  <a:cubicBezTo>
                    <a:pt x="286" y="906"/>
                    <a:pt x="305" y="982"/>
                    <a:pt x="305" y="1077"/>
                  </a:cubicBezTo>
                  <a:cubicBezTo>
                    <a:pt x="305" y="1115"/>
                    <a:pt x="305" y="1172"/>
                    <a:pt x="343" y="1210"/>
                  </a:cubicBezTo>
                  <a:lnTo>
                    <a:pt x="343" y="1286"/>
                  </a:lnTo>
                  <a:lnTo>
                    <a:pt x="343" y="1305"/>
                  </a:lnTo>
                  <a:cubicBezTo>
                    <a:pt x="343" y="1419"/>
                    <a:pt x="400" y="1571"/>
                    <a:pt x="552" y="1571"/>
                  </a:cubicBezTo>
                  <a:cubicBezTo>
                    <a:pt x="666" y="1571"/>
                    <a:pt x="818" y="1495"/>
                    <a:pt x="818" y="1362"/>
                  </a:cubicBezTo>
                  <a:cubicBezTo>
                    <a:pt x="818" y="944"/>
                    <a:pt x="704" y="525"/>
                    <a:pt x="495" y="145"/>
                  </a:cubicBezTo>
                  <a:cubicBezTo>
                    <a:pt x="454" y="63"/>
                    <a:pt x="373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2346100" y="3724400"/>
              <a:ext cx="607725" cy="549050"/>
            </a:xfrm>
            <a:custGeom>
              <a:avLst/>
              <a:gdLst/>
              <a:ahLst/>
              <a:cxnLst/>
              <a:rect l="l" t="t" r="r" b="b"/>
              <a:pathLst>
                <a:path w="24309" h="21962" extrusionOk="0">
                  <a:moveTo>
                    <a:pt x="2492" y="1"/>
                  </a:moveTo>
                  <a:cubicBezTo>
                    <a:pt x="1674" y="191"/>
                    <a:pt x="818" y="324"/>
                    <a:pt x="0" y="381"/>
                  </a:cubicBezTo>
                  <a:lnTo>
                    <a:pt x="21399" y="21494"/>
                  </a:lnTo>
                  <a:cubicBezTo>
                    <a:pt x="21721" y="21808"/>
                    <a:pt x="22139" y="21962"/>
                    <a:pt x="22552" y="21962"/>
                  </a:cubicBezTo>
                  <a:cubicBezTo>
                    <a:pt x="23041" y="21962"/>
                    <a:pt x="23524" y="21746"/>
                    <a:pt x="23833" y="21323"/>
                  </a:cubicBezTo>
                  <a:lnTo>
                    <a:pt x="23872" y="21304"/>
                  </a:lnTo>
                  <a:cubicBezTo>
                    <a:pt x="24309" y="20658"/>
                    <a:pt x="24176" y="19783"/>
                    <a:pt x="23586" y="19231"/>
                  </a:cubicBezTo>
                  <a:lnTo>
                    <a:pt x="24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2006100" y="3356800"/>
              <a:ext cx="195475" cy="241050"/>
            </a:xfrm>
            <a:custGeom>
              <a:avLst/>
              <a:gdLst/>
              <a:ahLst/>
              <a:cxnLst/>
              <a:rect l="l" t="t" r="r" b="b"/>
              <a:pathLst>
                <a:path w="7819" h="9642" extrusionOk="0">
                  <a:moveTo>
                    <a:pt x="4368" y="1"/>
                  </a:moveTo>
                  <a:cubicBezTo>
                    <a:pt x="4133" y="1"/>
                    <a:pt x="3973" y="325"/>
                    <a:pt x="4223" y="458"/>
                  </a:cubicBezTo>
                  <a:cubicBezTo>
                    <a:pt x="5821" y="1200"/>
                    <a:pt x="7000" y="2817"/>
                    <a:pt x="7152" y="4567"/>
                  </a:cubicBezTo>
                  <a:cubicBezTo>
                    <a:pt x="7285" y="6241"/>
                    <a:pt x="6525" y="7896"/>
                    <a:pt x="5231" y="8923"/>
                  </a:cubicBezTo>
                  <a:cubicBezTo>
                    <a:pt x="5345" y="7192"/>
                    <a:pt x="5250" y="5328"/>
                    <a:pt x="4318" y="3806"/>
                  </a:cubicBezTo>
                  <a:cubicBezTo>
                    <a:pt x="3533" y="2522"/>
                    <a:pt x="2146" y="1471"/>
                    <a:pt x="612" y="1471"/>
                  </a:cubicBezTo>
                  <a:cubicBezTo>
                    <a:pt x="510" y="1471"/>
                    <a:pt x="408" y="1476"/>
                    <a:pt x="305" y="1486"/>
                  </a:cubicBezTo>
                  <a:cubicBezTo>
                    <a:pt x="6" y="1504"/>
                    <a:pt x="1" y="1962"/>
                    <a:pt x="287" y="1962"/>
                  </a:cubicBezTo>
                  <a:cubicBezTo>
                    <a:pt x="293" y="1962"/>
                    <a:pt x="299" y="1961"/>
                    <a:pt x="305" y="1961"/>
                  </a:cubicBezTo>
                  <a:cubicBezTo>
                    <a:pt x="395" y="1953"/>
                    <a:pt x="484" y="1950"/>
                    <a:pt x="573" y="1950"/>
                  </a:cubicBezTo>
                  <a:cubicBezTo>
                    <a:pt x="2025" y="1950"/>
                    <a:pt x="3314" y="2950"/>
                    <a:pt x="3995" y="4186"/>
                  </a:cubicBezTo>
                  <a:cubicBezTo>
                    <a:pt x="4851" y="5765"/>
                    <a:pt x="4851" y="7667"/>
                    <a:pt x="4699" y="9398"/>
                  </a:cubicBezTo>
                  <a:cubicBezTo>
                    <a:pt x="4684" y="9541"/>
                    <a:pt x="4810" y="9642"/>
                    <a:pt x="4938" y="9642"/>
                  </a:cubicBezTo>
                  <a:cubicBezTo>
                    <a:pt x="4980" y="9642"/>
                    <a:pt x="5022" y="9631"/>
                    <a:pt x="5060" y="9607"/>
                  </a:cubicBezTo>
                  <a:cubicBezTo>
                    <a:pt x="6372" y="8770"/>
                    <a:pt x="7285" y="7401"/>
                    <a:pt x="7552" y="5879"/>
                  </a:cubicBezTo>
                  <a:cubicBezTo>
                    <a:pt x="7818" y="4377"/>
                    <a:pt x="7419" y="2836"/>
                    <a:pt x="6468" y="1619"/>
                  </a:cubicBezTo>
                  <a:cubicBezTo>
                    <a:pt x="5935" y="953"/>
                    <a:pt x="5250" y="401"/>
                    <a:pt x="4470" y="21"/>
                  </a:cubicBezTo>
                  <a:cubicBezTo>
                    <a:pt x="4436" y="7"/>
                    <a:pt x="4401" y="1"/>
                    <a:pt x="4368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6"/>
          <p:cNvGrpSpPr/>
          <p:nvPr/>
        </p:nvGrpSpPr>
        <p:grpSpPr>
          <a:xfrm>
            <a:off x="5065000" y="1547275"/>
            <a:ext cx="306400" cy="689925"/>
            <a:chOff x="5065000" y="1547275"/>
            <a:chExt cx="306400" cy="689925"/>
          </a:xfrm>
        </p:grpSpPr>
        <p:sp>
          <p:nvSpPr>
            <p:cNvPr id="968" name="Google Shape;968;p46"/>
            <p:cNvSpPr/>
            <p:nvPr/>
          </p:nvSpPr>
          <p:spPr>
            <a:xfrm>
              <a:off x="5102150" y="2067100"/>
              <a:ext cx="232100" cy="170100"/>
            </a:xfrm>
            <a:custGeom>
              <a:avLst/>
              <a:gdLst/>
              <a:ahLst/>
              <a:cxnLst/>
              <a:rect l="l" t="t" r="r" b="b"/>
              <a:pathLst>
                <a:path w="9284" h="6804" extrusionOk="0">
                  <a:moveTo>
                    <a:pt x="2488" y="0"/>
                  </a:moveTo>
                  <a:cubicBezTo>
                    <a:pt x="1841" y="0"/>
                    <a:pt x="1208" y="285"/>
                    <a:pt x="781" y="838"/>
                  </a:cubicBezTo>
                  <a:cubicBezTo>
                    <a:pt x="1" y="1814"/>
                    <a:pt x="140" y="3207"/>
                    <a:pt x="1116" y="3988"/>
                  </a:cubicBezTo>
                  <a:lnTo>
                    <a:pt x="4656" y="6803"/>
                  </a:lnTo>
                  <a:lnTo>
                    <a:pt x="8168" y="3988"/>
                  </a:lnTo>
                  <a:cubicBezTo>
                    <a:pt x="9144" y="3207"/>
                    <a:pt x="9283" y="1814"/>
                    <a:pt x="8503" y="838"/>
                  </a:cubicBezTo>
                  <a:cubicBezTo>
                    <a:pt x="8076" y="285"/>
                    <a:pt x="7443" y="0"/>
                    <a:pt x="6796" y="0"/>
                  </a:cubicBezTo>
                  <a:cubicBezTo>
                    <a:pt x="6303" y="0"/>
                    <a:pt x="5803" y="166"/>
                    <a:pt x="5381" y="504"/>
                  </a:cubicBezTo>
                  <a:lnTo>
                    <a:pt x="4656" y="1089"/>
                  </a:lnTo>
                  <a:lnTo>
                    <a:pt x="3903" y="504"/>
                  </a:lnTo>
                  <a:cubicBezTo>
                    <a:pt x="3481" y="166"/>
                    <a:pt x="2981" y="0"/>
                    <a:pt x="2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5065000" y="1547275"/>
              <a:ext cx="306400" cy="425950"/>
            </a:xfrm>
            <a:custGeom>
              <a:avLst/>
              <a:gdLst/>
              <a:ahLst/>
              <a:cxnLst/>
              <a:rect l="l" t="t" r="r" b="b"/>
              <a:pathLst>
                <a:path w="12256" h="17038" extrusionOk="0">
                  <a:moveTo>
                    <a:pt x="6142" y="0"/>
                  </a:moveTo>
                  <a:cubicBezTo>
                    <a:pt x="3792" y="0"/>
                    <a:pt x="1896" y="1875"/>
                    <a:pt x="1896" y="4211"/>
                  </a:cubicBezTo>
                  <a:cubicBezTo>
                    <a:pt x="1896" y="5883"/>
                    <a:pt x="2872" y="7333"/>
                    <a:pt x="4266" y="8030"/>
                  </a:cubicBezTo>
                  <a:lnTo>
                    <a:pt x="224" y="16141"/>
                  </a:lnTo>
                  <a:cubicBezTo>
                    <a:pt x="1" y="16560"/>
                    <a:pt x="335" y="17033"/>
                    <a:pt x="781" y="17033"/>
                  </a:cubicBezTo>
                  <a:lnTo>
                    <a:pt x="11541" y="17033"/>
                  </a:lnTo>
                  <a:cubicBezTo>
                    <a:pt x="11564" y="17036"/>
                    <a:pt x="11587" y="17038"/>
                    <a:pt x="11609" y="17038"/>
                  </a:cubicBezTo>
                  <a:cubicBezTo>
                    <a:pt x="12015" y="17038"/>
                    <a:pt x="12256" y="16566"/>
                    <a:pt x="12071" y="16169"/>
                  </a:cubicBezTo>
                  <a:lnTo>
                    <a:pt x="8029" y="8030"/>
                  </a:lnTo>
                  <a:cubicBezTo>
                    <a:pt x="9423" y="7333"/>
                    <a:pt x="10342" y="5883"/>
                    <a:pt x="10342" y="4267"/>
                  </a:cubicBezTo>
                  <a:cubicBezTo>
                    <a:pt x="10342" y="1981"/>
                    <a:pt x="8503" y="85"/>
                    <a:pt x="6245" y="2"/>
                  </a:cubicBezTo>
                  <a:cubicBezTo>
                    <a:pt x="6210" y="1"/>
                    <a:pt x="6176" y="0"/>
                    <a:pt x="6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56;p46">
            <a:extLst>
              <a:ext uri="{FF2B5EF4-FFF2-40B4-BE49-F238E27FC236}">
                <a16:creationId xmlns:a16="http://schemas.microsoft.com/office/drawing/2014/main" id="{96E27A4F-6E0B-2F0C-709A-06243922FB1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36147" y="796192"/>
            <a:ext cx="1127339" cy="411143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04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7143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76"/>
          <p:cNvSpPr txBox="1">
            <a:spLocks noGrp="1"/>
          </p:cNvSpPr>
          <p:nvPr>
            <p:ph type="title"/>
          </p:nvPr>
        </p:nvSpPr>
        <p:spPr>
          <a:xfrm>
            <a:off x="4215408" y="2129708"/>
            <a:ext cx="46551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301" name="Google Shape;2301;p76"/>
          <p:cNvSpPr txBox="1">
            <a:spLocks noGrp="1"/>
          </p:cNvSpPr>
          <p:nvPr>
            <p:ph type="subTitle" idx="1"/>
          </p:nvPr>
        </p:nvSpPr>
        <p:spPr>
          <a:xfrm>
            <a:off x="4182457" y="3239091"/>
            <a:ext cx="4655100" cy="91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2318" name="Google Shape;2318;p76"/>
          <p:cNvSpPr/>
          <p:nvPr/>
        </p:nvSpPr>
        <p:spPr>
          <a:xfrm>
            <a:off x="1466750" y="576063"/>
            <a:ext cx="591375" cy="588425"/>
          </a:xfrm>
          <a:custGeom>
            <a:avLst/>
            <a:gdLst/>
            <a:ahLst/>
            <a:cxnLst/>
            <a:rect l="l" t="t" r="r" b="b"/>
            <a:pathLst>
              <a:path w="23655" h="23537" extrusionOk="0">
                <a:moveTo>
                  <a:pt x="9483" y="0"/>
                </a:moveTo>
                <a:cubicBezTo>
                  <a:pt x="9152" y="0"/>
                  <a:pt x="8839" y="165"/>
                  <a:pt x="8646" y="481"/>
                </a:cubicBezTo>
                <a:lnTo>
                  <a:pt x="315" y="12493"/>
                </a:lnTo>
                <a:cubicBezTo>
                  <a:pt x="1" y="12979"/>
                  <a:pt x="115" y="13635"/>
                  <a:pt x="600" y="13977"/>
                </a:cubicBezTo>
                <a:lnTo>
                  <a:pt x="5165" y="17116"/>
                </a:lnTo>
                <a:cubicBezTo>
                  <a:pt x="5137" y="17201"/>
                  <a:pt x="5108" y="17258"/>
                  <a:pt x="5080" y="17315"/>
                </a:cubicBezTo>
                <a:cubicBezTo>
                  <a:pt x="4509" y="18314"/>
                  <a:pt x="3225" y="18742"/>
                  <a:pt x="2540" y="19684"/>
                </a:cubicBezTo>
                <a:cubicBezTo>
                  <a:pt x="2112" y="20340"/>
                  <a:pt x="1998" y="21224"/>
                  <a:pt x="2284" y="21966"/>
                </a:cubicBezTo>
                <a:cubicBezTo>
                  <a:pt x="2455" y="22366"/>
                  <a:pt x="2740" y="22737"/>
                  <a:pt x="3111" y="23022"/>
                </a:cubicBezTo>
                <a:cubicBezTo>
                  <a:pt x="3140" y="23050"/>
                  <a:pt x="3168" y="23050"/>
                  <a:pt x="3168" y="23079"/>
                </a:cubicBezTo>
                <a:cubicBezTo>
                  <a:pt x="3225" y="23107"/>
                  <a:pt x="3254" y="23107"/>
                  <a:pt x="3282" y="23164"/>
                </a:cubicBezTo>
                <a:cubicBezTo>
                  <a:pt x="3653" y="23393"/>
                  <a:pt x="4110" y="23535"/>
                  <a:pt x="4538" y="23535"/>
                </a:cubicBezTo>
                <a:cubicBezTo>
                  <a:pt x="4563" y="23536"/>
                  <a:pt x="4589" y="23537"/>
                  <a:pt x="4615" y="23537"/>
                </a:cubicBezTo>
                <a:cubicBezTo>
                  <a:pt x="5361" y="23537"/>
                  <a:pt x="6122" y="23142"/>
                  <a:pt x="6563" y="22508"/>
                </a:cubicBezTo>
                <a:cubicBezTo>
                  <a:pt x="7248" y="21538"/>
                  <a:pt x="7163" y="20197"/>
                  <a:pt x="7933" y="19284"/>
                </a:cubicBezTo>
                <a:cubicBezTo>
                  <a:pt x="7961" y="19227"/>
                  <a:pt x="8019" y="19199"/>
                  <a:pt x="8047" y="19141"/>
                </a:cubicBezTo>
                <a:lnTo>
                  <a:pt x="12612" y="22309"/>
                </a:lnTo>
                <a:cubicBezTo>
                  <a:pt x="12803" y="22425"/>
                  <a:pt x="13009" y="22483"/>
                  <a:pt x="13212" y="22483"/>
                </a:cubicBezTo>
                <a:cubicBezTo>
                  <a:pt x="13556" y="22483"/>
                  <a:pt x="13891" y="22318"/>
                  <a:pt x="14124" y="21995"/>
                </a:cubicBezTo>
                <a:lnTo>
                  <a:pt x="17263" y="17430"/>
                </a:lnTo>
                <a:lnTo>
                  <a:pt x="17463" y="17544"/>
                </a:lnTo>
                <a:cubicBezTo>
                  <a:pt x="18461" y="18114"/>
                  <a:pt x="18889" y="19398"/>
                  <a:pt x="19859" y="20083"/>
                </a:cubicBezTo>
                <a:cubicBezTo>
                  <a:pt x="20272" y="20352"/>
                  <a:pt x="20774" y="20497"/>
                  <a:pt x="21274" y="20497"/>
                </a:cubicBezTo>
                <a:cubicBezTo>
                  <a:pt x="21570" y="20497"/>
                  <a:pt x="21866" y="20446"/>
                  <a:pt x="22142" y="20340"/>
                </a:cubicBezTo>
                <a:cubicBezTo>
                  <a:pt x="22541" y="20140"/>
                  <a:pt x="22912" y="19855"/>
                  <a:pt x="23169" y="19512"/>
                </a:cubicBezTo>
                <a:cubicBezTo>
                  <a:pt x="23226" y="19484"/>
                  <a:pt x="23226" y="19427"/>
                  <a:pt x="23255" y="19427"/>
                </a:cubicBezTo>
                <a:cubicBezTo>
                  <a:pt x="23198" y="19398"/>
                  <a:pt x="23198" y="19398"/>
                  <a:pt x="23226" y="19370"/>
                </a:cubicBezTo>
                <a:cubicBezTo>
                  <a:pt x="23483" y="19027"/>
                  <a:pt x="23626" y="18542"/>
                  <a:pt x="23626" y="18114"/>
                </a:cubicBezTo>
                <a:cubicBezTo>
                  <a:pt x="23654" y="17344"/>
                  <a:pt x="23226" y="16545"/>
                  <a:pt x="22570" y="16089"/>
                </a:cubicBezTo>
                <a:cubicBezTo>
                  <a:pt x="21628" y="15404"/>
                  <a:pt x="20259" y="15489"/>
                  <a:pt x="19374" y="14748"/>
                </a:cubicBezTo>
                <a:cubicBezTo>
                  <a:pt x="19289" y="14690"/>
                  <a:pt x="19260" y="14633"/>
                  <a:pt x="19203" y="14548"/>
                </a:cubicBezTo>
                <a:lnTo>
                  <a:pt x="22342" y="9983"/>
                </a:lnTo>
                <a:cubicBezTo>
                  <a:pt x="22656" y="9498"/>
                  <a:pt x="22541" y="8841"/>
                  <a:pt x="22056" y="8499"/>
                </a:cubicBezTo>
                <a:lnTo>
                  <a:pt x="17777" y="5532"/>
                </a:lnTo>
                <a:cubicBezTo>
                  <a:pt x="17691" y="5532"/>
                  <a:pt x="17634" y="5560"/>
                  <a:pt x="17548" y="5560"/>
                </a:cubicBezTo>
                <a:cubicBezTo>
                  <a:pt x="17349" y="5646"/>
                  <a:pt x="17149" y="5817"/>
                  <a:pt x="17006" y="5988"/>
                </a:cubicBezTo>
                <a:cubicBezTo>
                  <a:pt x="16264" y="6901"/>
                  <a:pt x="16350" y="8242"/>
                  <a:pt x="15665" y="9212"/>
                </a:cubicBezTo>
                <a:cubicBezTo>
                  <a:pt x="15209" y="9840"/>
                  <a:pt x="14410" y="10239"/>
                  <a:pt x="13639" y="10239"/>
                </a:cubicBezTo>
                <a:cubicBezTo>
                  <a:pt x="13211" y="10239"/>
                  <a:pt x="12783" y="10097"/>
                  <a:pt x="12384" y="9840"/>
                </a:cubicBezTo>
                <a:cubicBezTo>
                  <a:pt x="12355" y="9811"/>
                  <a:pt x="12298" y="9811"/>
                  <a:pt x="12298" y="9783"/>
                </a:cubicBezTo>
                <a:cubicBezTo>
                  <a:pt x="12270" y="9754"/>
                  <a:pt x="12241" y="9754"/>
                  <a:pt x="12241" y="9697"/>
                </a:cubicBezTo>
                <a:cubicBezTo>
                  <a:pt x="11870" y="9469"/>
                  <a:pt x="11585" y="9098"/>
                  <a:pt x="11414" y="8670"/>
                </a:cubicBezTo>
                <a:cubicBezTo>
                  <a:pt x="11129" y="7928"/>
                  <a:pt x="11214" y="7072"/>
                  <a:pt x="11671" y="6388"/>
                </a:cubicBezTo>
                <a:cubicBezTo>
                  <a:pt x="12298" y="5417"/>
                  <a:pt x="13582" y="4990"/>
                  <a:pt x="14210" y="3991"/>
                </a:cubicBezTo>
                <a:cubicBezTo>
                  <a:pt x="14296" y="3791"/>
                  <a:pt x="14410" y="3563"/>
                  <a:pt x="14410" y="3363"/>
                </a:cubicBezTo>
                <a:cubicBezTo>
                  <a:pt x="14410" y="3278"/>
                  <a:pt x="14410" y="3221"/>
                  <a:pt x="14381" y="3135"/>
                </a:cubicBezTo>
                <a:lnTo>
                  <a:pt x="10101" y="196"/>
                </a:lnTo>
                <a:cubicBezTo>
                  <a:pt x="9904" y="65"/>
                  <a:pt x="9690" y="0"/>
                  <a:pt x="9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76"/>
          <p:cNvSpPr/>
          <p:nvPr/>
        </p:nvSpPr>
        <p:spPr>
          <a:xfrm>
            <a:off x="1889100" y="2510113"/>
            <a:ext cx="136975" cy="47825"/>
          </a:xfrm>
          <a:custGeom>
            <a:avLst/>
            <a:gdLst/>
            <a:ahLst/>
            <a:cxnLst/>
            <a:rect l="l" t="t" r="r" b="b"/>
            <a:pathLst>
              <a:path w="5479" h="1913" extrusionOk="0">
                <a:moveTo>
                  <a:pt x="5478" y="1"/>
                </a:moveTo>
                <a:cubicBezTo>
                  <a:pt x="5336" y="1"/>
                  <a:pt x="5250" y="1"/>
                  <a:pt x="5136" y="29"/>
                </a:cubicBezTo>
                <a:cubicBezTo>
                  <a:pt x="5022" y="58"/>
                  <a:pt x="4965" y="143"/>
                  <a:pt x="4851" y="200"/>
                </a:cubicBezTo>
                <a:cubicBezTo>
                  <a:pt x="4691" y="334"/>
                  <a:pt x="4580" y="542"/>
                  <a:pt x="4450" y="708"/>
                </a:cubicBezTo>
                <a:lnTo>
                  <a:pt x="4450" y="708"/>
                </a:lnTo>
                <a:cubicBezTo>
                  <a:pt x="4286" y="672"/>
                  <a:pt x="4097" y="565"/>
                  <a:pt x="3909" y="457"/>
                </a:cubicBezTo>
                <a:cubicBezTo>
                  <a:pt x="3709" y="343"/>
                  <a:pt x="3510" y="286"/>
                  <a:pt x="3281" y="200"/>
                </a:cubicBezTo>
                <a:cubicBezTo>
                  <a:pt x="3055" y="125"/>
                  <a:pt x="2814" y="90"/>
                  <a:pt x="2573" y="90"/>
                </a:cubicBezTo>
                <a:cubicBezTo>
                  <a:pt x="2357" y="90"/>
                  <a:pt x="2142" y="118"/>
                  <a:pt x="1940" y="172"/>
                </a:cubicBezTo>
                <a:cubicBezTo>
                  <a:pt x="1712" y="257"/>
                  <a:pt x="1512" y="315"/>
                  <a:pt x="1284" y="429"/>
                </a:cubicBezTo>
                <a:cubicBezTo>
                  <a:pt x="1084" y="543"/>
                  <a:pt x="885" y="685"/>
                  <a:pt x="713" y="828"/>
                </a:cubicBezTo>
                <a:cubicBezTo>
                  <a:pt x="400" y="1113"/>
                  <a:pt x="143" y="1484"/>
                  <a:pt x="0" y="1912"/>
                </a:cubicBezTo>
                <a:cubicBezTo>
                  <a:pt x="400" y="1142"/>
                  <a:pt x="1141" y="543"/>
                  <a:pt x="1912" y="457"/>
                </a:cubicBezTo>
                <a:cubicBezTo>
                  <a:pt x="2140" y="400"/>
                  <a:pt x="2340" y="400"/>
                  <a:pt x="2568" y="400"/>
                </a:cubicBezTo>
                <a:cubicBezTo>
                  <a:pt x="2768" y="400"/>
                  <a:pt x="2996" y="400"/>
                  <a:pt x="3196" y="457"/>
                </a:cubicBezTo>
                <a:cubicBezTo>
                  <a:pt x="3424" y="486"/>
                  <a:pt x="3624" y="571"/>
                  <a:pt x="3823" y="657"/>
                </a:cubicBezTo>
                <a:cubicBezTo>
                  <a:pt x="3995" y="743"/>
                  <a:pt x="4194" y="885"/>
                  <a:pt x="4451" y="885"/>
                </a:cubicBezTo>
                <a:cubicBezTo>
                  <a:pt x="4480" y="885"/>
                  <a:pt x="4537" y="885"/>
                  <a:pt x="4537" y="857"/>
                </a:cubicBezTo>
                <a:cubicBezTo>
                  <a:pt x="4679" y="628"/>
                  <a:pt x="4765" y="457"/>
                  <a:pt x="4908" y="286"/>
                </a:cubicBezTo>
                <a:cubicBezTo>
                  <a:pt x="4993" y="172"/>
                  <a:pt x="5079" y="86"/>
                  <a:pt x="5164" y="58"/>
                </a:cubicBezTo>
                <a:cubicBezTo>
                  <a:pt x="5279" y="29"/>
                  <a:pt x="5393" y="1"/>
                  <a:pt x="5478" y="1"/>
                </a:cubicBezTo>
                <a:close/>
              </a:path>
            </a:pathLst>
          </a:custGeom>
          <a:solidFill>
            <a:srgbClr val="F054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76"/>
          <p:cNvSpPr/>
          <p:nvPr/>
        </p:nvSpPr>
        <p:spPr>
          <a:xfrm>
            <a:off x="1820625" y="2499413"/>
            <a:ext cx="4300" cy="7150"/>
          </a:xfrm>
          <a:custGeom>
            <a:avLst/>
            <a:gdLst/>
            <a:ahLst/>
            <a:cxnLst/>
            <a:rect l="l" t="t" r="r" b="b"/>
            <a:pathLst>
              <a:path w="172" h="286" extrusionOk="0">
                <a:moveTo>
                  <a:pt x="143" y="1"/>
                </a:moveTo>
                <a:cubicBezTo>
                  <a:pt x="57" y="1"/>
                  <a:pt x="57" y="29"/>
                  <a:pt x="29" y="29"/>
                </a:cubicBezTo>
                <a:cubicBezTo>
                  <a:pt x="29" y="58"/>
                  <a:pt x="0" y="58"/>
                  <a:pt x="0" y="115"/>
                </a:cubicBezTo>
                <a:lnTo>
                  <a:pt x="0" y="172"/>
                </a:lnTo>
                <a:cubicBezTo>
                  <a:pt x="0" y="200"/>
                  <a:pt x="0" y="257"/>
                  <a:pt x="29" y="286"/>
                </a:cubicBezTo>
                <a:cubicBezTo>
                  <a:pt x="114" y="286"/>
                  <a:pt x="114" y="286"/>
                  <a:pt x="143" y="257"/>
                </a:cubicBezTo>
                <a:cubicBezTo>
                  <a:pt x="143" y="200"/>
                  <a:pt x="171" y="200"/>
                  <a:pt x="171" y="172"/>
                </a:cubicBezTo>
                <a:lnTo>
                  <a:pt x="171" y="115"/>
                </a:lnTo>
                <a:cubicBezTo>
                  <a:pt x="171" y="58"/>
                  <a:pt x="171" y="29"/>
                  <a:pt x="143" y="1"/>
                </a:cubicBezTo>
                <a:close/>
              </a:path>
            </a:pathLst>
          </a:custGeom>
          <a:solidFill>
            <a:srgbClr val="F054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76"/>
          <p:cNvSpPr/>
          <p:nvPr/>
        </p:nvSpPr>
        <p:spPr>
          <a:xfrm>
            <a:off x="1830600" y="2500838"/>
            <a:ext cx="3600" cy="6450"/>
          </a:xfrm>
          <a:custGeom>
            <a:avLst/>
            <a:gdLst/>
            <a:ahLst/>
            <a:cxnLst/>
            <a:rect l="l" t="t" r="r" b="b"/>
            <a:pathLst>
              <a:path w="144" h="258" extrusionOk="0">
                <a:moveTo>
                  <a:pt x="86" y="1"/>
                </a:moveTo>
                <a:cubicBezTo>
                  <a:pt x="58" y="1"/>
                  <a:pt x="58" y="58"/>
                  <a:pt x="29" y="58"/>
                </a:cubicBezTo>
                <a:cubicBezTo>
                  <a:pt x="0" y="86"/>
                  <a:pt x="0" y="86"/>
                  <a:pt x="0" y="115"/>
                </a:cubicBezTo>
                <a:lnTo>
                  <a:pt x="0" y="172"/>
                </a:lnTo>
                <a:cubicBezTo>
                  <a:pt x="0" y="172"/>
                  <a:pt x="0" y="229"/>
                  <a:pt x="29" y="258"/>
                </a:cubicBezTo>
                <a:cubicBezTo>
                  <a:pt x="58" y="258"/>
                  <a:pt x="58" y="229"/>
                  <a:pt x="86" y="229"/>
                </a:cubicBezTo>
                <a:cubicBezTo>
                  <a:pt x="143" y="172"/>
                  <a:pt x="143" y="172"/>
                  <a:pt x="143" y="143"/>
                </a:cubicBezTo>
                <a:lnTo>
                  <a:pt x="143" y="86"/>
                </a:lnTo>
                <a:cubicBezTo>
                  <a:pt x="143" y="86"/>
                  <a:pt x="143" y="58"/>
                  <a:pt x="86" y="1"/>
                </a:cubicBezTo>
                <a:close/>
              </a:path>
            </a:pathLst>
          </a:custGeom>
          <a:solidFill>
            <a:srgbClr val="F054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76"/>
          <p:cNvSpPr/>
          <p:nvPr/>
        </p:nvSpPr>
        <p:spPr>
          <a:xfrm>
            <a:off x="2816175" y="3481313"/>
            <a:ext cx="575650" cy="587800"/>
          </a:xfrm>
          <a:custGeom>
            <a:avLst/>
            <a:gdLst/>
            <a:ahLst/>
            <a:cxnLst/>
            <a:rect l="l" t="t" r="r" b="b"/>
            <a:pathLst>
              <a:path w="23026" h="23512" extrusionOk="0">
                <a:moveTo>
                  <a:pt x="3694" y="0"/>
                </a:moveTo>
                <a:cubicBezTo>
                  <a:pt x="3594" y="0"/>
                  <a:pt x="3494" y="8"/>
                  <a:pt x="3396" y="22"/>
                </a:cubicBezTo>
                <a:cubicBezTo>
                  <a:pt x="2968" y="51"/>
                  <a:pt x="2540" y="222"/>
                  <a:pt x="2169" y="507"/>
                </a:cubicBezTo>
                <a:cubicBezTo>
                  <a:pt x="2140" y="536"/>
                  <a:pt x="2112" y="536"/>
                  <a:pt x="2112" y="564"/>
                </a:cubicBezTo>
                <a:cubicBezTo>
                  <a:pt x="2055" y="621"/>
                  <a:pt x="2026" y="621"/>
                  <a:pt x="2026" y="650"/>
                </a:cubicBezTo>
                <a:cubicBezTo>
                  <a:pt x="1712" y="935"/>
                  <a:pt x="1427" y="1335"/>
                  <a:pt x="1313" y="1734"/>
                </a:cubicBezTo>
                <a:cubicBezTo>
                  <a:pt x="1056" y="2476"/>
                  <a:pt x="1256" y="3360"/>
                  <a:pt x="1712" y="3960"/>
                </a:cubicBezTo>
                <a:cubicBezTo>
                  <a:pt x="2425" y="4901"/>
                  <a:pt x="3738" y="5215"/>
                  <a:pt x="4394" y="6185"/>
                </a:cubicBezTo>
                <a:cubicBezTo>
                  <a:pt x="4537" y="6356"/>
                  <a:pt x="4594" y="6585"/>
                  <a:pt x="4622" y="6813"/>
                </a:cubicBezTo>
                <a:lnTo>
                  <a:pt x="4622" y="6927"/>
                </a:lnTo>
                <a:lnTo>
                  <a:pt x="542" y="10237"/>
                </a:lnTo>
                <a:cubicBezTo>
                  <a:pt x="57" y="10608"/>
                  <a:pt x="0" y="11292"/>
                  <a:pt x="400" y="11749"/>
                </a:cubicBezTo>
                <a:lnTo>
                  <a:pt x="3852" y="16029"/>
                </a:lnTo>
                <a:cubicBezTo>
                  <a:pt x="3995" y="16000"/>
                  <a:pt x="4109" y="15915"/>
                  <a:pt x="4252" y="15858"/>
                </a:cubicBezTo>
                <a:cubicBezTo>
                  <a:pt x="5193" y="15201"/>
                  <a:pt x="5535" y="13889"/>
                  <a:pt x="6448" y="13175"/>
                </a:cubicBezTo>
                <a:cubicBezTo>
                  <a:pt x="6853" y="12829"/>
                  <a:pt x="7400" y="12651"/>
                  <a:pt x="7941" y="12651"/>
                </a:cubicBezTo>
                <a:cubicBezTo>
                  <a:pt x="8202" y="12651"/>
                  <a:pt x="8461" y="12693"/>
                  <a:pt x="8703" y="12776"/>
                </a:cubicBezTo>
                <a:cubicBezTo>
                  <a:pt x="9131" y="12919"/>
                  <a:pt x="9473" y="13175"/>
                  <a:pt x="9758" y="13489"/>
                </a:cubicBezTo>
                <a:cubicBezTo>
                  <a:pt x="9815" y="13518"/>
                  <a:pt x="9815" y="13546"/>
                  <a:pt x="9844" y="13546"/>
                </a:cubicBezTo>
                <a:cubicBezTo>
                  <a:pt x="9872" y="13603"/>
                  <a:pt x="9872" y="13632"/>
                  <a:pt x="9901" y="13632"/>
                </a:cubicBezTo>
                <a:cubicBezTo>
                  <a:pt x="10158" y="13974"/>
                  <a:pt x="10329" y="14402"/>
                  <a:pt x="10414" y="14830"/>
                </a:cubicBezTo>
                <a:cubicBezTo>
                  <a:pt x="10472" y="15629"/>
                  <a:pt x="10158" y="16457"/>
                  <a:pt x="9558" y="16942"/>
                </a:cubicBezTo>
                <a:cubicBezTo>
                  <a:pt x="8674" y="17684"/>
                  <a:pt x="7304" y="17741"/>
                  <a:pt x="6448" y="18511"/>
                </a:cubicBezTo>
                <a:cubicBezTo>
                  <a:pt x="6334" y="18625"/>
                  <a:pt x="6249" y="18739"/>
                  <a:pt x="6163" y="18825"/>
                </a:cubicBezTo>
                <a:lnTo>
                  <a:pt x="9616" y="23105"/>
                </a:lnTo>
                <a:cubicBezTo>
                  <a:pt x="9822" y="23375"/>
                  <a:pt x="10125" y="23512"/>
                  <a:pt x="10433" y="23512"/>
                </a:cubicBezTo>
                <a:cubicBezTo>
                  <a:pt x="10678" y="23512"/>
                  <a:pt x="10925" y="23425"/>
                  <a:pt x="11128" y="23247"/>
                </a:cubicBezTo>
                <a:lnTo>
                  <a:pt x="22512" y="14089"/>
                </a:lnTo>
                <a:cubicBezTo>
                  <a:pt x="22969" y="13746"/>
                  <a:pt x="23026" y="13061"/>
                  <a:pt x="22655" y="12605"/>
                </a:cubicBezTo>
                <a:lnTo>
                  <a:pt x="13467" y="1221"/>
                </a:lnTo>
                <a:cubicBezTo>
                  <a:pt x="13177" y="979"/>
                  <a:pt x="12842" y="855"/>
                  <a:pt x="12523" y="855"/>
                </a:cubicBezTo>
                <a:cubicBezTo>
                  <a:pt x="12276" y="855"/>
                  <a:pt x="12040" y="929"/>
                  <a:pt x="11841" y="1078"/>
                </a:cubicBezTo>
                <a:lnTo>
                  <a:pt x="7732" y="4388"/>
                </a:lnTo>
                <a:cubicBezTo>
                  <a:pt x="7704" y="4388"/>
                  <a:pt x="7675" y="4388"/>
                  <a:pt x="7618" y="4359"/>
                </a:cubicBezTo>
                <a:cubicBezTo>
                  <a:pt x="7419" y="4302"/>
                  <a:pt x="7190" y="4159"/>
                  <a:pt x="7048" y="3960"/>
                </a:cubicBezTo>
                <a:cubicBezTo>
                  <a:pt x="6249" y="3104"/>
                  <a:pt x="6192" y="1763"/>
                  <a:pt x="5478" y="878"/>
                </a:cubicBezTo>
                <a:cubicBezTo>
                  <a:pt x="5055" y="331"/>
                  <a:pt x="4372" y="0"/>
                  <a:pt x="36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76"/>
          <p:cNvSpPr/>
          <p:nvPr/>
        </p:nvSpPr>
        <p:spPr>
          <a:xfrm>
            <a:off x="1553125" y="3573663"/>
            <a:ext cx="11425" cy="15000"/>
          </a:xfrm>
          <a:custGeom>
            <a:avLst/>
            <a:gdLst/>
            <a:ahLst/>
            <a:cxnLst/>
            <a:rect l="l" t="t" r="r" b="b"/>
            <a:pathLst>
              <a:path w="457" h="600" extrusionOk="0">
                <a:moveTo>
                  <a:pt x="0" y="0"/>
                </a:moveTo>
                <a:lnTo>
                  <a:pt x="0" y="0"/>
                </a:lnTo>
                <a:cubicBezTo>
                  <a:pt x="29" y="143"/>
                  <a:pt x="58" y="257"/>
                  <a:pt x="143" y="400"/>
                </a:cubicBezTo>
                <a:cubicBezTo>
                  <a:pt x="200" y="457"/>
                  <a:pt x="314" y="571"/>
                  <a:pt x="457" y="599"/>
                </a:cubicBezTo>
                <a:cubicBezTo>
                  <a:pt x="457" y="428"/>
                  <a:pt x="400" y="314"/>
                  <a:pt x="314" y="228"/>
                </a:cubicBezTo>
                <a:cubicBezTo>
                  <a:pt x="257" y="143"/>
                  <a:pt x="143" y="29"/>
                  <a:pt x="0" y="0"/>
                </a:cubicBezTo>
                <a:close/>
              </a:path>
            </a:pathLst>
          </a:custGeom>
          <a:solidFill>
            <a:srgbClr val="1BB5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4" name="Google Shape;2324;p76"/>
          <p:cNvGrpSpPr/>
          <p:nvPr/>
        </p:nvGrpSpPr>
        <p:grpSpPr>
          <a:xfrm flipH="1">
            <a:off x="441998" y="1397252"/>
            <a:ext cx="2949818" cy="2405990"/>
            <a:chOff x="1339850" y="2464888"/>
            <a:chExt cx="1230475" cy="1003625"/>
          </a:xfrm>
        </p:grpSpPr>
        <p:sp>
          <p:nvSpPr>
            <p:cNvPr id="2325" name="Google Shape;2325;p76"/>
            <p:cNvSpPr/>
            <p:nvPr/>
          </p:nvSpPr>
          <p:spPr>
            <a:xfrm>
              <a:off x="1339850" y="2464888"/>
              <a:ext cx="1230475" cy="1003625"/>
            </a:xfrm>
            <a:custGeom>
              <a:avLst/>
              <a:gdLst/>
              <a:ahLst/>
              <a:cxnLst/>
              <a:rect l="l" t="t" r="r" b="b"/>
              <a:pathLst>
                <a:path w="49219" h="40145" extrusionOk="0">
                  <a:moveTo>
                    <a:pt x="22338" y="1"/>
                  </a:moveTo>
                  <a:cubicBezTo>
                    <a:pt x="21709" y="1"/>
                    <a:pt x="21082" y="89"/>
                    <a:pt x="20486" y="269"/>
                  </a:cubicBezTo>
                  <a:cubicBezTo>
                    <a:pt x="18660" y="811"/>
                    <a:pt x="17120" y="2124"/>
                    <a:pt x="16349" y="3864"/>
                  </a:cubicBezTo>
                  <a:cubicBezTo>
                    <a:pt x="15617" y="3616"/>
                    <a:pt x="14856" y="3495"/>
                    <a:pt x="14098" y="3495"/>
                  </a:cubicBezTo>
                  <a:cubicBezTo>
                    <a:pt x="13024" y="3495"/>
                    <a:pt x="11955" y="3738"/>
                    <a:pt x="10985" y="4206"/>
                  </a:cubicBezTo>
                  <a:cubicBezTo>
                    <a:pt x="9359" y="5005"/>
                    <a:pt x="7932" y="6403"/>
                    <a:pt x="7276" y="8115"/>
                  </a:cubicBezTo>
                  <a:cubicBezTo>
                    <a:pt x="5222" y="8543"/>
                    <a:pt x="3396" y="9998"/>
                    <a:pt x="2454" y="11910"/>
                  </a:cubicBezTo>
                  <a:cubicBezTo>
                    <a:pt x="1541" y="13793"/>
                    <a:pt x="1513" y="16247"/>
                    <a:pt x="2426" y="18130"/>
                  </a:cubicBezTo>
                  <a:cubicBezTo>
                    <a:pt x="599" y="19985"/>
                    <a:pt x="0" y="22923"/>
                    <a:pt x="942" y="25349"/>
                  </a:cubicBezTo>
                  <a:cubicBezTo>
                    <a:pt x="1855" y="27774"/>
                    <a:pt x="4137" y="29543"/>
                    <a:pt x="6734" y="29743"/>
                  </a:cubicBezTo>
                  <a:cubicBezTo>
                    <a:pt x="7362" y="31740"/>
                    <a:pt x="9359" y="33224"/>
                    <a:pt x="11413" y="33224"/>
                  </a:cubicBezTo>
                  <a:cubicBezTo>
                    <a:pt x="11569" y="33224"/>
                    <a:pt x="11733" y="33249"/>
                    <a:pt x="11892" y="33249"/>
                  </a:cubicBezTo>
                  <a:cubicBezTo>
                    <a:pt x="12024" y="33249"/>
                    <a:pt x="12152" y="33231"/>
                    <a:pt x="12269" y="33167"/>
                  </a:cubicBezTo>
                  <a:cubicBezTo>
                    <a:pt x="12811" y="34679"/>
                    <a:pt x="14038" y="35934"/>
                    <a:pt x="15550" y="36505"/>
                  </a:cubicBezTo>
                  <a:cubicBezTo>
                    <a:pt x="16198" y="36745"/>
                    <a:pt x="16881" y="36864"/>
                    <a:pt x="17559" y="36864"/>
                  </a:cubicBezTo>
                  <a:cubicBezTo>
                    <a:pt x="18494" y="36864"/>
                    <a:pt x="19419" y="36637"/>
                    <a:pt x="20230" y="36191"/>
                  </a:cubicBezTo>
                  <a:cubicBezTo>
                    <a:pt x="21542" y="37675"/>
                    <a:pt x="23340" y="38759"/>
                    <a:pt x="25280" y="39187"/>
                  </a:cubicBezTo>
                  <a:cubicBezTo>
                    <a:pt x="25845" y="39310"/>
                    <a:pt x="26424" y="39367"/>
                    <a:pt x="27006" y="39367"/>
                  </a:cubicBezTo>
                  <a:cubicBezTo>
                    <a:pt x="28451" y="39367"/>
                    <a:pt x="29913" y="39015"/>
                    <a:pt x="31215" y="38445"/>
                  </a:cubicBezTo>
                  <a:cubicBezTo>
                    <a:pt x="32003" y="38688"/>
                    <a:pt x="32834" y="38809"/>
                    <a:pt x="33667" y="38809"/>
                  </a:cubicBezTo>
                  <a:cubicBezTo>
                    <a:pt x="35278" y="38809"/>
                    <a:pt x="36898" y="38359"/>
                    <a:pt x="38233" y="37475"/>
                  </a:cubicBezTo>
                  <a:cubicBezTo>
                    <a:pt x="38462" y="38531"/>
                    <a:pt x="38918" y="39757"/>
                    <a:pt x="39974" y="40071"/>
                  </a:cubicBezTo>
                  <a:cubicBezTo>
                    <a:pt x="40157" y="40121"/>
                    <a:pt x="40341" y="40145"/>
                    <a:pt x="40522" y="40145"/>
                  </a:cubicBezTo>
                  <a:cubicBezTo>
                    <a:pt x="40961" y="40145"/>
                    <a:pt x="41388" y="40008"/>
                    <a:pt x="41771" y="39786"/>
                  </a:cubicBezTo>
                  <a:cubicBezTo>
                    <a:pt x="42314" y="39472"/>
                    <a:pt x="42742" y="39016"/>
                    <a:pt x="43112" y="38531"/>
                  </a:cubicBezTo>
                  <a:cubicBezTo>
                    <a:pt x="43940" y="37532"/>
                    <a:pt x="44596" y="36448"/>
                    <a:pt x="45252" y="35335"/>
                  </a:cubicBezTo>
                  <a:cubicBezTo>
                    <a:pt x="46337" y="33594"/>
                    <a:pt x="47364" y="31740"/>
                    <a:pt x="47877" y="29771"/>
                  </a:cubicBezTo>
                  <a:cubicBezTo>
                    <a:pt x="48362" y="27802"/>
                    <a:pt x="48505" y="25577"/>
                    <a:pt x="47392" y="23836"/>
                  </a:cubicBezTo>
                  <a:cubicBezTo>
                    <a:pt x="48448" y="22667"/>
                    <a:pt x="49218" y="21154"/>
                    <a:pt x="49190" y="19557"/>
                  </a:cubicBezTo>
                  <a:cubicBezTo>
                    <a:pt x="49161" y="17987"/>
                    <a:pt x="48334" y="16532"/>
                    <a:pt x="46879" y="15933"/>
                  </a:cubicBezTo>
                  <a:cubicBezTo>
                    <a:pt x="47078" y="13822"/>
                    <a:pt x="46394" y="11653"/>
                    <a:pt x="45024" y="10027"/>
                  </a:cubicBezTo>
                  <a:cubicBezTo>
                    <a:pt x="43655" y="8429"/>
                    <a:pt x="41629" y="7402"/>
                    <a:pt x="39517" y="7288"/>
                  </a:cubicBezTo>
                  <a:cubicBezTo>
                    <a:pt x="38405" y="5148"/>
                    <a:pt x="36607" y="3407"/>
                    <a:pt x="34410" y="2409"/>
                  </a:cubicBezTo>
                  <a:cubicBezTo>
                    <a:pt x="33060" y="1805"/>
                    <a:pt x="31567" y="1500"/>
                    <a:pt x="30074" y="1500"/>
                  </a:cubicBezTo>
                  <a:cubicBezTo>
                    <a:pt x="29169" y="1500"/>
                    <a:pt x="28264" y="1612"/>
                    <a:pt x="27391" y="1838"/>
                  </a:cubicBezTo>
                  <a:cubicBezTo>
                    <a:pt x="26849" y="1581"/>
                    <a:pt x="26421" y="1353"/>
                    <a:pt x="25936" y="1068"/>
                  </a:cubicBezTo>
                  <a:cubicBezTo>
                    <a:pt x="24887" y="362"/>
                    <a:pt x="23608" y="1"/>
                    <a:pt x="22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6"/>
            <p:cNvSpPr/>
            <p:nvPr/>
          </p:nvSpPr>
          <p:spPr>
            <a:xfrm>
              <a:off x="2078125" y="2851888"/>
              <a:ext cx="317425" cy="314675"/>
            </a:xfrm>
            <a:custGeom>
              <a:avLst/>
              <a:gdLst/>
              <a:ahLst/>
              <a:cxnLst/>
              <a:rect l="l" t="t" r="r" b="b"/>
              <a:pathLst>
                <a:path w="12697" h="12587" extrusionOk="0">
                  <a:moveTo>
                    <a:pt x="4713" y="1"/>
                  </a:moveTo>
                  <a:cubicBezTo>
                    <a:pt x="4482" y="1"/>
                    <a:pt x="4264" y="142"/>
                    <a:pt x="4194" y="396"/>
                  </a:cubicBezTo>
                  <a:lnTo>
                    <a:pt x="3395" y="3192"/>
                  </a:lnTo>
                  <a:cubicBezTo>
                    <a:pt x="3338" y="3192"/>
                    <a:pt x="3281" y="3192"/>
                    <a:pt x="3253" y="3164"/>
                  </a:cubicBezTo>
                  <a:cubicBezTo>
                    <a:pt x="2625" y="3021"/>
                    <a:pt x="2254" y="2450"/>
                    <a:pt x="1655" y="2308"/>
                  </a:cubicBezTo>
                  <a:cubicBezTo>
                    <a:pt x="1529" y="2272"/>
                    <a:pt x="1396" y="2253"/>
                    <a:pt x="1264" y="2253"/>
                  </a:cubicBezTo>
                  <a:cubicBezTo>
                    <a:pt x="978" y="2253"/>
                    <a:pt x="691" y="2341"/>
                    <a:pt x="457" y="2536"/>
                  </a:cubicBezTo>
                  <a:cubicBezTo>
                    <a:pt x="285" y="2679"/>
                    <a:pt x="143" y="2907"/>
                    <a:pt x="86" y="3107"/>
                  </a:cubicBezTo>
                  <a:lnTo>
                    <a:pt x="86" y="3164"/>
                  </a:lnTo>
                  <a:lnTo>
                    <a:pt x="86" y="3221"/>
                  </a:lnTo>
                  <a:cubicBezTo>
                    <a:pt x="0" y="3449"/>
                    <a:pt x="0" y="3677"/>
                    <a:pt x="86" y="3905"/>
                  </a:cubicBezTo>
                  <a:cubicBezTo>
                    <a:pt x="171" y="4305"/>
                    <a:pt x="514" y="4619"/>
                    <a:pt x="942" y="4761"/>
                  </a:cubicBezTo>
                  <a:cubicBezTo>
                    <a:pt x="1107" y="4811"/>
                    <a:pt x="1279" y="4825"/>
                    <a:pt x="1454" y="4825"/>
                  </a:cubicBezTo>
                  <a:cubicBezTo>
                    <a:pt x="1672" y="4825"/>
                    <a:pt x="1894" y="4804"/>
                    <a:pt x="2113" y="4804"/>
                  </a:cubicBezTo>
                  <a:cubicBezTo>
                    <a:pt x="2327" y="4804"/>
                    <a:pt x="2539" y="4824"/>
                    <a:pt x="2739" y="4904"/>
                  </a:cubicBezTo>
                  <a:cubicBezTo>
                    <a:pt x="2796" y="4933"/>
                    <a:pt x="2853" y="4933"/>
                    <a:pt x="2882" y="4961"/>
                  </a:cubicBezTo>
                  <a:lnTo>
                    <a:pt x="2083" y="7757"/>
                  </a:lnTo>
                  <a:cubicBezTo>
                    <a:pt x="1997" y="8043"/>
                    <a:pt x="2140" y="8356"/>
                    <a:pt x="2425" y="8471"/>
                  </a:cubicBezTo>
                  <a:lnTo>
                    <a:pt x="5450" y="9355"/>
                  </a:lnTo>
                  <a:cubicBezTo>
                    <a:pt x="5307" y="9954"/>
                    <a:pt x="4736" y="10354"/>
                    <a:pt x="4594" y="10953"/>
                  </a:cubicBezTo>
                  <a:cubicBezTo>
                    <a:pt x="4508" y="11352"/>
                    <a:pt x="4565" y="11809"/>
                    <a:pt x="4851" y="12151"/>
                  </a:cubicBezTo>
                  <a:cubicBezTo>
                    <a:pt x="4993" y="12322"/>
                    <a:pt x="5222" y="12465"/>
                    <a:pt x="5421" y="12522"/>
                  </a:cubicBezTo>
                  <a:lnTo>
                    <a:pt x="5535" y="12522"/>
                  </a:lnTo>
                  <a:cubicBezTo>
                    <a:pt x="5635" y="12565"/>
                    <a:pt x="5749" y="12586"/>
                    <a:pt x="5867" y="12586"/>
                  </a:cubicBezTo>
                  <a:cubicBezTo>
                    <a:pt x="5985" y="12586"/>
                    <a:pt x="6106" y="12565"/>
                    <a:pt x="6220" y="12522"/>
                  </a:cubicBezTo>
                  <a:cubicBezTo>
                    <a:pt x="6591" y="12437"/>
                    <a:pt x="6933" y="12094"/>
                    <a:pt x="7076" y="11666"/>
                  </a:cubicBezTo>
                  <a:cubicBezTo>
                    <a:pt x="7247" y="11096"/>
                    <a:pt x="6991" y="10439"/>
                    <a:pt x="7219" y="9869"/>
                  </a:cubicBezTo>
                  <a:lnTo>
                    <a:pt x="7219" y="9869"/>
                  </a:lnTo>
                  <a:lnTo>
                    <a:pt x="9787" y="10639"/>
                  </a:lnTo>
                  <a:cubicBezTo>
                    <a:pt x="9842" y="10656"/>
                    <a:pt x="9899" y="10664"/>
                    <a:pt x="9955" y="10664"/>
                  </a:cubicBezTo>
                  <a:cubicBezTo>
                    <a:pt x="10187" y="10664"/>
                    <a:pt x="10408" y="10526"/>
                    <a:pt x="10500" y="10297"/>
                  </a:cubicBezTo>
                  <a:lnTo>
                    <a:pt x="12697" y="2935"/>
                  </a:lnTo>
                  <a:cubicBezTo>
                    <a:pt x="12697" y="2622"/>
                    <a:pt x="12554" y="2308"/>
                    <a:pt x="12240" y="2222"/>
                  </a:cubicBezTo>
                  <a:lnTo>
                    <a:pt x="9673" y="1452"/>
                  </a:lnTo>
                  <a:cubicBezTo>
                    <a:pt x="9673" y="1452"/>
                    <a:pt x="9673" y="1480"/>
                    <a:pt x="9644" y="1480"/>
                  </a:cubicBezTo>
                  <a:cubicBezTo>
                    <a:pt x="9416" y="2051"/>
                    <a:pt x="9673" y="2736"/>
                    <a:pt x="9501" y="3306"/>
                  </a:cubicBezTo>
                  <a:cubicBezTo>
                    <a:pt x="9387" y="3706"/>
                    <a:pt x="9016" y="4020"/>
                    <a:pt x="8645" y="4162"/>
                  </a:cubicBezTo>
                  <a:cubicBezTo>
                    <a:pt x="8531" y="4191"/>
                    <a:pt x="8410" y="4205"/>
                    <a:pt x="8292" y="4205"/>
                  </a:cubicBezTo>
                  <a:cubicBezTo>
                    <a:pt x="8175" y="4205"/>
                    <a:pt x="8061" y="4191"/>
                    <a:pt x="7961" y="4162"/>
                  </a:cubicBezTo>
                  <a:lnTo>
                    <a:pt x="7847" y="4162"/>
                  </a:lnTo>
                  <a:cubicBezTo>
                    <a:pt x="7618" y="4077"/>
                    <a:pt x="7419" y="3934"/>
                    <a:pt x="7276" y="3763"/>
                  </a:cubicBezTo>
                  <a:cubicBezTo>
                    <a:pt x="6991" y="3449"/>
                    <a:pt x="6905" y="2964"/>
                    <a:pt x="7019" y="2593"/>
                  </a:cubicBezTo>
                  <a:cubicBezTo>
                    <a:pt x="7190" y="2022"/>
                    <a:pt x="7761" y="1594"/>
                    <a:pt x="7875" y="967"/>
                  </a:cubicBezTo>
                  <a:lnTo>
                    <a:pt x="7875" y="910"/>
                  </a:lnTo>
                  <a:lnTo>
                    <a:pt x="4879" y="25"/>
                  </a:lnTo>
                  <a:cubicBezTo>
                    <a:pt x="4824" y="9"/>
                    <a:pt x="4768" y="1"/>
                    <a:pt x="4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6"/>
            <p:cNvSpPr/>
            <p:nvPr/>
          </p:nvSpPr>
          <p:spPr>
            <a:xfrm>
              <a:off x="1394050" y="2777963"/>
              <a:ext cx="245400" cy="257875"/>
            </a:xfrm>
            <a:custGeom>
              <a:avLst/>
              <a:gdLst/>
              <a:ahLst/>
              <a:cxnLst/>
              <a:rect l="l" t="t" r="r" b="b"/>
              <a:pathLst>
                <a:path w="9816" h="10315" extrusionOk="0">
                  <a:moveTo>
                    <a:pt x="3996" y="1"/>
                  </a:moveTo>
                  <a:cubicBezTo>
                    <a:pt x="3755" y="1"/>
                    <a:pt x="3520" y="123"/>
                    <a:pt x="3425" y="386"/>
                  </a:cubicBezTo>
                  <a:lnTo>
                    <a:pt x="2683" y="2839"/>
                  </a:lnTo>
                  <a:cubicBezTo>
                    <a:pt x="2369" y="2611"/>
                    <a:pt x="2027" y="2326"/>
                    <a:pt x="1656" y="2240"/>
                  </a:cubicBezTo>
                  <a:cubicBezTo>
                    <a:pt x="1529" y="2204"/>
                    <a:pt x="1397" y="2185"/>
                    <a:pt x="1264" y="2185"/>
                  </a:cubicBezTo>
                  <a:cubicBezTo>
                    <a:pt x="979" y="2185"/>
                    <a:pt x="691" y="2274"/>
                    <a:pt x="457" y="2469"/>
                  </a:cubicBezTo>
                  <a:cubicBezTo>
                    <a:pt x="286" y="2611"/>
                    <a:pt x="143" y="2839"/>
                    <a:pt x="86" y="3039"/>
                  </a:cubicBezTo>
                  <a:lnTo>
                    <a:pt x="86" y="3096"/>
                  </a:lnTo>
                  <a:lnTo>
                    <a:pt x="86" y="3153"/>
                  </a:lnTo>
                  <a:cubicBezTo>
                    <a:pt x="1" y="3353"/>
                    <a:pt x="1" y="3610"/>
                    <a:pt x="86" y="3838"/>
                  </a:cubicBezTo>
                  <a:cubicBezTo>
                    <a:pt x="172" y="4209"/>
                    <a:pt x="514" y="4551"/>
                    <a:pt x="942" y="4694"/>
                  </a:cubicBezTo>
                  <a:cubicBezTo>
                    <a:pt x="1165" y="4745"/>
                    <a:pt x="1398" y="4756"/>
                    <a:pt x="1635" y="4756"/>
                  </a:cubicBezTo>
                  <a:cubicBezTo>
                    <a:pt x="1793" y="4756"/>
                    <a:pt x="1952" y="4751"/>
                    <a:pt x="2112" y="4751"/>
                  </a:cubicBezTo>
                  <a:lnTo>
                    <a:pt x="1228" y="7718"/>
                  </a:lnTo>
                  <a:cubicBezTo>
                    <a:pt x="1142" y="8004"/>
                    <a:pt x="1285" y="8318"/>
                    <a:pt x="1570" y="8432"/>
                  </a:cubicBezTo>
                  <a:lnTo>
                    <a:pt x="4309" y="9259"/>
                  </a:lnTo>
                  <a:cubicBezTo>
                    <a:pt x="4395" y="9174"/>
                    <a:pt x="4423" y="9117"/>
                    <a:pt x="4423" y="9031"/>
                  </a:cubicBezTo>
                  <a:cubicBezTo>
                    <a:pt x="4652" y="8460"/>
                    <a:pt x="4395" y="7776"/>
                    <a:pt x="4566" y="7205"/>
                  </a:cubicBezTo>
                  <a:cubicBezTo>
                    <a:pt x="4680" y="6834"/>
                    <a:pt x="5022" y="6492"/>
                    <a:pt x="5422" y="6349"/>
                  </a:cubicBezTo>
                  <a:cubicBezTo>
                    <a:pt x="5536" y="6320"/>
                    <a:pt x="5650" y="6306"/>
                    <a:pt x="5764" y="6306"/>
                  </a:cubicBezTo>
                  <a:cubicBezTo>
                    <a:pt x="5878" y="6306"/>
                    <a:pt x="5993" y="6320"/>
                    <a:pt x="6107" y="6349"/>
                  </a:cubicBezTo>
                  <a:lnTo>
                    <a:pt x="6249" y="6349"/>
                  </a:lnTo>
                  <a:cubicBezTo>
                    <a:pt x="6449" y="6434"/>
                    <a:pt x="6677" y="6577"/>
                    <a:pt x="6820" y="6748"/>
                  </a:cubicBezTo>
                  <a:cubicBezTo>
                    <a:pt x="7077" y="7062"/>
                    <a:pt x="7162" y="7547"/>
                    <a:pt x="7077" y="7918"/>
                  </a:cubicBezTo>
                  <a:cubicBezTo>
                    <a:pt x="6877" y="8517"/>
                    <a:pt x="6306" y="8945"/>
                    <a:pt x="6221" y="9544"/>
                  </a:cubicBezTo>
                  <a:cubicBezTo>
                    <a:pt x="6221" y="9602"/>
                    <a:pt x="6164" y="9716"/>
                    <a:pt x="6221" y="9773"/>
                  </a:cubicBezTo>
                  <a:lnTo>
                    <a:pt x="7990" y="10315"/>
                  </a:lnTo>
                  <a:cubicBezTo>
                    <a:pt x="7819" y="9887"/>
                    <a:pt x="7704" y="9402"/>
                    <a:pt x="7647" y="8888"/>
                  </a:cubicBezTo>
                  <a:cubicBezTo>
                    <a:pt x="7647" y="7861"/>
                    <a:pt x="7819" y="6663"/>
                    <a:pt x="8047" y="5664"/>
                  </a:cubicBezTo>
                  <a:cubicBezTo>
                    <a:pt x="8218" y="4894"/>
                    <a:pt x="8503" y="4095"/>
                    <a:pt x="8931" y="3296"/>
                  </a:cubicBezTo>
                  <a:cubicBezTo>
                    <a:pt x="8931" y="3125"/>
                    <a:pt x="8960" y="2982"/>
                    <a:pt x="9074" y="2839"/>
                  </a:cubicBezTo>
                  <a:lnTo>
                    <a:pt x="9616" y="2098"/>
                  </a:lnTo>
                  <a:cubicBezTo>
                    <a:pt x="9645" y="1955"/>
                    <a:pt x="9702" y="1812"/>
                    <a:pt x="9816" y="1698"/>
                  </a:cubicBezTo>
                  <a:lnTo>
                    <a:pt x="8760" y="1384"/>
                  </a:lnTo>
                  <a:cubicBezTo>
                    <a:pt x="8760" y="1384"/>
                    <a:pt x="8760" y="1413"/>
                    <a:pt x="8703" y="1413"/>
                  </a:cubicBezTo>
                  <a:cubicBezTo>
                    <a:pt x="8503" y="1983"/>
                    <a:pt x="8760" y="2668"/>
                    <a:pt x="8560" y="3239"/>
                  </a:cubicBezTo>
                  <a:cubicBezTo>
                    <a:pt x="8475" y="3610"/>
                    <a:pt x="8104" y="3952"/>
                    <a:pt x="7704" y="4095"/>
                  </a:cubicBezTo>
                  <a:cubicBezTo>
                    <a:pt x="7605" y="4123"/>
                    <a:pt x="7490" y="4138"/>
                    <a:pt x="7376" y="4138"/>
                  </a:cubicBezTo>
                  <a:cubicBezTo>
                    <a:pt x="7262" y="4138"/>
                    <a:pt x="7148" y="4123"/>
                    <a:pt x="7048" y="4095"/>
                  </a:cubicBezTo>
                  <a:lnTo>
                    <a:pt x="6877" y="4095"/>
                  </a:lnTo>
                  <a:cubicBezTo>
                    <a:pt x="6677" y="4009"/>
                    <a:pt x="6449" y="3867"/>
                    <a:pt x="6306" y="3695"/>
                  </a:cubicBezTo>
                  <a:cubicBezTo>
                    <a:pt x="6050" y="3382"/>
                    <a:pt x="5964" y="2897"/>
                    <a:pt x="6078" y="2526"/>
                  </a:cubicBezTo>
                  <a:cubicBezTo>
                    <a:pt x="6249" y="1955"/>
                    <a:pt x="6820" y="1498"/>
                    <a:pt x="6934" y="899"/>
                  </a:cubicBezTo>
                  <a:lnTo>
                    <a:pt x="6934" y="871"/>
                  </a:lnTo>
                  <a:lnTo>
                    <a:pt x="4138" y="15"/>
                  </a:lnTo>
                  <a:cubicBezTo>
                    <a:pt x="4091" y="5"/>
                    <a:pt x="4043" y="1"/>
                    <a:pt x="39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6"/>
            <p:cNvSpPr/>
            <p:nvPr/>
          </p:nvSpPr>
          <p:spPr>
            <a:xfrm>
              <a:off x="1909775" y="3131088"/>
              <a:ext cx="311025" cy="265600"/>
            </a:xfrm>
            <a:custGeom>
              <a:avLst/>
              <a:gdLst/>
              <a:ahLst/>
              <a:cxnLst/>
              <a:rect l="l" t="t" r="r" b="b"/>
              <a:pathLst>
                <a:path w="12441" h="10624" extrusionOk="0">
                  <a:moveTo>
                    <a:pt x="2869" y="1"/>
                  </a:moveTo>
                  <a:cubicBezTo>
                    <a:pt x="2617" y="1"/>
                    <a:pt x="2356" y="140"/>
                    <a:pt x="2283" y="384"/>
                  </a:cubicBezTo>
                  <a:lnTo>
                    <a:pt x="58" y="7717"/>
                  </a:lnTo>
                  <a:cubicBezTo>
                    <a:pt x="1" y="8002"/>
                    <a:pt x="143" y="8316"/>
                    <a:pt x="429" y="8430"/>
                  </a:cubicBezTo>
                  <a:lnTo>
                    <a:pt x="3367" y="9315"/>
                  </a:lnTo>
                  <a:cubicBezTo>
                    <a:pt x="3453" y="9258"/>
                    <a:pt x="3481" y="9172"/>
                    <a:pt x="3481" y="9115"/>
                  </a:cubicBezTo>
                  <a:cubicBezTo>
                    <a:pt x="3710" y="8544"/>
                    <a:pt x="3453" y="7860"/>
                    <a:pt x="3624" y="7289"/>
                  </a:cubicBezTo>
                  <a:cubicBezTo>
                    <a:pt x="3738" y="6889"/>
                    <a:pt x="4081" y="6576"/>
                    <a:pt x="4480" y="6433"/>
                  </a:cubicBezTo>
                  <a:cubicBezTo>
                    <a:pt x="4594" y="6404"/>
                    <a:pt x="4708" y="6390"/>
                    <a:pt x="4822" y="6390"/>
                  </a:cubicBezTo>
                  <a:cubicBezTo>
                    <a:pt x="4937" y="6390"/>
                    <a:pt x="5051" y="6404"/>
                    <a:pt x="5165" y="6433"/>
                  </a:cubicBezTo>
                  <a:lnTo>
                    <a:pt x="5308" y="6433"/>
                  </a:lnTo>
                  <a:cubicBezTo>
                    <a:pt x="5507" y="6519"/>
                    <a:pt x="5736" y="6661"/>
                    <a:pt x="5878" y="6832"/>
                  </a:cubicBezTo>
                  <a:cubicBezTo>
                    <a:pt x="6164" y="7146"/>
                    <a:pt x="6221" y="7603"/>
                    <a:pt x="6135" y="8002"/>
                  </a:cubicBezTo>
                  <a:cubicBezTo>
                    <a:pt x="5935" y="8573"/>
                    <a:pt x="5365" y="9001"/>
                    <a:pt x="5279" y="9600"/>
                  </a:cubicBezTo>
                  <a:cubicBezTo>
                    <a:pt x="5279" y="9686"/>
                    <a:pt x="5222" y="9800"/>
                    <a:pt x="5279" y="9857"/>
                  </a:cubicBezTo>
                  <a:lnTo>
                    <a:pt x="7790" y="10599"/>
                  </a:lnTo>
                  <a:cubicBezTo>
                    <a:pt x="7845" y="10615"/>
                    <a:pt x="7903" y="10623"/>
                    <a:pt x="7961" y="10623"/>
                  </a:cubicBezTo>
                  <a:cubicBezTo>
                    <a:pt x="8199" y="10623"/>
                    <a:pt x="8434" y="10486"/>
                    <a:pt x="8503" y="10256"/>
                  </a:cubicBezTo>
                  <a:lnTo>
                    <a:pt x="9359" y="7460"/>
                  </a:lnTo>
                  <a:cubicBezTo>
                    <a:pt x="9873" y="7660"/>
                    <a:pt x="10272" y="8145"/>
                    <a:pt x="10786" y="8288"/>
                  </a:cubicBezTo>
                  <a:cubicBezTo>
                    <a:pt x="10900" y="8320"/>
                    <a:pt x="11019" y="8336"/>
                    <a:pt x="11138" y="8336"/>
                  </a:cubicBezTo>
                  <a:cubicBezTo>
                    <a:pt x="11437" y="8336"/>
                    <a:pt x="11740" y="8235"/>
                    <a:pt x="11984" y="8031"/>
                  </a:cubicBezTo>
                  <a:cubicBezTo>
                    <a:pt x="12155" y="7888"/>
                    <a:pt x="12298" y="7688"/>
                    <a:pt x="12355" y="7460"/>
                  </a:cubicBezTo>
                  <a:lnTo>
                    <a:pt x="12355" y="7432"/>
                  </a:lnTo>
                  <a:cubicBezTo>
                    <a:pt x="12326" y="7403"/>
                    <a:pt x="12384" y="7346"/>
                    <a:pt x="12384" y="7317"/>
                  </a:cubicBezTo>
                  <a:cubicBezTo>
                    <a:pt x="12441" y="7118"/>
                    <a:pt x="12441" y="6861"/>
                    <a:pt x="12384" y="6661"/>
                  </a:cubicBezTo>
                  <a:cubicBezTo>
                    <a:pt x="12269" y="6262"/>
                    <a:pt x="11956" y="5948"/>
                    <a:pt x="11528" y="5805"/>
                  </a:cubicBezTo>
                  <a:cubicBezTo>
                    <a:pt x="11341" y="5737"/>
                    <a:pt x="11152" y="5719"/>
                    <a:pt x="10961" y="5719"/>
                  </a:cubicBezTo>
                  <a:cubicBezTo>
                    <a:pt x="10748" y="5719"/>
                    <a:pt x="10533" y="5741"/>
                    <a:pt x="10320" y="5741"/>
                  </a:cubicBezTo>
                  <a:cubicBezTo>
                    <a:pt x="10170" y="5741"/>
                    <a:pt x="10020" y="5730"/>
                    <a:pt x="9873" y="5691"/>
                  </a:cubicBezTo>
                  <a:lnTo>
                    <a:pt x="10729" y="2895"/>
                  </a:lnTo>
                  <a:cubicBezTo>
                    <a:pt x="10814" y="2610"/>
                    <a:pt x="10672" y="2296"/>
                    <a:pt x="10329" y="2239"/>
                  </a:cubicBezTo>
                  <a:lnTo>
                    <a:pt x="7761" y="1440"/>
                  </a:lnTo>
                  <a:cubicBezTo>
                    <a:pt x="7761" y="1440"/>
                    <a:pt x="7761" y="1468"/>
                    <a:pt x="7733" y="1468"/>
                  </a:cubicBezTo>
                  <a:cubicBezTo>
                    <a:pt x="7505" y="2039"/>
                    <a:pt x="7761" y="2724"/>
                    <a:pt x="7590" y="3294"/>
                  </a:cubicBezTo>
                  <a:cubicBezTo>
                    <a:pt x="7476" y="3694"/>
                    <a:pt x="7134" y="4008"/>
                    <a:pt x="6734" y="4150"/>
                  </a:cubicBezTo>
                  <a:cubicBezTo>
                    <a:pt x="6620" y="4193"/>
                    <a:pt x="6506" y="4215"/>
                    <a:pt x="6392" y="4215"/>
                  </a:cubicBezTo>
                  <a:cubicBezTo>
                    <a:pt x="6278" y="4215"/>
                    <a:pt x="6164" y="4193"/>
                    <a:pt x="6049" y="4150"/>
                  </a:cubicBezTo>
                  <a:lnTo>
                    <a:pt x="5992" y="4150"/>
                  </a:lnTo>
                  <a:cubicBezTo>
                    <a:pt x="5992" y="4150"/>
                    <a:pt x="5935" y="4150"/>
                    <a:pt x="5935" y="4122"/>
                  </a:cubicBezTo>
                  <a:cubicBezTo>
                    <a:pt x="5736" y="4036"/>
                    <a:pt x="5507" y="3894"/>
                    <a:pt x="5365" y="3722"/>
                  </a:cubicBezTo>
                  <a:cubicBezTo>
                    <a:pt x="5136" y="3408"/>
                    <a:pt x="5022" y="2952"/>
                    <a:pt x="5136" y="2553"/>
                  </a:cubicBezTo>
                  <a:cubicBezTo>
                    <a:pt x="5308" y="1982"/>
                    <a:pt x="5878" y="1554"/>
                    <a:pt x="5992" y="955"/>
                  </a:cubicBezTo>
                  <a:lnTo>
                    <a:pt x="5992" y="898"/>
                  </a:lnTo>
                  <a:lnTo>
                    <a:pt x="2996" y="13"/>
                  </a:lnTo>
                  <a:cubicBezTo>
                    <a:pt x="2955" y="5"/>
                    <a:pt x="2912" y="1"/>
                    <a:pt x="2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6"/>
            <p:cNvSpPr/>
            <p:nvPr/>
          </p:nvSpPr>
          <p:spPr>
            <a:xfrm>
              <a:off x="1719325" y="2589463"/>
              <a:ext cx="272175" cy="301575"/>
            </a:xfrm>
            <a:custGeom>
              <a:avLst/>
              <a:gdLst/>
              <a:ahLst/>
              <a:cxnLst/>
              <a:rect l="l" t="t" r="r" b="b"/>
              <a:pathLst>
                <a:path w="10887" h="12063" extrusionOk="0">
                  <a:moveTo>
                    <a:pt x="10771" y="1363"/>
                  </a:moveTo>
                  <a:lnTo>
                    <a:pt x="10771" y="1363"/>
                  </a:lnTo>
                  <a:cubicBezTo>
                    <a:pt x="10849" y="1626"/>
                    <a:pt x="10860" y="1902"/>
                    <a:pt x="10814" y="2162"/>
                  </a:cubicBezTo>
                  <a:cubicBezTo>
                    <a:pt x="10824" y="2248"/>
                    <a:pt x="10825" y="2332"/>
                    <a:pt x="10816" y="2415"/>
                  </a:cubicBezTo>
                  <a:lnTo>
                    <a:pt x="10816" y="2415"/>
                  </a:lnTo>
                  <a:cubicBezTo>
                    <a:pt x="10841" y="2320"/>
                    <a:pt x="10860" y="2226"/>
                    <a:pt x="10871" y="2134"/>
                  </a:cubicBezTo>
                  <a:cubicBezTo>
                    <a:pt x="10886" y="1875"/>
                    <a:pt x="10853" y="1608"/>
                    <a:pt x="10771" y="1363"/>
                  </a:cubicBezTo>
                  <a:close/>
                  <a:moveTo>
                    <a:pt x="10816" y="2415"/>
                  </a:moveTo>
                  <a:cubicBezTo>
                    <a:pt x="10717" y="2791"/>
                    <a:pt x="10517" y="3173"/>
                    <a:pt x="10244" y="3446"/>
                  </a:cubicBezTo>
                  <a:cubicBezTo>
                    <a:pt x="10549" y="3164"/>
                    <a:pt x="10777" y="2804"/>
                    <a:pt x="10816" y="2415"/>
                  </a:cubicBezTo>
                  <a:close/>
                  <a:moveTo>
                    <a:pt x="5864" y="1"/>
                  </a:moveTo>
                  <a:cubicBezTo>
                    <a:pt x="5757" y="1"/>
                    <a:pt x="5650" y="8"/>
                    <a:pt x="5536" y="22"/>
                  </a:cubicBezTo>
                  <a:cubicBezTo>
                    <a:pt x="5336" y="79"/>
                    <a:pt x="5136" y="108"/>
                    <a:pt x="4937" y="165"/>
                  </a:cubicBezTo>
                  <a:cubicBezTo>
                    <a:pt x="4537" y="308"/>
                    <a:pt x="4195" y="507"/>
                    <a:pt x="3824" y="707"/>
                  </a:cubicBezTo>
                  <a:cubicBezTo>
                    <a:pt x="3510" y="935"/>
                    <a:pt x="3196" y="1164"/>
                    <a:pt x="2854" y="1449"/>
                  </a:cubicBezTo>
                  <a:cubicBezTo>
                    <a:pt x="2568" y="1706"/>
                    <a:pt x="2283" y="1991"/>
                    <a:pt x="1998" y="2305"/>
                  </a:cubicBezTo>
                  <a:cubicBezTo>
                    <a:pt x="1484" y="2933"/>
                    <a:pt x="999" y="3589"/>
                    <a:pt x="657" y="4359"/>
                  </a:cubicBezTo>
                  <a:cubicBezTo>
                    <a:pt x="343" y="5101"/>
                    <a:pt x="115" y="5871"/>
                    <a:pt x="58" y="6699"/>
                  </a:cubicBezTo>
                  <a:cubicBezTo>
                    <a:pt x="0" y="7526"/>
                    <a:pt x="115" y="8382"/>
                    <a:pt x="400" y="9124"/>
                  </a:cubicBezTo>
                  <a:cubicBezTo>
                    <a:pt x="685" y="9866"/>
                    <a:pt x="1142" y="10551"/>
                    <a:pt x="1798" y="11093"/>
                  </a:cubicBezTo>
                  <a:cubicBezTo>
                    <a:pt x="2426" y="11578"/>
                    <a:pt x="3196" y="11949"/>
                    <a:pt x="3995" y="12063"/>
                  </a:cubicBezTo>
                  <a:cubicBezTo>
                    <a:pt x="3225" y="11892"/>
                    <a:pt x="2483" y="11549"/>
                    <a:pt x="1855" y="11007"/>
                  </a:cubicBezTo>
                  <a:cubicBezTo>
                    <a:pt x="1256" y="10465"/>
                    <a:pt x="799" y="9809"/>
                    <a:pt x="514" y="9038"/>
                  </a:cubicBezTo>
                  <a:cubicBezTo>
                    <a:pt x="257" y="8297"/>
                    <a:pt x="143" y="7469"/>
                    <a:pt x="229" y="6699"/>
                  </a:cubicBezTo>
                  <a:cubicBezTo>
                    <a:pt x="257" y="5871"/>
                    <a:pt x="485" y="5101"/>
                    <a:pt x="828" y="4388"/>
                  </a:cubicBezTo>
                  <a:cubicBezTo>
                    <a:pt x="1170" y="3674"/>
                    <a:pt x="1627" y="2990"/>
                    <a:pt x="2140" y="2390"/>
                  </a:cubicBezTo>
                  <a:cubicBezTo>
                    <a:pt x="2682" y="1820"/>
                    <a:pt x="3253" y="1249"/>
                    <a:pt x="3938" y="821"/>
                  </a:cubicBezTo>
                  <a:cubicBezTo>
                    <a:pt x="4252" y="593"/>
                    <a:pt x="4623" y="422"/>
                    <a:pt x="4994" y="279"/>
                  </a:cubicBezTo>
                  <a:cubicBezTo>
                    <a:pt x="5193" y="193"/>
                    <a:pt x="5393" y="165"/>
                    <a:pt x="5564" y="136"/>
                  </a:cubicBezTo>
                  <a:cubicBezTo>
                    <a:pt x="5664" y="122"/>
                    <a:pt x="5764" y="115"/>
                    <a:pt x="5864" y="115"/>
                  </a:cubicBezTo>
                  <a:cubicBezTo>
                    <a:pt x="5964" y="115"/>
                    <a:pt x="6064" y="122"/>
                    <a:pt x="6163" y="136"/>
                  </a:cubicBezTo>
                  <a:cubicBezTo>
                    <a:pt x="6363" y="136"/>
                    <a:pt x="6534" y="222"/>
                    <a:pt x="6734" y="279"/>
                  </a:cubicBezTo>
                  <a:cubicBezTo>
                    <a:pt x="6905" y="365"/>
                    <a:pt x="7076" y="450"/>
                    <a:pt x="7248" y="564"/>
                  </a:cubicBezTo>
                  <a:cubicBezTo>
                    <a:pt x="7603" y="783"/>
                    <a:pt x="7880" y="1054"/>
                    <a:pt x="8078" y="1352"/>
                  </a:cubicBezTo>
                  <a:lnTo>
                    <a:pt x="8078" y="1352"/>
                  </a:lnTo>
                  <a:cubicBezTo>
                    <a:pt x="8077" y="1365"/>
                    <a:pt x="8076" y="1379"/>
                    <a:pt x="8075" y="1392"/>
                  </a:cubicBezTo>
                  <a:lnTo>
                    <a:pt x="8100" y="1387"/>
                  </a:lnTo>
                  <a:lnTo>
                    <a:pt x="8100" y="1387"/>
                  </a:lnTo>
                  <a:cubicBezTo>
                    <a:pt x="8101" y="1388"/>
                    <a:pt x="8103" y="1390"/>
                    <a:pt x="8104" y="1392"/>
                  </a:cubicBezTo>
                  <a:cubicBezTo>
                    <a:pt x="8161" y="1420"/>
                    <a:pt x="8161" y="1420"/>
                    <a:pt x="8189" y="1420"/>
                  </a:cubicBezTo>
                  <a:cubicBezTo>
                    <a:pt x="8218" y="1420"/>
                    <a:pt x="8246" y="1392"/>
                    <a:pt x="8246" y="1363"/>
                  </a:cubicBezTo>
                  <a:cubicBezTo>
                    <a:pt x="8246" y="878"/>
                    <a:pt x="8646" y="450"/>
                    <a:pt x="9102" y="365"/>
                  </a:cubicBezTo>
                  <a:cubicBezTo>
                    <a:pt x="9202" y="341"/>
                    <a:pt x="9304" y="330"/>
                    <a:pt x="9404" y="330"/>
                  </a:cubicBezTo>
                  <a:cubicBezTo>
                    <a:pt x="9792" y="330"/>
                    <a:pt x="10172" y="498"/>
                    <a:pt x="10443" y="793"/>
                  </a:cubicBezTo>
                  <a:cubicBezTo>
                    <a:pt x="10590" y="952"/>
                    <a:pt x="10699" y="1149"/>
                    <a:pt x="10771" y="1363"/>
                  </a:cubicBezTo>
                  <a:lnTo>
                    <a:pt x="10771" y="1363"/>
                  </a:lnTo>
                  <a:cubicBezTo>
                    <a:pt x="10704" y="1137"/>
                    <a:pt x="10587" y="921"/>
                    <a:pt x="10415" y="736"/>
                  </a:cubicBezTo>
                  <a:cubicBezTo>
                    <a:pt x="10156" y="454"/>
                    <a:pt x="9724" y="249"/>
                    <a:pt x="9309" y="249"/>
                  </a:cubicBezTo>
                  <a:cubicBezTo>
                    <a:pt x="9220" y="249"/>
                    <a:pt x="9131" y="259"/>
                    <a:pt x="9045" y="279"/>
                  </a:cubicBezTo>
                  <a:cubicBezTo>
                    <a:pt x="8593" y="380"/>
                    <a:pt x="8207" y="745"/>
                    <a:pt x="8102" y="1201"/>
                  </a:cubicBezTo>
                  <a:lnTo>
                    <a:pt x="8102" y="1201"/>
                  </a:lnTo>
                  <a:cubicBezTo>
                    <a:pt x="7637" y="594"/>
                    <a:pt x="6927" y="127"/>
                    <a:pt x="6192" y="22"/>
                  </a:cubicBezTo>
                  <a:cubicBezTo>
                    <a:pt x="6078" y="8"/>
                    <a:pt x="5971" y="1"/>
                    <a:pt x="5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6"/>
            <p:cNvSpPr/>
            <p:nvPr/>
          </p:nvSpPr>
          <p:spPr>
            <a:xfrm>
              <a:off x="1881250" y="2809713"/>
              <a:ext cx="235400" cy="141450"/>
            </a:xfrm>
            <a:custGeom>
              <a:avLst/>
              <a:gdLst/>
              <a:ahLst/>
              <a:cxnLst/>
              <a:rect l="l" t="t" r="r" b="b"/>
              <a:pathLst>
                <a:path w="9416" h="5658" extrusionOk="0">
                  <a:moveTo>
                    <a:pt x="9159" y="0"/>
                  </a:moveTo>
                  <a:cubicBezTo>
                    <a:pt x="9302" y="314"/>
                    <a:pt x="9330" y="628"/>
                    <a:pt x="9330" y="942"/>
                  </a:cubicBezTo>
                  <a:cubicBezTo>
                    <a:pt x="9330" y="1284"/>
                    <a:pt x="9273" y="1598"/>
                    <a:pt x="9131" y="1883"/>
                  </a:cubicBezTo>
                  <a:cubicBezTo>
                    <a:pt x="8988" y="2197"/>
                    <a:pt x="8760" y="2454"/>
                    <a:pt x="8474" y="2597"/>
                  </a:cubicBezTo>
                  <a:cubicBezTo>
                    <a:pt x="8373" y="2637"/>
                    <a:pt x="8273" y="2677"/>
                    <a:pt x="8172" y="2677"/>
                  </a:cubicBezTo>
                  <a:cubicBezTo>
                    <a:pt x="8130" y="2677"/>
                    <a:pt x="8088" y="2670"/>
                    <a:pt x="8046" y="2654"/>
                  </a:cubicBezTo>
                  <a:cubicBezTo>
                    <a:pt x="7904" y="2625"/>
                    <a:pt x="7818" y="2568"/>
                    <a:pt x="7732" y="2425"/>
                  </a:cubicBezTo>
                  <a:lnTo>
                    <a:pt x="7704" y="2368"/>
                  </a:lnTo>
                  <a:cubicBezTo>
                    <a:pt x="7696" y="2361"/>
                    <a:pt x="7685" y="2357"/>
                    <a:pt x="7671" y="2357"/>
                  </a:cubicBezTo>
                  <a:cubicBezTo>
                    <a:pt x="7636" y="2357"/>
                    <a:pt x="7590" y="2384"/>
                    <a:pt x="7590" y="2425"/>
                  </a:cubicBezTo>
                  <a:cubicBezTo>
                    <a:pt x="7305" y="3082"/>
                    <a:pt x="6848" y="3738"/>
                    <a:pt x="6277" y="4223"/>
                  </a:cubicBezTo>
                  <a:cubicBezTo>
                    <a:pt x="5707" y="4737"/>
                    <a:pt x="5022" y="5136"/>
                    <a:pt x="4280" y="5307"/>
                  </a:cubicBezTo>
                  <a:cubicBezTo>
                    <a:pt x="3883" y="5402"/>
                    <a:pt x="3460" y="5462"/>
                    <a:pt x="3034" y="5462"/>
                  </a:cubicBezTo>
                  <a:cubicBezTo>
                    <a:pt x="2695" y="5462"/>
                    <a:pt x="2355" y="5424"/>
                    <a:pt x="2026" y="5336"/>
                  </a:cubicBezTo>
                  <a:cubicBezTo>
                    <a:pt x="1684" y="5279"/>
                    <a:pt x="1313" y="5164"/>
                    <a:pt x="970" y="4993"/>
                  </a:cubicBezTo>
                  <a:cubicBezTo>
                    <a:pt x="628" y="4851"/>
                    <a:pt x="286" y="4622"/>
                    <a:pt x="0" y="4394"/>
                  </a:cubicBezTo>
                  <a:lnTo>
                    <a:pt x="0" y="4394"/>
                  </a:lnTo>
                  <a:cubicBezTo>
                    <a:pt x="257" y="4679"/>
                    <a:pt x="571" y="4879"/>
                    <a:pt x="970" y="5050"/>
                  </a:cubicBezTo>
                  <a:cubicBezTo>
                    <a:pt x="1284" y="5222"/>
                    <a:pt x="1627" y="5364"/>
                    <a:pt x="2026" y="5478"/>
                  </a:cubicBezTo>
                  <a:cubicBezTo>
                    <a:pt x="2424" y="5601"/>
                    <a:pt x="2846" y="5657"/>
                    <a:pt x="3266" y="5657"/>
                  </a:cubicBezTo>
                  <a:cubicBezTo>
                    <a:pt x="3630" y="5657"/>
                    <a:pt x="3993" y="5615"/>
                    <a:pt x="4337" y="5535"/>
                  </a:cubicBezTo>
                  <a:cubicBezTo>
                    <a:pt x="5108" y="5336"/>
                    <a:pt x="5849" y="4993"/>
                    <a:pt x="6420" y="4451"/>
                  </a:cubicBezTo>
                  <a:cubicBezTo>
                    <a:pt x="6959" y="3939"/>
                    <a:pt x="7397" y="3350"/>
                    <a:pt x="7684" y="2661"/>
                  </a:cubicBezTo>
                  <a:lnTo>
                    <a:pt x="7684" y="2661"/>
                  </a:lnTo>
                  <a:cubicBezTo>
                    <a:pt x="7775" y="2755"/>
                    <a:pt x="7896" y="2833"/>
                    <a:pt x="8018" y="2853"/>
                  </a:cubicBezTo>
                  <a:cubicBezTo>
                    <a:pt x="8041" y="2857"/>
                    <a:pt x="8066" y="2859"/>
                    <a:pt x="8091" y="2859"/>
                  </a:cubicBezTo>
                  <a:cubicBezTo>
                    <a:pt x="8250" y="2859"/>
                    <a:pt x="8437" y="2789"/>
                    <a:pt x="8560" y="2739"/>
                  </a:cubicBezTo>
                  <a:cubicBezTo>
                    <a:pt x="8874" y="2568"/>
                    <a:pt x="9102" y="2283"/>
                    <a:pt x="9245" y="1969"/>
                  </a:cubicBezTo>
                  <a:cubicBezTo>
                    <a:pt x="9387" y="1627"/>
                    <a:pt x="9416" y="1284"/>
                    <a:pt x="9416" y="942"/>
                  </a:cubicBezTo>
                  <a:cubicBezTo>
                    <a:pt x="9387" y="628"/>
                    <a:pt x="9302" y="285"/>
                    <a:pt x="9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6"/>
            <p:cNvSpPr/>
            <p:nvPr/>
          </p:nvSpPr>
          <p:spPr>
            <a:xfrm>
              <a:off x="1583800" y="2748363"/>
              <a:ext cx="261800" cy="405900"/>
            </a:xfrm>
            <a:custGeom>
              <a:avLst/>
              <a:gdLst/>
              <a:ahLst/>
              <a:cxnLst/>
              <a:rect l="l" t="t" r="r" b="b"/>
              <a:pathLst>
                <a:path w="10472" h="16236" extrusionOk="0">
                  <a:moveTo>
                    <a:pt x="5621" y="0"/>
                  </a:moveTo>
                  <a:cubicBezTo>
                    <a:pt x="4765" y="286"/>
                    <a:pt x="3966" y="799"/>
                    <a:pt x="3339" y="1456"/>
                  </a:cubicBezTo>
                  <a:cubicBezTo>
                    <a:pt x="2654" y="2083"/>
                    <a:pt x="2112" y="2882"/>
                    <a:pt x="1655" y="3653"/>
                  </a:cubicBezTo>
                  <a:cubicBezTo>
                    <a:pt x="1199" y="4451"/>
                    <a:pt x="771" y="5279"/>
                    <a:pt x="485" y="6163"/>
                  </a:cubicBezTo>
                  <a:cubicBezTo>
                    <a:pt x="200" y="7048"/>
                    <a:pt x="0" y="7989"/>
                    <a:pt x="0" y="8902"/>
                  </a:cubicBezTo>
                  <a:cubicBezTo>
                    <a:pt x="0" y="9844"/>
                    <a:pt x="143" y="10786"/>
                    <a:pt x="514" y="11642"/>
                  </a:cubicBezTo>
                  <a:cubicBezTo>
                    <a:pt x="828" y="12497"/>
                    <a:pt x="1370" y="13325"/>
                    <a:pt x="2083" y="13924"/>
                  </a:cubicBezTo>
                  <a:cubicBezTo>
                    <a:pt x="2796" y="14552"/>
                    <a:pt x="3652" y="14980"/>
                    <a:pt x="4565" y="15122"/>
                  </a:cubicBezTo>
                  <a:cubicBezTo>
                    <a:pt x="4819" y="15161"/>
                    <a:pt x="5078" y="15181"/>
                    <a:pt x="5335" y="15181"/>
                  </a:cubicBezTo>
                  <a:cubicBezTo>
                    <a:pt x="5993" y="15181"/>
                    <a:pt x="6649" y="15052"/>
                    <a:pt x="7229" y="14775"/>
                  </a:cubicBezTo>
                  <a:lnTo>
                    <a:pt x="7229" y="14775"/>
                  </a:lnTo>
                  <a:cubicBezTo>
                    <a:pt x="7209" y="14930"/>
                    <a:pt x="7197" y="15089"/>
                    <a:pt x="7219" y="15265"/>
                  </a:cubicBezTo>
                  <a:cubicBezTo>
                    <a:pt x="7219" y="15351"/>
                    <a:pt x="7248" y="15465"/>
                    <a:pt x="7305" y="15579"/>
                  </a:cubicBezTo>
                  <a:cubicBezTo>
                    <a:pt x="7333" y="15636"/>
                    <a:pt x="7390" y="15750"/>
                    <a:pt x="7476" y="15836"/>
                  </a:cubicBezTo>
                  <a:cubicBezTo>
                    <a:pt x="7761" y="16121"/>
                    <a:pt x="8189" y="16235"/>
                    <a:pt x="8617" y="16235"/>
                  </a:cubicBezTo>
                  <a:cubicBezTo>
                    <a:pt x="9017" y="16235"/>
                    <a:pt x="9387" y="16035"/>
                    <a:pt x="9730" y="15779"/>
                  </a:cubicBezTo>
                  <a:cubicBezTo>
                    <a:pt x="10043" y="15494"/>
                    <a:pt x="10243" y="15180"/>
                    <a:pt x="10471" y="14809"/>
                  </a:cubicBezTo>
                  <a:lnTo>
                    <a:pt x="10471" y="14809"/>
                  </a:lnTo>
                  <a:cubicBezTo>
                    <a:pt x="10243" y="15180"/>
                    <a:pt x="10015" y="15494"/>
                    <a:pt x="9673" y="15750"/>
                  </a:cubicBezTo>
                  <a:cubicBezTo>
                    <a:pt x="9359" y="16007"/>
                    <a:pt x="8959" y="16178"/>
                    <a:pt x="8589" y="16178"/>
                  </a:cubicBezTo>
                  <a:cubicBezTo>
                    <a:pt x="8189" y="16178"/>
                    <a:pt x="7790" y="16035"/>
                    <a:pt x="7504" y="15750"/>
                  </a:cubicBezTo>
                  <a:cubicBezTo>
                    <a:pt x="7362" y="15636"/>
                    <a:pt x="7305" y="15436"/>
                    <a:pt x="7305" y="15265"/>
                  </a:cubicBezTo>
                  <a:cubicBezTo>
                    <a:pt x="7305" y="15066"/>
                    <a:pt x="7326" y="14911"/>
                    <a:pt x="7332" y="14724"/>
                  </a:cubicBezTo>
                  <a:lnTo>
                    <a:pt x="7332" y="14724"/>
                  </a:lnTo>
                  <a:cubicBezTo>
                    <a:pt x="7332" y="14723"/>
                    <a:pt x="7333" y="14723"/>
                    <a:pt x="7333" y="14723"/>
                  </a:cubicBezTo>
                  <a:lnTo>
                    <a:pt x="7332" y="14722"/>
                  </a:lnTo>
                  <a:lnTo>
                    <a:pt x="7332" y="14722"/>
                  </a:lnTo>
                  <a:cubicBezTo>
                    <a:pt x="7333" y="14694"/>
                    <a:pt x="7333" y="14666"/>
                    <a:pt x="7333" y="14637"/>
                  </a:cubicBezTo>
                  <a:lnTo>
                    <a:pt x="7333" y="14609"/>
                  </a:lnTo>
                  <a:cubicBezTo>
                    <a:pt x="7333" y="14580"/>
                    <a:pt x="7305" y="14580"/>
                    <a:pt x="7248" y="14580"/>
                  </a:cubicBezTo>
                  <a:cubicBezTo>
                    <a:pt x="6703" y="14872"/>
                    <a:pt x="6092" y="15018"/>
                    <a:pt x="5478" y="15018"/>
                  </a:cubicBezTo>
                  <a:cubicBezTo>
                    <a:pt x="5191" y="15018"/>
                    <a:pt x="4904" y="14986"/>
                    <a:pt x="4623" y="14923"/>
                  </a:cubicBezTo>
                  <a:cubicBezTo>
                    <a:pt x="3710" y="14780"/>
                    <a:pt x="2854" y="14409"/>
                    <a:pt x="2197" y="13781"/>
                  </a:cubicBezTo>
                  <a:cubicBezTo>
                    <a:pt x="1513" y="13211"/>
                    <a:pt x="970" y="12440"/>
                    <a:pt x="657" y="11584"/>
                  </a:cubicBezTo>
                  <a:cubicBezTo>
                    <a:pt x="314" y="10728"/>
                    <a:pt x="172" y="9844"/>
                    <a:pt x="172" y="8902"/>
                  </a:cubicBezTo>
                  <a:cubicBezTo>
                    <a:pt x="172" y="8018"/>
                    <a:pt x="343" y="7076"/>
                    <a:pt x="628" y="6220"/>
                  </a:cubicBezTo>
                  <a:cubicBezTo>
                    <a:pt x="913" y="5364"/>
                    <a:pt x="1313" y="4508"/>
                    <a:pt x="1769" y="3738"/>
                  </a:cubicBezTo>
                  <a:cubicBezTo>
                    <a:pt x="2226" y="2939"/>
                    <a:pt x="2739" y="2197"/>
                    <a:pt x="3367" y="1513"/>
                  </a:cubicBezTo>
                  <a:cubicBezTo>
                    <a:pt x="3966" y="856"/>
                    <a:pt x="4765" y="314"/>
                    <a:pt x="5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6"/>
            <p:cNvSpPr/>
            <p:nvPr/>
          </p:nvSpPr>
          <p:spPr>
            <a:xfrm>
              <a:off x="1867700" y="3077138"/>
              <a:ext cx="89175" cy="86400"/>
            </a:xfrm>
            <a:custGeom>
              <a:avLst/>
              <a:gdLst/>
              <a:ahLst/>
              <a:cxnLst/>
              <a:rect l="l" t="t" r="r" b="b"/>
              <a:pathLst>
                <a:path w="3567" h="3456" extrusionOk="0">
                  <a:moveTo>
                    <a:pt x="925" y="0"/>
                  </a:moveTo>
                  <a:cubicBezTo>
                    <a:pt x="614" y="0"/>
                    <a:pt x="295" y="63"/>
                    <a:pt x="0" y="174"/>
                  </a:cubicBezTo>
                  <a:cubicBezTo>
                    <a:pt x="183" y="128"/>
                    <a:pt x="370" y="110"/>
                    <a:pt x="558" y="110"/>
                  </a:cubicBezTo>
                  <a:cubicBezTo>
                    <a:pt x="840" y="110"/>
                    <a:pt x="1124" y="151"/>
                    <a:pt x="1398" y="202"/>
                  </a:cubicBezTo>
                  <a:cubicBezTo>
                    <a:pt x="1855" y="345"/>
                    <a:pt x="2283" y="573"/>
                    <a:pt x="2597" y="887"/>
                  </a:cubicBezTo>
                  <a:cubicBezTo>
                    <a:pt x="2939" y="1201"/>
                    <a:pt x="3167" y="1629"/>
                    <a:pt x="3310" y="2057"/>
                  </a:cubicBezTo>
                  <a:cubicBezTo>
                    <a:pt x="3453" y="2485"/>
                    <a:pt x="3510" y="2999"/>
                    <a:pt x="3424" y="3455"/>
                  </a:cubicBezTo>
                  <a:cubicBezTo>
                    <a:pt x="3567" y="3027"/>
                    <a:pt x="3567" y="2485"/>
                    <a:pt x="3453" y="2029"/>
                  </a:cubicBezTo>
                  <a:cubicBezTo>
                    <a:pt x="3310" y="1515"/>
                    <a:pt x="3082" y="1087"/>
                    <a:pt x="2711" y="745"/>
                  </a:cubicBezTo>
                  <a:cubicBezTo>
                    <a:pt x="2368" y="374"/>
                    <a:pt x="1883" y="174"/>
                    <a:pt x="1427" y="60"/>
                  </a:cubicBezTo>
                  <a:cubicBezTo>
                    <a:pt x="1265" y="19"/>
                    <a:pt x="1096" y="0"/>
                    <a:pt x="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6"/>
            <p:cNvSpPr/>
            <p:nvPr/>
          </p:nvSpPr>
          <p:spPr>
            <a:xfrm>
              <a:off x="1627300" y="3109288"/>
              <a:ext cx="26425" cy="185500"/>
            </a:xfrm>
            <a:custGeom>
              <a:avLst/>
              <a:gdLst/>
              <a:ahLst/>
              <a:cxnLst/>
              <a:rect l="l" t="t" r="r" b="b"/>
              <a:pathLst>
                <a:path w="1057" h="7420" extrusionOk="0">
                  <a:moveTo>
                    <a:pt x="1056" y="1"/>
                  </a:moveTo>
                  <a:cubicBezTo>
                    <a:pt x="457" y="1085"/>
                    <a:pt x="143" y="2397"/>
                    <a:pt x="58" y="3681"/>
                  </a:cubicBezTo>
                  <a:cubicBezTo>
                    <a:pt x="1" y="4965"/>
                    <a:pt x="201" y="6249"/>
                    <a:pt x="714" y="7419"/>
                  </a:cubicBezTo>
                  <a:cubicBezTo>
                    <a:pt x="343" y="6192"/>
                    <a:pt x="172" y="4908"/>
                    <a:pt x="229" y="3681"/>
                  </a:cubicBezTo>
                  <a:cubicBezTo>
                    <a:pt x="315" y="2426"/>
                    <a:pt x="600" y="1170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6"/>
            <p:cNvSpPr/>
            <p:nvPr/>
          </p:nvSpPr>
          <p:spPr>
            <a:xfrm>
              <a:off x="1510325" y="3177763"/>
              <a:ext cx="66350" cy="31425"/>
            </a:xfrm>
            <a:custGeom>
              <a:avLst/>
              <a:gdLst/>
              <a:ahLst/>
              <a:cxnLst/>
              <a:rect l="l" t="t" r="r" b="b"/>
              <a:pathLst>
                <a:path w="2654" h="1257" extrusionOk="0">
                  <a:moveTo>
                    <a:pt x="2654" y="1"/>
                  </a:moveTo>
                  <a:lnTo>
                    <a:pt x="2654" y="1"/>
                  </a:lnTo>
                  <a:cubicBezTo>
                    <a:pt x="2454" y="143"/>
                    <a:pt x="2226" y="286"/>
                    <a:pt x="2026" y="400"/>
                  </a:cubicBezTo>
                  <a:lnTo>
                    <a:pt x="1399" y="714"/>
                  </a:lnTo>
                  <a:cubicBezTo>
                    <a:pt x="1170" y="828"/>
                    <a:pt x="914" y="942"/>
                    <a:pt x="714" y="999"/>
                  </a:cubicBezTo>
                  <a:cubicBezTo>
                    <a:pt x="457" y="1114"/>
                    <a:pt x="257" y="1171"/>
                    <a:pt x="1" y="1256"/>
                  </a:cubicBezTo>
                  <a:cubicBezTo>
                    <a:pt x="257" y="1256"/>
                    <a:pt x="486" y="1199"/>
                    <a:pt x="742" y="1142"/>
                  </a:cubicBezTo>
                  <a:cubicBezTo>
                    <a:pt x="999" y="1085"/>
                    <a:pt x="1227" y="999"/>
                    <a:pt x="1456" y="885"/>
                  </a:cubicBezTo>
                  <a:cubicBezTo>
                    <a:pt x="1655" y="800"/>
                    <a:pt x="1884" y="628"/>
                    <a:pt x="2083" y="486"/>
                  </a:cubicBezTo>
                  <a:cubicBezTo>
                    <a:pt x="2312" y="372"/>
                    <a:pt x="2483" y="172"/>
                    <a:pt x="2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6"/>
            <p:cNvSpPr/>
            <p:nvPr/>
          </p:nvSpPr>
          <p:spPr>
            <a:xfrm>
              <a:off x="1396900" y="2920988"/>
              <a:ext cx="64950" cy="86075"/>
            </a:xfrm>
            <a:custGeom>
              <a:avLst/>
              <a:gdLst/>
              <a:ahLst/>
              <a:cxnLst/>
              <a:rect l="l" t="t" r="r" b="b"/>
              <a:pathLst>
                <a:path w="2598" h="3443" extrusionOk="0">
                  <a:moveTo>
                    <a:pt x="29" y="0"/>
                  </a:moveTo>
                  <a:cubicBezTo>
                    <a:pt x="1" y="257"/>
                    <a:pt x="115" y="514"/>
                    <a:pt x="286" y="713"/>
                  </a:cubicBezTo>
                  <a:cubicBezTo>
                    <a:pt x="436" y="863"/>
                    <a:pt x="651" y="991"/>
                    <a:pt x="875" y="1059"/>
                  </a:cubicBezTo>
                  <a:lnTo>
                    <a:pt x="875" y="1059"/>
                  </a:lnTo>
                  <a:cubicBezTo>
                    <a:pt x="686" y="1321"/>
                    <a:pt x="572" y="1608"/>
                    <a:pt x="572" y="1940"/>
                  </a:cubicBezTo>
                  <a:cubicBezTo>
                    <a:pt x="572" y="2283"/>
                    <a:pt x="686" y="2597"/>
                    <a:pt x="885" y="2882"/>
                  </a:cubicBezTo>
                  <a:cubicBezTo>
                    <a:pt x="1114" y="3167"/>
                    <a:pt x="1428" y="3367"/>
                    <a:pt x="1741" y="3424"/>
                  </a:cubicBezTo>
                  <a:cubicBezTo>
                    <a:pt x="1824" y="3436"/>
                    <a:pt x="1897" y="3443"/>
                    <a:pt x="1966" y="3443"/>
                  </a:cubicBezTo>
                  <a:cubicBezTo>
                    <a:pt x="2064" y="3443"/>
                    <a:pt x="2155" y="3429"/>
                    <a:pt x="2255" y="3396"/>
                  </a:cubicBezTo>
                  <a:cubicBezTo>
                    <a:pt x="2398" y="3367"/>
                    <a:pt x="2569" y="3224"/>
                    <a:pt x="2597" y="3082"/>
                  </a:cubicBezTo>
                  <a:lnTo>
                    <a:pt x="2597" y="3082"/>
                  </a:lnTo>
                  <a:cubicBezTo>
                    <a:pt x="2512" y="3224"/>
                    <a:pt x="2369" y="3281"/>
                    <a:pt x="2226" y="3310"/>
                  </a:cubicBezTo>
                  <a:cubicBezTo>
                    <a:pt x="2182" y="3328"/>
                    <a:pt x="2132" y="3334"/>
                    <a:pt x="2081" y="3334"/>
                  </a:cubicBezTo>
                  <a:cubicBezTo>
                    <a:pt x="1965" y="3334"/>
                    <a:pt x="1840" y="3301"/>
                    <a:pt x="1741" y="3281"/>
                  </a:cubicBezTo>
                  <a:cubicBezTo>
                    <a:pt x="1456" y="3167"/>
                    <a:pt x="1171" y="2996"/>
                    <a:pt x="1000" y="2739"/>
                  </a:cubicBezTo>
                  <a:cubicBezTo>
                    <a:pt x="885" y="2654"/>
                    <a:pt x="828" y="2511"/>
                    <a:pt x="800" y="2368"/>
                  </a:cubicBezTo>
                  <a:cubicBezTo>
                    <a:pt x="743" y="2197"/>
                    <a:pt x="714" y="2026"/>
                    <a:pt x="714" y="1883"/>
                  </a:cubicBezTo>
                  <a:cubicBezTo>
                    <a:pt x="714" y="1592"/>
                    <a:pt x="813" y="1325"/>
                    <a:pt x="964" y="1083"/>
                  </a:cubicBezTo>
                  <a:lnTo>
                    <a:pt x="964" y="1083"/>
                  </a:lnTo>
                  <a:cubicBezTo>
                    <a:pt x="966" y="1083"/>
                    <a:pt x="969" y="1084"/>
                    <a:pt x="971" y="1084"/>
                  </a:cubicBezTo>
                  <a:lnTo>
                    <a:pt x="969" y="1075"/>
                  </a:lnTo>
                  <a:lnTo>
                    <a:pt x="969" y="1075"/>
                  </a:lnTo>
                  <a:cubicBezTo>
                    <a:pt x="979" y="1059"/>
                    <a:pt x="989" y="1043"/>
                    <a:pt x="1000" y="1027"/>
                  </a:cubicBezTo>
                  <a:lnTo>
                    <a:pt x="1000" y="999"/>
                  </a:lnTo>
                  <a:cubicBezTo>
                    <a:pt x="1000" y="970"/>
                    <a:pt x="971" y="942"/>
                    <a:pt x="942" y="942"/>
                  </a:cubicBezTo>
                  <a:cubicBezTo>
                    <a:pt x="714" y="942"/>
                    <a:pt x="486" y="828"/>
                    <a:pt x="315" y="656"/>
                  </a:cubicBezTo>
                  <a:cubicBezTo>
                    <a:pt x="144" y="457"/>
                    <a:pt x="29" y="2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6"/>
            <p:cNvSpPr/>
            <p:nvPr/>
          </p:nvSpPr>
          <p:spPr>
            <a:xfrm>
              <a:off x="1515325" y="2673463"/>
              <a:ext cx="21425" cy="79200"/>
            </a:xfrm>
            <a:custGeom>
              <a:avLst/>
              <a:gdLst/>
              <a:ahLst/>
              <a:cxnLst/>
              <a:rect l="l" t="t" r="r" b="b"/>
              <a:pathLst>
                <a:path w="857" h="3168" extrusionOk="0">
                  <a:moveTo>
                    <a:pt x="286" y="1"/>
                  </a:moveTo>
                  <a:lnTo>
                    <a:pt x="286" y="1"/>
                  </a:lnTo>
                  <a:cubicBezTo>
                    <a:pt x="200" y="229"/>
                    <a:pt x="114" y="514"/>
                    <a:pt x="57" y="799"/>
                  </a:cubicBezTo>
                  <a:cubicBezTo>
                    <a:pt x="0" y="1085"/>
                    <a:pt x="57" y="1370"/>
                    <a:pt x="86" y="1655"/>
                  </a:cubicBezTo>
                  <a:cubicBezTo>
                    <a:pt x="143" y="1941"/>
                    <a:pt x="228" y="2226"/>
                    <a:pt x="371" y="2483"/>
                  </a:cubicBezTo>
                  <a:cubicBezTo>
                    <a:pt x="514" y="2740"/>
                    <a:pt x="656" y="2996"/>
                    <a:pt x="856" y="3168"/>
                  </a:cubicBezTo>
                  <a:cubicBezTo>
                    <a:pt x="714" y="2911"/>
                    <a:pt x="599" y="2654"/>
                    <a:pt x="514" y="2426"/>
                  </a:cubicBezTo>
                  <a:cubicBezTo>
                    <a:pt x="400" y="2169"/>
                    <a:pt x="343" y="1912"/>
                    <a:pt x="286" y="1627"/>
                  </a:cubicBezTo>
                  <a:cubicBezTo>
                    <a:pt x="257" y="1342"/>
                    <a:pt x="228" y="1085"/>
                    <a:pt x="228" y="799"/>
                  </a:cubicBezTo>
                  <a:cubicBezTo>
                    <a:pt x="228" y="514"/>
                    <a:pt x="257" y="286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6"/>
            <p:cNvSpPr/>
            <p:nvPr/>
          </p:nvSpPr>
          <p:spPr>
            <a:xfrm>
              <a:off x="2257150" y="2638513"/>
              <a:ext cx="84925" cy="153375"/>
            </a:xfrm>
            <a:custGeom>
              <a:avLst/>
              <a:gdLst/>
              <a:ahLst/>
              <a:cxnLst/>
              <a:rect l="l" t="t" r="r" b="b"/>
              <a:pathLst>
                <a:path w="3397" h="6135" extrusionOk="0">
                  <a:moveTo>
                    <a:pt x="2540" y="0"/>
                  </a:moveTo>
                  <a:lnTo>
                    <a:pt x="2540" y="0"/>
                  </a:lnTo>
                  <a:cubicBezTo>
                    <a:pt x="2683" y="343"/>
                    <a:pt x="2825" y="714"/>
                    <a:pt x="2997" y="1113"/>
                  </a:cubicBezTo>
                  <a:cubicBezTo>
                    <a:pt x="3111" y="1456"/>
                    <a:pt x="3168" y="1855"/>
                    <a:pt x="3225" y="2197"/>
                  </a:cubicBezTo>
                  <a:cubicBezTo>
                    <a:pt x="3282" y="2911"/>
                    <a:pt x="3225" y="3681"/>
                    <a:pt x="2968" y="4394"/>
                  </a:cubicBezTo>
                  <a:cubicBezTo>
                    <a:pt x="2825" y="4737"/>
                    <a:pt x="2683" y="5051"/>
                    <a:pt x="2426" y="5336"/>
                  </a:cubicBezTo>
                  <a:cubicBezTo>
                    <a:pt x="2169" y="5621"/>
                    <a:pt x="1884" y="5850"/>
                    <a:pt x="1541" y="5964"/>
                  </a:cubicBezTo>
                  <a:cubicBezTo>
                    <a:pt x="1370" y="5992"/>
                    <a:pt x="1171" y="6021"/>
                    <a:pt x="999" y="6021"/>
                  </a:cubicBezTo>
                  <a:cubicBezTo>
                    <a:pt x="828" y="5992"/>
                    <a:pt x="600" y="5964"/>
                    <a:pt x="457" y="5878"/>
                  </a:cubicBezTo>
                  <a:cubicBezTo>
                    <a:pt x="286" y="5821"/>
                    <a:pt x="172" y="5678"/>
                    <a:pt x="115" y="5479"/>
                  </a:cubicBezTo>
                  <a:cubicBezTo>
                    <a:pt x="29" y="5308"/>
                    <a:pt x="29" y="5108"/>
                    <a:pt x="172" y="4965"/>
                  </a:cubicBezTo>
                  <a:lnTo>
                    <a:pt x="172" y="4965"/>
                  </a:lnTo>
                  <a:cubicBezTo>
                    <a:pt x="29" y="5108"/>
                    <a:pt x="1" y="5308"/>
                    <a:pt x="29" y="5479"/>
                  </a:cubicBezTo>
                  <a:cubicBezTo>
                    <a:pt x="86" y="5707"/>
                    <a:pt x="229" y="5850"/>
                    <a:pt x="400" y="5964"/>
                  </a:cubicBezTo>
                  <a:cubicBezTo>
                    <a:pt x="571" y="6049"/>
                    <a:pt x="800" y="6135"/>
                    <a:pt x="971" y="6135"/>
                  </a:cubicBezTo>
                  <a:cubicBezTo>
                    <a:pt x="1142" y="6135"/>
                    <a:pt x="1370" y="6106"/>
                    <a:pt x="1541" y="6049"/>
                  </a:cubicBezTo>
                  <a:cubicBezTo>
                    <a:pt x="1884" y="5964"/>
                    <a:pt x="2255" y="5707"/>
                    <a:pt x="2512" y="5422"/>
                  </a:cubicBezTo>
                  <a:cubicBezTo>
                    <a:pt x="2768" y="5136"/>
                    <a:pt x="2940" y="4765"/>
                    <a:pt x="3082" y="4423"/>
                  </a:cubicBezTo>
                  <a:cubicBezTo>
                    <a:pt x="3339" y="3681"/>
                    <a:pt x="3396" y="2882"/>
                    <a:pt x="3282" y="2140"/>
                  </a:cubicBezTo>
                  <a:cubicBezTo>
                    <a:pt x="3253" y="1769"/>
                    <a:pt x="3139" y="1399"/>
                    <a:pt x="3054" y="1028"/>
                  </a:cubicBezTo>
                  <a:cubicBezTo>
                    <a:pt x="2911" y="685"/>
                    <a:pt x="2768" y="314"/>
                    <a:pt x="2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6"/>
            <p:cNvSpPr/>
            <p:nvPr/>
          </p:nvSpPr>
          <p:spPr>
            <a:xfrm>
              <a:off x="2379125" y="2841088"/>
              <a:ext cx="129850" cy="77450"/>
            </a:xfrm>
            <a:custGeom>
              <a:avLst/>
              <a:gdLst/>
              <a:ahLst/>
              <a:cxnLst/>
              <a:rect l="l" t="t" r="r" b="b"/>
              <a:pathLst>
                <a:path w="5194" h="3098" extrusionOk="0">
                  <a:moveTo>
                    <a:pt x="486" y="1"/>
                  </a:moveTo>
                  <a:lnTo>
                    <a:pt x="486" y="1"/>
                  </a:lnTo>
                  <a:cubicBezTo>
                    <a:pt x="343" y="58"/>
                    <a:pt x="200" y="200"/>
                    <a:pt x="115" y="343"/>
                  </a:cubicBezTo>
                  <a:cubicBezTo>
                    <a:pt x="58" y="486"/>
                    <a:pt x="1" y="657"/>
                    <a:pt x="1" y="857"/>
                  </a:cubicBezTo>
                  <a:cubicBezTo>
                    <a:pt x="1" y="1199"/>
                    <a:pt x="143" y="1570"/>
                    <a:pt x="343" y="1855"/>
                  </a:cubicBezTo>
                  <a:cubicBezTo>
                    <a:pt x="514" y="2140"/>
                    <a:pt x="771" y="2369"/>
                    <a:pt x="1056" y="2597"/>
                  </a:cubicBezTo>
                  <a:cubicBezTo>
                    <a:pt x="1342" y="2768"/>
                    <a:pt x="1656" y="2939"/>
                    <a:pt x="1998" y="3025"/>
                  </a:cubicBezTo>
                  <a:cubicBezTo>
                    <a:pt x="2233" y="3061"/>
                    <a:pt x="2456" y="3097"/>
                    <a:pt x="2682" y="3097"/>
                  </a:cubicBezTo>
                  <a:cubicBezTo>
                    <a:pt x="2813" y="3097"/>
                    <a:pt x="2946" y="3085"/>
                    <a:pt x="3082" y="3054"/>
                  </a:cubicBezTo>
                  <a:cubicBezTo>
                    <a:pt x="3425" y="2968"/>
                    <a:pt x="3767" y="2854"/>
                    <a:pt x="4052" y="2654"/>
                  </a:cubicBezTo>
                  <a:cubicBezTo>
                    <a:pt x="4338" y="2483"/>
                    <a:pt x="4594" y="2226"/>
                    <a:pt x="4794" y="1941"/>
                  </a:cubicBezTo>
                  <a:cubicBezTo>
                    <a:pt x="4965" y="1627"/>
                    <a:pt x="5108" y="1313"/>
                    <a:pt x="5193" y="1000"/>
                  </a:cubicBezTo>
                  <a:lnTo>
                    <a:pt x="5193" y="1000"/>
                  </a:lnTo>
                  <a:cubicBezTo>
                    <a:pt x="5022" y="1627"/>
                    <a:pt x="4537" y="2198"/>
                    <a:pt x="3938" y="2568"/>
                  </a:cubicBezTo>
                  <a:cubicBezTo>
                    <a:pt x="3653" y="2740"/>
                    <a:pt x="3339" y="2882"/>
                    <a:pt x="2997" y="2911"/>
                  </a:cubicBezTo>
                  <a:cubicBezTo>
                    <a:pt x="2881" y="2942"/>
                    <a:pt x="2766" y="2955"/>
                    <a:pt x="2651" y="2955"/>
                  </a:cubicBezTo>
                  <a:cubicBezTo>
                    <a:pt x="2452" y="2955"/>
                    <a:pt x="2254" y="2918"/>
                    <a:pt x="2055" y="2882"/>
                  </a:cubicBezTo>
                  <a:cubicBezTo>
                    <a:pt x="1399" y="2711"/>
                    <a:pt x="828" y="2312"/>
                    <a:pt x="429" y="1770"/>
                  </a:cubicBezTo>
                  <a:cubicBezTo>
                    <a:pt x="258" y="1484"/>
                    <a:pt x="115" y="1170"/>
                    <a:pt x="86" y="857"/>
                  </a:cubicBezTo>
                  <a:cubicBezTo>
                    <a:pt x="58" y="514"/>
                    <a:pt x="200" y="172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6"/>
            <p:cNvSpPr/>
            <p:nvPr/>
          </p:nvSpPr>
          <p:spPr>
            <a:xfrm>
              <a:off x="2410525" y="2988738"/>
              <a:ext cx="112000" cy="96575"/>
            </a:xfrm>
            <a:custGeom>
              <a:avLst/>
              <a:gdLst/>
              <a:ahLst/>
              <a:cxnLst/>
              <a:rect l="l" t="t" r="r" b="b"/>
              <a:pathLst>
                <a:path w="4480" h="3863" extrusionOk="0">
                  <a:moveTo>
                    <a:pt x="856" y="1"/>
                  </a:moveTo>
                  <a:lnTo>
                    <a:pt x="856" y="1"/>
                  </a:lnTo>
                  <a:cubicBezTo>
                    <a:pt x="542" y="86"/>
                    <a:pt x="314" y="372"/>
                    <a:pt x="171" y="657"/>
                  </a:cubicBezTo>
                  <a:cubicBezTo>
                    <a:pt x="29" y="971"/>
                    <a:pt x="0" y="1285"/>
                    <a:pt x="29" y="1599"/>
                  </a:cubicBezTo>
                  <a:cubicBezTo>
                    <a:pt x="143" y="2255"/>
                    <a:pt x="485" y="2854"/>
                    <a:pt x="970" y="3282"/>
                  </a:cubicBezTo>
                  <a:cubicBezTo>
                    <a:pt x="1227" y="3510"/>
                    <a:pt x="1512" y="3653"/>
                    <a:pt x="1826" y="3738"/>
                  </a:cubicBezTo>
                  <a:cubicBezTo>
                    <a:pt x="2066" y="3826"/>
                    <a:pt x="2322" y="3863"/>
                    <a:pt x="2570" y="3863"/>
                  </a:cubicBezTo>
                  <a:cubicBezTo>
                    <a:pt x="2647" y="3863"/>
                    <a:pt x="2722" y="3859"/>
                    <a:pt x="2796" y="3853"/>
                  </a:cubicBezTo>
                  <a:cubicBezTo>
                    <a:pt x="3424" y="3796"/>
                    <a:pt x="4052" y="3510"/>
                    <a:pt x="4480" y="3025"/>
                  </a:cubicBezTo>
                  <a:lnTo>
                    <a:pt x="4480" y="3025"/>
                  </a:lnTo>
                  <a:cubicBezTo>
                    <a:pt x="3966" y="3453"/>
                    <a:pt x="3367" y="3681"/>
                    <a:pt x="2739" y="3710"/>
                  </a:cubicBezTo>
                  <a:cubicBezTo>
                    <a:pt x="2454" y="3710"/>
                    <a:pt x="2140" y="3681"/>
                    <a:pt x="1855" y="3567"/>
                  </a:cubicBezTo>
                  <a:cubicBezTo>
                    <a:pt x="1569" y="3453"/>
                    <a:pt x="1284" y="3282"/>
                    <a:pt x="1084" y="3111"/>
                  </a:cubicBezTo>
                  <a:cubicBezTo>
                    <a:pt x="856" y="2911"/>
                    <a:pt x="656" y="2683"/>
                    <a:pt x="514" y="2426"/>
                  </a:cubicBezTo>
                  <a:cubicBezTo>
                    <a:pt x="314" y="2141"/>
                    <a:pt x="228" y="1855"/>
                    <a:pt x="171" y="1570"/>
                  </a:cubicBezTo>
                  <a:cubicBezTo>
                    <a:pt x="143" y="1285"/>
                    <a:pt x="143" y="971"/>
                    <a:pt x="257" y="686"/>
                  </a:cubicBezTo>
                  <a:cubicBezTo>
                    <a:pt x="371" y="400"/>
                    <a:pt x="571" y="115"/>
                    <a:pt x="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6"/>
            <p:cNvSpPr/>
            <p:nvPr/>
          </p:nvSpPr>
          <p:spPr>
            <a:xfrm>
              <a:off x="1846300" y="3267638"/>
              <a:ext cx="64925" cy="102025"/>
            </a:xfrm>
            <a:custGeom>
              <a:avLst/>
              <a:gdLst/>
              <a:ahLst/>
              <a:cxnLst/>
              <a:rect l="l" t="t" r="r" b="b"/>
              <a:pathLst>
                <a:path w="2597" h="4081" extrusionOk="0">
                  <a:moveTo>
                    <a:pt x="2597" y="1"/>
                  </a:moveTo>
                  <a:lnTo>
                    <a:pt x="2597" y="1"/>
                  </a:lnTo>
                  <a:cubicBezTo>
                    <a:pt x="2397" y="828"/>
                    <a:pt x="2083" y="1570"/>
                    <a:pt x="1655" y="2255"/>
                  </a:cubicBezTo>
                  <a:cubicBezTo>
                    <a:pt x="1227" y="2940"/>
                    <a:pt x="656" y="3539"/>
                    <a:pt x="0" y="4081"/>
                  </a:cubicBezTo>
                  <a:cubicBezTo>
                    <a:pt x="713" y="3681"/>
                    <a:pt x="1370" y="3082"/>
                    <a:pt x="1798" y="2369"/>
                  </a:cubicBezTo>
                  <a:cubicBezTo>
                    <a:pt x="2254" y="1656"/>
                    <a:pt x="2540" y="828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6"/>
            <p:cNvSpPr/>
            <p:nvPr/>
          </p:nvSpPr>
          <p:spPr>
            <a:xfrm>
              <a:off x="2121625" y="3346813"/>
              <a:ext cx="62800" cy="77775"/>
            </a:xfrm>
            <a:custGeom>
              <a:avLst/>
              <a:gdLst/>
              <a:ahLst/>
              <a:cxnLst/>
              <a:rect l="l" t="t" r="r" b="b"/>
              <a:pathLst>
                <a:path w="2512" h="3111" extrusionOk="0">
                  <a:moveTo>
                    <a:pt x="2511" y="1"/>
                  </a:moveTo>
                  <a:lnTo>
                    <a:pt x="2511" y="1"/>
                  </a:lnTo>
                  <a:cubicBezTo>
                    <a:pt x="2283" y="286"/>
                    <a:pt x="2112" y="543"/>
                    <a:pt x="1941" y="828"/>
                  </a:cubicBezTo>
                  <a:cubicBezTo>
                    <a:pt x="1713" y="1085"/>
                    <a:pt x="1541" y="1370"/>
                    <a:pt x="1342" y="1627"/>
                  </a:cubicBezTo>
                  <a:lnTo>
                    <a:pt x="685" y="2369"/>
                  </a:lnTo>
                  <a:cubicBezTo>
                    <a:pt x="486" y="2626"/>
                    <a:pt x="229" y="2883"/>
                    <a:pt x="1" y="3111"/>
                  </a:cubicBezTo>
                  <a:cubicBezTo>
                    <a:pt x="286" y="2940"/>
                    <a:pt x="543" y="2740"/>
                    <a:pt x="828" y="2483"/>
                  </a:cubicBezTo>
                  <a:cubicBezTo>
                    <a:pt x="1085" y="2226"/>
                    <a:pt x="1285" y="1970"/>
                    <a:pt x="1513" y="1713"/>
                  </a:cubicBezTo>
                  <a:cubicBezTo>
                    <a:pt x="1713" y="1485"/>
                    <a:pt x="1912" y="1199"/>
                    <a:pt x="2083" y="914"/>
                  </a:cubicBezTo>
                  <a:cubicBezTo>
                    <a:pt x="2226" y="629"/>
                    <a:pt x="2397" y="343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6"/>
            <p:cNvSpPr/>
            <p:nvPr/>
          </p:nvSpPr>
          <p:spPr>
            <a:xfrm>
              <a:off x="2295675" y="3205588"/>
              <a:ext cx="107725" cy="194050"/>
            </a:xfrm>
            <a:custGeom>
              <a:avLst/>
              <a:gdLst/>
              <a:ahLst/>
              <a:cxnLst/>
              <a:rect l="l" t="t" r="r" b="b"/>
              <a:pathLst>
                <a:path w="4309" h="7762" extrusionOk="0">
                  <a:moveTo>
                    <a:pt x="3738" y="1"/>
                  </a:moveTo>
                  <a:cubicBezTo>
                    <a:pt x="3881" y="314"/>
                    <a:pt x="4024" y="628"/>
                    <a:pt x="4109" y="942"/>
                  </a:cubicBezTo>
                  <a:cubicBezTo>
                    <a:pt x="4166" y="1313"/>
                    <a:pt x="4223" y="1627"/>
                    <a:pt x="4138" y="1941"/>
                  </a:cubicBezTo>
                  <a:cubicBezTo>
                    <a:pt x="4052" y="2283"/>
                    <a:pt x="3881" y="2568"/>
                    <a:pt x="3596" y="2711"/>
                  </a:cubicBezTo>
                  <a:cubicBezTo>
                    <a:pt x="3472" y="2804"/>
                    <a:pt x="3307" y="2855"/>
                    <a:pt x="3140" y="2855"/>
                  </a:cubicBezTo>
                  <a:cubicBezTo>
                    <a:pt x="3021" y="2855"/>
                    <a:pt x="2901" y="2829"/>
                    <a:pt x="2796" y="2773"/>
                  </a:cubicBezTo>
                  <a:lnTo>
                    <a:pt x="2796" y="2773"/>
                  </a:lnTo>
                  <a:cubicBezTo>
                    <a:pt x="2796" y="2772"/>
                    <a:pt x="2796" y="2770"/>
                    <a:pt x="2797" y="2768"/>
                  </a:cubicBezTo>
                  <a:lnTo>
                    <a:pt x="2797" y="2768"/>
                  </a:lnTo>
                  <a:lnTo>
                    <a:pt x="2792" y="2771"/>
                  </a:lnTo>
                  <a:lnTo>
                    <a:pt x="2792" y="2771"/>
                  </a:lnTo>
                  <a:cubicBezTo>
                    <a:pt x="2774" y="2761"/>
                    <a:pt x="2757" y="2751"/>
                    <a:pt x="2740" y="2740"/>
                  </a:cubicBezTo>
                  <a:lnTo>
                    <a:pt x="2711" y="2740"/>
                  </a:lnTo>
                  <a:cubicBezTo>
                    <a:pt x="2654" y="2740"/>
                    <a:pt x="2597" y="2768"/>
                    <a:pt x="2597" y="2825"/>
                  </a:cubicBezTo>
                  <a:cubicBezTo>
                    <a:pt x="2511" y="3738"/>
                    <a:pt x="2226" y="4680"/>
                    <a:pt x="1798" y="5536"/>
                  </a:cubicBezTo>
                  <a:cubicBezTo>
                    <a:pt x="1570" y="5964"/>
                    <a:pt x="1284" y="6392"/>
                    <a:pt x="999" y="6734"/>
                  </a:cubicBezTo>
                  <a:cubicBezTo>
                    <a:pt x="714" y="7105"/>
                    <a:pt x="371" y="7447"/>
                    <a:pt x="0" y="7761"/>
                  </a:cubicBezTo>
                  <a:cubicBezTo>
                    <a:pt x="400" y="7476"/>
                    <a:pt x="742" y="7162"/>
                    <a:pt x="1085" y="6734"/>
                  </a:cubicBezTo>
                  <a:cubicBezTo>
                    <a:pt x="1399" y="6363"/>
                    <a:pt x="1684" y="5992"/>
                    <a:pt x="1941" y="5564"/>
                  </a:cubicBezTo>
                  <a:cubicBezTo>
                    <a:pt x="2403" y="4749"/>
                    <a:pt x="2684" y="3830"/>
                    <a:pt x="2783" y="2906"/>
                  </a:cubicBezTo>
                  <a:lnTo>
                    <a:pt x="2783" y="2906"/>
                  </a:lnTo>
                  <a:cubicBezTo>
                    <a:pt x="2815" y="2917"/>
                    <a:pt x="2849" y="2928"/>
                    <a:pt x="2882" y="2939"/>
                  </a:cubicBezTo>
                  <a:cubicBezTo>
                    <a:pt x="2996" y="2996"/>
                    <a:pt x="3082" y="2996"/>
                    <a:pt x="3168" y="2996"/>
                  </a:cubicBezTo>
                  <a:cubicBezTo>
                    <a:pt x="3367" y="2939"/>
                    <a:pt x="3538" y="2911"/>
                    <a:pt x="3681" y="2797"/>
                  </a:cubicBezTo>
                  <a:cubicBezTo>
                    <a:pt x="3824" y="2740"/>
                    <a:pt x="3966" y="2597"/>
                    <a:pt x="4081" y="2454"/>
                  </a:cubicBezTo>
                  <a:cubicBezTo>
                    <a:pt x="4138" y="2312"/>
                    <a:pt x="4223" y="2140"/>
                    <a:pt x="4252" y="1941"/>
                  </a:cubicBezTo>
                  <a:cubicBezTo>
                    <a:pt x="4309" y="1598"/>
                    <a:pt x="4280" y="1227"/>
                    <a:pt x="4166" y="914"/>
                  </a:cubicBezTo>
                  <a:cubicBezTo>
                    <a:pt x="4052" y="600"/>
                    <a:pt x="3909" y="286"/>
                    <a:pt x="3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76"/>
          <p:cNvSpPr/>
          <p:nvPr/>
        </p:nvSpPr>
        <p:spPr>
          <a:xfrm>
            <a:off x="4952363" y="1276563"/>
            <a:ext cx="232100" cy="170100"/>
          </a:xfrm>
          <a:custGeom>
            <a:avLst/>
            <a:gdLst/>
            <a:ahLst/>
            <a:cxnLst/>
            <a:rect l="l" t="t" r="r" b="b"/>
            <a:pathLst>
              <a:path w="9284" h="6804" extrusionOk="0">
                <a:moveTo>
                  <a:pt x="2488" y="0"/>
                </a:moveTo>
                <a:cubicBezTo>
                  <a:pt x="1841" y="0"/>
                  <a:pt x="1208" y="285"/>
                  <a:pt x="781" y="838"/>
                </a:cubicBezTo>
                <a:cubicBezTo>
                  <a:pt x="1" y="1814"/>
                  <a:pt x="140" y="3207"/>
                  <a:pt x="1116" y="3988"/>
                </a:cubicBezTo>
                <a:lnTo>
                  <a:pt x="4656" y="6803"/>
                </a:lnTo>
                <a:lnTo>
                  <a:pt x="8168" y="3988"/>
                </a:lnTo>
                <a:cubicBezTo>
                  <a:pt x="9144" y="3207"/>
                  <a:pt x="9283" y="1814"/>
                  <a:pt x="8503" y="838"/>
                </a:cubicBezTo>
                <a:cubicBezTo>
                  <a:pt x="8076" y="285"/>
                  <a:pt x="7443" y="0"/>
                  <a:pt x="6796" y="0"/>
                </a:cubicBezTo>
                <a:cubicBezTo>
                  <a:pt x="6303" y="0"/>
                  <a:pt x="5803" y="166"/>
                  <a:pt x="5381" y="504"/>
                </a:cubicBezTo>
                <a:lnTo>
                  <a:pt x="4656" y="1089"/>
                </a:lnTo>
                <a:lnTo>
                  <a:pt x="3903" y="504"/>
                </a:lnTo>
                <a:cubicBezTo>
                  <a:pt x="3481" y="166"/>
                  <a:pt x="2981" y="0"/>
                  <a:pt x="2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Mental Health Day by Slidesgo">
  <a:themeElements>
    <a:clrScheme name="Simple Light">
      <a:dk1>
        <a:srgbClr val="000000"/>
      </a:dk1>
      <a:lt1>
        <a:srgbClr val="FFFFFF"/>
      </a:lt1>
      <a:dk2>
        <a:srgbClr val="538496"/>
      </a:dk2>
      <a:lt2>
        <a:srgbClr val="629DB3"/>
      </a:lt2>
      <a:accent1>
        <a:srgbClr val="EBBF52"/>
      </a:accent1>
      <a:accent2>
        <a:srgbClr val="D97CC5"/>
      </a:accent2>
      <a:accent3>
        <a:srgbClr val="E6E6E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263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Vidaloka</vt:lpstr>
      <vt:lpstr>Nunito</vt:lpstr>
      <vt:lpstr>DM Sans</vt:lpstr>
      <vt:lpstr>Actor</vt:lpstr>
      <vt:lpstr>International Mental Health Day by Slidesgo</vt:lpstr>
      <vt:lpstr>Mental State Examiner</vt:lpstr>
      <vt:lpstr>Table of contents</vt:lpstr>
      <vt:lpstr>Introduction</vt:lpstr>
      <vt:lpstr>What is MSE</vt:lpstr>
      <vt:lpstr>Aspects of MSE</vt:lpstr>
      <vt:lpstr>Assessment</vt:lpstr>
      <vt:lpstr>How to maintain a positive mental health?</vt:lpstr>
      <vt:lpstr>Tech Stack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State Examiner</dc:title>
  <dc:creator>Ratan Deep Singh</dc:creator>
  <cp:lastModifiedBy>रतन दीप सिंह</cp:lastModifiedBy>
  <cp:revision>9</cp:revision>
  <dcterms:modified xsi:type="dcterms:W3CDTF">2022-09-20T03:57:34Z</dcterms:modified>
</cp:coreProperties>
</file>