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	Solution: Hypothesis Testing_Assignment-Q1.ipynb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r>
              <a:rPr lang="en-US" b="1" dirty="0"/>
              <a:t>Solution: Hypothesis Testing_Assignment-Q2.ipynb file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292E23D-ABD1-C22D-FBF8-DBB97633C64E}"/>
              </a:ext>
            </a:extLst>
          </p:cNvPr>
          <p:cNvSpPr/>
          <p:nvPr/>
        </p:nvSpPr>
        <p:spPr>
          <a:xfrm>
            <a:off x="4686300" y="5707062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Solution: Hypothesis Testing_Assignment-Q3.ipynb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Solution: Hypothesis Testing_Assignment-Q4.ipynb file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356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Ratan Yadav</cp:lastModifiedBy>
  <cp:revision>6</cp:revision>
  <dcterms:created xsi:type="dcterms:W3CDTF">2015-11-14T12:07:48Z</dcterms:created>
  <dcterms:modified xsi:type="dcterms:W3CDTF">2022-09-09T17:51:30Z</dcterms:modified>
</cp:coreProperties>
</file>