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rsiva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siva-bold.fntdata"/><Relationship Id="rId14" Type="http://schemas.openxmlformats.org/officeDocument/2006/relationships/font" Target="fonts/Corsiva-regular.fntdata"/><Relationship Id="rId17" Type="http://schemas.openxmlformats.org/officeDocument/2006/relationships/font" Target="fonts/Corsiva-boldItalic.fntdata"/><Relationship Id="rId16" Type="http://schemas.openxmlformats.org/officeDocument/2006/relationships/font" Target="fonts/Corsi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60f06a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60f06a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662293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662293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66229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66229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662293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662293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662293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662293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662293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662293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6622933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662293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Bivariate statistics, correlation, plotting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230600"/>
            <a:ext cx="8520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Dr. Tirthajyoti Sarkar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August 31st, 2019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bivariate analysis?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As the name suggests, it involves ‘bi’ or two variables.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It has a special place in analytics.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We humans are most comfortable with a X-Y plot. We cannot perceive more than 3-D, and 3-D plots are hard to interpret in most cases. So, a simple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2-D visualization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works best for data modeling and analysis.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However, the bivariate analysis goes far beyond just the visualization. It also involves -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correlation</a:t>
            </a:r>
            <a:r>
              <a:rPr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linear regression</a:t>
            </a:r>
            <a:r>
              <a:rPr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etc.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6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Keywords: “</a:t>
            </a:r>
            <a:r>
              <a:rPr i="1" lang="en-GB"/>
              <a:t>Population</a:t>
            </a:r>
            <a:r>
              <a:rPr lang="en-GB"/>
              <a:t>”, “</a:t>
            </a:r>
            <a:r>
              <a:rPr i="1" lang="en-GB"/>
              <a:t>Sample</a:t>
            </a:r>
            <a:r>
              <a:rPr lang="en-GB"/>
              <a:t>”, “</a:t>
            </a:r>
            <a:r>
              <a:rPr i="1" lang="en-GB"/>
              <a:t>Estimation</a:t>
            </a:r>
            <a:r>
              <a:rPr lang="en-GB"/>
              <a:t>”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38" y="3692000"/>
            <a:ext cx="1412525" cy="14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25" y="735225"/>
            <a:ext cx="2722499" cy="272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825" y="2571750"/>
            <a:ext cx="1262301" cy="13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089575" y="779950"/>
            <a:ext cx="5864700" cy="404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Population represents the entire mass of objects about which some measurement can be made for statistical purpose. Almost </a:t>
            </a: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impossible to obtain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 data about.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Sample is a tiny, but </a:t>
            </a: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fairly representative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, fraction of a population, used for actual statistical modeling.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The central goal of statistics is to </a:t>
            </a: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‘estimate’ properties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 of the population by examining the 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sample - </a:t>
            </a: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estimation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Note the parallel to ML - </a:t>
            </a: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generalization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3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Scatterplot: Bread and butter of bivariate analysis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83325" y="1057775"/>
            <a:ext cx="4349700" cy="3339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Suppose, we want to want estimate the correlation between height and weights of high-school students.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We cannot obtain data for all U.S. high-school students easily/cheaply.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So, we sample from our local school.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Then, we visualize the data in a 2-D plot (shown on the right).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025" y="1983200"/>
            <a:ext cx="4111675" cy="286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1907" y="812351"/>
            <a:ext cx="1511800" cy="15261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123225" y="912675"/>
            <a:ext cx="2359200" cy="97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veat"/>
                <a:ea typeface="Caveat"/>
                <a:cs typeface="Caveat"/>
                <a:sym typeface="Caveat"/>
              </a:rPr>
              <a:t>Is there a ‘relationship’?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veat"/>
                <a:ea typeface="Caveat"/>
                <a:cs typeface="Caveat"/>
                <a:sym typeface="Caveat"/>
              </a:rPr>
              <a:t>Is the relationship linear?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veat"/>
                <a:ea typeface="Caveat"/>
                <a:cs typeface="Caveat"/>
                <a:sym typeface="Caveat"/>
              </a:rPr>
              <a:t>Is there a cause-effect?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7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i="1" lang="en-GB"/>
              <a:t>Fitting the data</a:t>
            </a:r>
            <a:r>
              <a:rPr lang="en-GB"/>
              <a:t>”: Just a quick view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825" y="1144375"/>
            <a:ext cx="3924324" cy="27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83325" y="1057775"/>
            <a:ext cx="4349700" cy="3919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If we fit a linear model with this sample data, we see the red dashed line shown in the right hand side figure.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Is this line the </a:t>
            </a: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best we could do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What does it mean? Can I </a:t>
            </a: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predict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 weight given any height data from this line?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Will a </a:t>
            </a: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jiggly nonlinear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 fit be better than a simple straight line?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862600" y="4105300"/>
            <a:ext cx="4089900" cy="750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rsiva"/>
                <a:ea typeface="Corsiva"/>
                <a:cs typeface="Corsiva"/>
                <a:sym typeface="Corsiva"/>
              </a:rPr>
              <a:t>These questions will be re-visited multiple times later and discussed at depth.</a:t>
            </a:r>
            <a:endParaRPr b="1" sz="1800"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2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and its measure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55500" y="948550"/>
            <a:ext cx="84330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At the minimum, even before we do any kind of fitting, we want to do the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extent of correlation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between the two sets of data points - weight and height.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Being correlated means - moving in the same general direction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as the other variable moves. Note it involves direction, so it is like a vector. Its sign matters.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If we see a general increase in weight as the height increases, then we say they are ‘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positively correlated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’, and the correlation coefficient is a positive number. And vice versa for the negative case.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It is measured by so-called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correlation coefficient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(ranges from -1 to 1).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Note that, correlation is a strictly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 concept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. If y = x</a:t>
            </a:r>
            <a:r>
              <a:rPr baseline="30000" lang="en-GB" sz="16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, then the correlation coefficient is zero even though y values are completely determined by x.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simple examples from the real world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50" y="750463"/>
            <a:ext cx="3085150" cy="19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350" y="835738"/>
            <a:ext cx="2345041" cy="20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200" y="2961475"/>
            <a:ext cx="2737350" cy="20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400" y="3531160"/>
            <a:ext cx="2651625" cy="100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8100" y="2711046"/>
            <a:ext cx="2651625" cy="230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do hands-on coding...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20325"/>
            <a:ext cx="85206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We will go through basics of </a:t>
            </a:r>
            <a:r>
              <a:rPr b="1" lang="en-GB" sz="1600"/>
              <a:t>Numpy</a:t>
            </a:r>
            <a:r>
              <a:rPr lang="en-GB" sz="1600"/>
              <a:t> library in somewhat more detail.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We will learn how to handle </a:t>
            </a:r>
            <a:r>
              <a:rPr b="1" lang="en-GB" sz="1600"/>
              <a:t>Pandas</a:t>
            </a:r>
            <a:r>
              <a:rPr lang="en-GB" sz="1600"/>
              <a:t> DataFrame object. This is the most important data analysis library in the Python ecosystem.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We will take a simple dataset and create some scatterplot visualizations using the </a:t>
            </a:r>
            <a:r>
              <a:rPr b="1" lang="en-GB" sz="1600"/>
              <a:t>Matplotlib</a:t>
            </a:r>
            <a:r>
              <a:rPr lang="en-GB" sz="1600"/>
              <a:t> library.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We will also compute correlation coefficient between pairs of variables. We will use the basic formula and Numpy function.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We will also show how to show the whole correlation matrix when the dataset consists of more than two variables. Will also do a heatmap (using </a:t>
            </a:r>
            <a:r>
              <a:rPr b="1" lang="en-GB" sz="1600"/>
              <a:t>Seaborn</a:t>
            </a:r>
            <a:r>
              <a:rPr lang="en-GB" sz="1600"/>
              <a:t> library).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