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b241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b241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8b241b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8b241b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8b241b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8b241b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8b241b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8b241b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Exploratory data analysis (EDA) for Data Science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30600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Dr. Tirthajyoti Sarkar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August 31st, 2019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2725" y="3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wrangling at the forefront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50" y="1072700"/>
            <a:ext cx="79469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 rot="-1304636">
            <a:off x="2587064" y="861509"/>
            <a:ext cx="3998821" cy="211063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935575" y="881350"/>
            <a:ext cx="1656000" cy="438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mic Sans MS"/>
                <a:ea typeface="Comic Sans MS"/>
                <a:cs typeface="Comic Sans MS"/>
                <a:sym typeface="Comic Sans MS"/>
              </a:rPr>
              <a:t>Exploration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6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Visualize, probe, detect, summarize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35225"/>
            <a:ext cx="85206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While creating visualizations - think what will bring out the unique characteristics of the data and the business problem.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Do not go fancier than what is needed. Avoid 3-D plots if possible.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Are interactive plots helpful? If yes, add them with minimalistic user controls. But do not create interactive plots with more than one/two controlling variables.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Use plots and charts for probing anomalies and easy-to-find patterns in the data. If something looks odd, probe into the source and cause. Add note, record assumptions, pass on any recommendation up the model chain.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Always try to perform basic descriptive statistics (if the scale allows) to gather numerical scores.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Summarize key insights of EDA, so that machine learning or business intelligence team can have a baseline to start with.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Purposeful plots and charts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5" y="1061900"/>
            <a:ext cx="3005724" cy="29824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/>
        </p:nvSpPr>
        <p:spPr>
          <a:xfrm>
            <a:off x="130625" y="4155250"/>
            <a:ext cx="32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Clean scatter plots in a grid, showing the linear fit and confidence interval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/>
        <p:spPr>
          <a:xfrm>
            <a:off x="3317800" y="1061900"/>
            <a:ext cx="2356725" cy="1771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6"/>
          <p:cNvSpPr txBox="1"/>
          <p:nvPr/>
        </p:nvSpPr>
        <p:spPr>
          <a:xfrm>
            <a:off x="3184888" y="2896300"/>
            <a:ext cx="2607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Box plots with outliers, aided by color to include multiple categorical variables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052" y="1006050"/>
            <a:ext cx="3164675" cy="22044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6"/>
          <p:cNvSpPr txBox="1"/>
          <p:nvPr/>
        </p:nvSpPr>
        <p:spPr>
          <a:xfrm>
            <a:off x="5779838" y="3361225"/>
            <a:ext cx="3287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Residual plots, histogram, leverage plots with dynamic marker size to show outliers, correlation matrix etc., for a regression problem.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6805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does not have to be a single layer of visualizations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76450" y="1134000"/>
            <a:ext cx="85911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First layer of visualizations, interactive charts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Summary statistics table, basic linear fits, normality checks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Basic outlier detection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Missing value detection and appropriate handling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Standardized feature transformations and 2nd layer of visualizations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Basic tests for compatibility, scaling, ML flow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❏"/>
            </a:pPr>
            <a:r>
              <a:rPr lang="en-GB" sz="1600">
                <a:latin typeface="Comic Sans MS"/>
                <a:ea typeface="Comic Sans MS"/>
                <a:cs typeface="Comic Sans MS"/>
                <a:sym typeface="Comic Sans MS"/>
              </a:rPr>
              <a:t>Summary report/documentation with a statistician’s eye and business analysts’ goal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