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8e71fe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8e71fe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8e71fe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8e71fe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8e71fe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8e71fe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8efdd1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8efdd1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8efdd1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8efdd1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8e71fe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8e71fe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8efdd1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8efdd1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math.upenn.edu/~deturck/m170/wk4/lecture/case1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What is </a:t>
            </a:r>
            <a:r>
              <a:rPr i="1" lang="en-GB" sz="5200"/>
              <a:t>estimation</a:t>
            </a:r>
            <a:r>
              <a:rPr lang="en-GB" sz="5200"/>
              <a:t> and </a:t>
            </a:r>
            <a:r>
              <a:rPr i="1" lang="en-GB" sz="5200"/>
              <a:t>inference</a:t>
            </a:r>
            <a:r>
              <a:rPr lang="en-GB" sz="5200"/>
              <a:t>?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30600"/>
            <a:ext cx="8520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Dr. Tirthajyoti Sarkar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August 31st, 2019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48350"/>
            <a:ext cx="8520600" cy="4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In statistics, estimation refers to the process by which one makes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inferences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about a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population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based on information obtained from a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sample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Point estimate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A point estimate of a population parameter is a single value of a statistic. For example, the sample mean x is a point estimate of the population mean μ.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Interval estimate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An interval estimate is defined by two numbers, between which a population parameter is said to lie. For example, a &lt; x &lt; b is an interval estimate of the population mean μ.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“</a:t>
            </a:r>
            <a:r>
              <a:rPr i="1" lang="en-GB" sz="1600">
                <a:latin typeface="Comic Sans MS"/>
                <a:ea typeface="Comic Sans MS"/>
                <a:cs typeface="Comic Sans MS"/>
                <a:sym typeface="Comic Sans MS"/>
              </a:rPr>
              <a:t>What is the average age of all on-road private cars in the United States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?”. We cannot count all cars’ age. So, we pick random sample from every state, or a large number of counties all over the nation and calculate the mean. Even then, we may not be sure and only can give an interval: 7 &lt; average_age &lt; 12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0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Confidence interval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75100"/>
            <a:ext cx="85206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Statisticians use a confidence interval to express the precision and uncertainty associated with a particular sampling method. A confidence interval consists of three parts.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○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 confidence level.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○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 statistic (</a:t>
            </a:r>
            <a:r>
              <a:rPr i="1" lang="en-GB" sz="1600">
                <a:latin typeface="Comic Sans MS"/>
                <a:ea typeface="Comic Sans MS"/>
                <a:cs typeface="Comic Sans MS"/>
                <a:sym typeface="Comic Sans MS"/>
              </a:rPr>
              <a:t>quantity calculated in a sample to estimate a value in a population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○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 margin of error.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The confidence level describes the uncertainty of a sampling method. The statistic and the margin of error define an interval estimate that describes the precision of the method. The interval estimate of a confidence interval is defined by the </a:t>
            </a:r>
            <a:r>
              <a:rPr i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sample statistic + margin of error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of error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5" y="1161200"/>
            <a:ext cx="614362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2567300" y="2397925"/>
            <a:ext cx="3576300" cy="1737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993575" y="2923850"/>
            <a:ext cx="5009700" cy="194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If the pollster used a method that contains the parameter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95% of the time it is used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, he or she would arrive at the following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95% confidence interval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0.46 &lt; X &lt; 0.60. The pollster would then conclude that somewhere between 46% and 60% of the population has the statistic X. The media usually reports this type of result by saying that 53% has the particular statistic with a margin of error of 7%.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for thought on the confidence interval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Suppose, you are sampling some data from a population of students to estimate their probability of success in a standardized test (e.g. SAT).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QUESTION 1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If you are allowed to sample only 10 students, would your 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estimation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interval be narrow or wide than if you would have been allowed a sample of 100 students?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QUESTION 2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If you are asked to construct a 99% confidence interval vs. a 90% confidence interval for the estimated mean, which one would be wider (on the same sample dataset)?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We will simulate these scenarios in the coding exercise and see the answers!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25" y="1078125"/>
            <a:ext cx="3226651" cy="24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825200" y="721900"/>
            <a:ext cx="50070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Simple random sampling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Systematic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 (order-based) sampling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Stratified sampling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Probability-proportional-to-size sampling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Cluster sampling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Sampling with/without replacement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4065075"/>
            <a:ext cx="3848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https://www.math.upenn.edu/~deturck/m170/wk4/lecture/case1.html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449" y="3624700"/>
            <a:ext cx="1171675" cy="13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413" y="3624700"/>
            <a:ext cx="1117617" cy="13148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725425" y="3866925"/>
            <a:ext cx="1945800" cy="830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sense sampling :-)</a:t>
            </a:r>
            <a:endParaRPr b="1" sz="1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47375" y="24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Degrees of freedom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863550"/>
            <a:ext cx="8520600" cy="3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Some estimates are based on more information than others.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For example, an estimate of the variance based on a sample size of 100 is based on more information than an estimate of the variance based on a sample size of 5.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The degrees of freedom (df) of an estimate is the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number of independent pieces of information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on which the estimate is based.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In general, the degrees of freedom for an estimate is equal to the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number of data points minus the number of parameters estimated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en route to the estimate in question.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Suppose, to estimate variance of the age of the cars, we take 5 cars. Is the degrees of freedom 5? NO. Because to compute variance we need mean. But we do not have population mean. We first estimate/replace it by sample mean. So, df = 5 -1 = 4.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Inferential statistics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The branch of statistics concerned with drawing conclusions about a population from a sample.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This is generally done through random sampling, followed by inferences made about central tendency, or any of a number of other aspects of a distribution.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1225"/>
            <a:ext cx="4062175" cy="1965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373875" y="2781225"/>
            <a:ext cx="4518000" cy="2042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So, the process of inference encompasses the estimation method completely. However, the end goal of inference is not only just compute/estimate population statistics but to understand deeply the ‘nature’ of the population i.e. what probability distribution (or what combination) the data came from.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