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6" r:id="rId2"/>
    <p:sldId id="397" r:id="rId3"/>
    <p:sldId id="39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2369E4-6306-4210-9741-49CFBAC77B36}">
          <p14:sldIdLst>
            <p14:sldId id="346"/>
            <p14:sldId id="397"/>
            <p14:sldId id="398"/>
          </p14:sldIdLst>
        </p14:section>
        <p14:section name="Untitled Section" id="{AB2D77F5-0056-4C2E-937F-FA4B69CE2649}">
          <p14:sldIdLst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C4F"/>
    <a:srgbClr val="58585A"/>
    <a:srgbClr val="166F9E"/>
    <a:srgbClr val="23A0D6"/>
    <a:srgbClr val="7EC2EB"/>
    <a:srgbClr val="A5F240"/>
    <a:srgbClr val="47A5DF"/>
    <a:srgbClr val="3DA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86856" autoAdjust="0"/>
  </p:normalViewPr>
  <p:slideViewPr>
    <p:cSldViewPr snapToGrid="0">
      <p:cViewPr>
        <p:scale>
          <a:sx n="66" d="100"/>
          <a:sy n="66" d="100"/>
        </p:scale>
        <p:origin x="-864" y="-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DC587-8205-4154-B5A1-497DA0086E9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16602-4482-488E-8EB7-FCB71FA3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17E82-0A0F-42AC-8B2A-9D2171BA8BB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9AF90-8E5F-4FC3-BA9A-248281E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23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9AF90-8E5F-4FC3-BA9A-248281E4D9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2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9AF90-8E5F-4FC3-BA9A-248281E4D9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2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297" y="1406838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58585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2011" y="380001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361041" y="6177448"/>
            <a:ext cx="22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66F9E"/>
                </a:solidFill>
              </a:rPr>
              <a:t>www.gettectonic.com</a:t>
            </a:r>
            <a:endParaRPr lang="en-US" dirty="0">
              <a:solidFill>
                <a:srgbClr val="166F9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3646" y="-4574"/>
            <a:ext cx="10384709" cy="120214"/>
          </a:xfrm>
          <a:prstGeom prst="rect">
            <a:avLst/>
          </a:prstGeom>
          <a:solidFill>
            <a:srgbClr val="166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701232" y="-4575"/>
            <a:ext cx="4096300" cy="120214"/>
          </a:xfrm>
          <a:prstGeom prst="rect">
            <a:avLst/>
          </a:prstGeom>
          <a:solidFill>
            <a:srgbClr val="23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562682" y="-4575"/>
            <a:ext cx="2629318" cy="120214"/>
          </a:xfrm>
          <a:prstGeom prst="rect">
            <a:avLst/>
          </a:prstGeom>
          <a:solidFill>
            <a:srgbClr val="F26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44"/>
          <a:stretch/>
        </p:blipFill>
        <p:spPr>
          <a:xfrm>
            <a:off x="330587" y="2603827"/>
            <a:ext cx="2281866" cy="23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584" y="955971"/>
            <a:ext cx="9226541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58585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298" y="3835696"/>
            <a:ext cx="9226541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3646" y="-4574"/>
            <a:ext cx="10384709" cy="120214"/>
          </a:xfrm>
          <a:prstGeom prst="rect">
            <a:avLst/>
          </a:prstGeom>
          <a:solidFill>
            <a:srgbClr val="166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6701232" y="-4575"/>
            <a:ext cx="4096300" cy="120214"/>
          </a:xfrm>
          <a:prstGeom prst="rect">
            <a:avLst/>
          </a:prstGeom>
          <a:solidFill>
            <a:srgbClr val="23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9562682" y="-4575"/>
            <a:ext cx="2629318" cy="120214"/>
          </a:xfrm>
          <a:prstGeom prst="rect">
            <a:avLst/>
          </a:prstGeom>
          <a:solidFill>
            <a:srgbClr val="F26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44"/>
          <a:stretch/>
        </p:blipFill>
        <p:spPr>
          <a:xfrm>
            <a:off x="330587" y="2603827"/>
            <a:ext cx="2281866" cy="23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9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46050" y="6451001"/>
            <a:ext cx="1119118" cy="365125"/>
          </a:xfrm>
        </p:spPr>
        <p:txBody>
          <a:bodyPr/>
          <a:lstStyle/>
          <a:p>
            <a:fld id="{DFA3FF8E-82D5-4FA1-B260-989A41F7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96562" y="6161903"/>
            <a:ext cx="1919416" cy="59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1014342" y="6451001"/>
            <a:ext cx="782534" cy="385626"/>
          </a:xfrm>
          <a:prstGeom prst="roundRect">
            <a:avLst/>
          </a:prstGeom>
          <a:solidFill>
            <a:srgbClr val="166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802531"/>
            <a:ext cx="12192000" cy="102484"/>
          </a:xfrm>
          <a:prstGeom prst="rect">
            <a:avLst/>
          </a:prstGeom>
          <a:solidFill>
            <a:srgbClr val="166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911007" y="649207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A3FF8E-82D5-4FA1-B260-989A41F712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46050" y="6451001"/>
            <a:ext cx="1119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155EF84A-D62F-4D83-BF0F-F53AE8CAA2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3646" y="-4574"/>
            <a:ext cx="10384709" cy="120214"/>
          </a:xfrm>
          <a:prstGeom prst="rect">
            <a:avLst/>
          </a:prstGeom>
          <a:solidFill>
            <a:srgbClr val="166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701232" y="-4575"/>
            <a:ext cx="4096300" cy="120214"/>
          </a:xfrm>
          <a:prstGeom prst="rect">
            <a:avLst/>
          </a:prstGeom>
          <a:solidFill>
            <a:srgbClr val="23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62682" y="-4575"/>
            <a:ext cx="2629318" cy="120214"/>
          </a:xfrm>
          <a:prstGeom prst="rect">
            <a:avLst/>
          </a:prstGeom>
          <a:solidFill>
            <a:srgbClr val="F26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1" y="6348033"/>
            <a:ext cx="1466338" cy="3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858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defRPr sz="2800" kern="1200">
          <a:solidFill>
            <a:srgbClr val="58585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Calibri" panose="020F0502020204030204" pitchFamily="34" charset="0"/>
        <a:buChar char="◦"/>
        <a:defRPr sz="2400" kern="1200">
          <a:solidFill>
            <a:srgbClr val="5858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Wingdings" panose="05000000000000000000" pitchFamily="2" charset="2"/>
        <a:buChar char="§"/>
        <a:defRPr sz="2000" kern="1200">
          <a:solidFill>
            <a:srgbClr val="5858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Calibri" panose="020F0502020204030204" pitchFamily="34" charset="0"/>
        <a:buChar char="─"/>
        <a:defRPr sz="1800" kern="1200">
          <a:solidFill>
            <a:srgbClr val="5858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Calibri" panose="020F0502020204030204" pitchFamily="34" charset="0"/>
        <a:buChar char="&gt;"/>
        <a:defRPr sz="1800" kern="1200">
          <a:solidFill>
            <a:srgbClr val="5858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Draft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Git Hub</a:t>
            </a:r>
            <a:br>
              <a:rPr lang="en-US" dirty="0" smtClean="0"/>
            </a:br>
            <a:r>
              <a:rPr lang="en-US" sz="2700" dirty="0" smtClean="0"/>
              <a:t>git directory structure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686"/>
            <a:ext cx="11220116" cy="4464277"/>
          </a:xfrm>
        </p:spPr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ab</a:t>
            </a:r>
            <a:r>
              <a:rPr lang="en-US" sz="1800" dirty="0" smtClean="0"/>
              <a:t>_git  (this will be any name as you define it on your pc)</a:t>
            </a:r>
          </a:p>
          <a:p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e</a:t>
            </a:r>
            <a:r>
              <a:rPr lang="en-US" sz="1800" dirty="0" smtClean="0"/>
              <a:t>dw</a:t>
            </a:r>
          </a:p>
          <a:p>
            <a:pPr lvl="2"/>
            <a:r>
              <a:rPr lang="en-US" sz="1400" dirty="0" smtClean="0"/>
              <a:t>Alteryx</a:t>
            </a:r>
          </a:p>
          <a:p>
            <a:pPr lvl="2"/>
            <a:r>
              <a:rPr lang="en-US" sz="1400" dirty="0" smtClean="0"/>
              <a:t>DXE</a:t>
            </a:r>
          </a:p>
          <a:p>
            <a:pPr lvl="2"/>
            <a:r>
              <a:rPr lang="en-US" sz="1400" dirty="0" smtClean="0"/>
              <a:t>Hadoop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200" dirty="0" smtClean="0"/>
              <a:t>DDL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200" dirty="0" smtClean="0"/>
              <a:t>Dimensions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200" dirty="0"/>
              <a:t>Facts</a:t>
            </a:r>
            <a:endParaRPr lang="en-US" sz="1200" dirty="0" smtClean="0"/>
          </a:p>
          <a:p>
            <a:pPr lvl="2"/>
            <a:r>
              <a:rPr lang="en-US" sz="1400" dirty="0" smtClean="0"/>
              <a:t>MuleSoft</a:t>
            </a:r>
          </a:p>
          <a:p>
            <a:pPr lvl="2"/>
            <a:r>
              <a:rPr lang="en-US" sz="1400" dirty="0" smtClean="0"/>
              <a:t>PDI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Qlik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Note: Additional Directory structures can be added as  needed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Hub</a:t>
            </a:r>
            <a:br>
              <a:rPr lang="en-US" dirty="0" smtClean="0"/>
            </a:br>
            <a:r>
              <a:rPr lang="en-US" sz="2700" dirty="0" smtClean="0"/>
              <a:t>Tools 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686"/>
            <a:ext cx="11220116" cy="4464277"/>
          </a:xfrm>
        </p:spPr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You will need  to download a git hub tool  either of these will work , below are the links to download the software</a:t>
            </a:r>
          </a:p>
          <a:p>
            <a:endParaRPr lang="en-US" sz="1800" dirty="0" smtClean="0"/>
          </a:p>
          <a:p>
            <a:pPr lvl="1"/>
            <a:r>
              <a:rPr lang="en-US" sz="1800" dirty="0" smtClean="0"/>
              <a:t>Source </a:t>
            </a:r>
            <a:r>
              <a:rPr lang="en-US" sz="1800" dirty="0"/>
              <a:t>Tree  https://www.atlassian.com/software/sourcetree/overview/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Tortoise  </a:t>
            </a:r>
            <a:r>
              <a:rPr lang="en-US" sz="1800" dirty="0"/>
              <a:t>Git   https://tortoisegit.org/download/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FF8E-82D5-4FA1-B260-989A41F71255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35" y="2531137"/>
            <a:ext cx="6530170" cy="1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9900"/>
      </a:accent1>
      <a:accent2>
        <a:srgbClr val="A50021"/>
      </a:accent2>
      <a:accent3>
        <a:srgbClr val="003399"/>
      </a:accent3>
      <a:accent4>
        <a:srgbClr val="009900"/>
      </a:accent4>
      <a:accent5>
        <a:srgbClr val="660066"/>
      </a:accent5>
      <a:accent6>
        <a:srgbClr val="593500"/>
      </a:accent6>
      <a:hlink>
        <a:srgbClr val="0070C0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11728</TotalTime>
  <Words>82</Words>
  <Application>Microsoft Office PowerPoint</Application>
  <PresentationFormat>Custom</PresentationFormat>
  <Paragraphs>38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Git Hub</vt:lpstr>
      <vt:lpstr>Git Hub git directory structure  </vt:lpstr>
      <vt:lpstr>Git Hub Tools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Jain</dc:creator>
  <cp:lastModifiedBy>cleveen</cp:lastModifiedBy>
  <cp:revision>266</cp:revision>
  <dcterms:created xsi:type="dcterms:W3CDTF">2015-02-27T18:47:14Z</dcterms:created>
  <dcterms:modified xsi:type="dcterms:W3CDTF">2015-12-03T15:14:03Z</dcterms:modified>
</cp:coreProperties>
</file>