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521" y="1885950"/>
            <a:ext cx="83049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Advance JavaScript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85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Do You Know ?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Bootstrap (Not Required)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Core JavaScript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Visual Studio Code or Any Editor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6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Document Object Model (DOM)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Document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Accessing Document Elements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CSS manipulation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Event Handling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Event Type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Window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Form Handling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Form Validation </a:t>
            </a:r>
          </a:p>
        </p:txBody>
      </p:sp>
    </p:spTree>
    <p:extLst>
      <p:ext uri="{BB962C8B-B14F-4D97-AF65-F5344CB8AC3E}">
        <p14:creationId xmlns:p14="http://schemas.microsoft.com/office/powerpoint/2010/main" val="37677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Do You Know ?</vt:lpstr>
      <vt:lpstr>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Windows User</cp:lastModifiedBy>
  <cp:revision>8</cp:revision>
  <dcterms:created xsi:type="dcterms:W3CDTF">2006-08-16T00:00:00Z</dcterms:created>
  <dcterms:modified xsi:type="dcterms:W3CDTF">2018-07-11T17:20:57Z</dcterms:modified>
</cp:coreProperties>
</file>