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1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( )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function is used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write arbitrary HTML and content into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page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we use this function after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HTML document is fully loaded, will delete all existing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HTML. It is used only for testing purpose.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(“Hello World”);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(variable);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(4+2);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(“Hello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World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&gt;”);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(“Hello World.&lt;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&gt;” + variable + “&lt;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&gt;”);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34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err="1" smtClean="0">
                <a:latin typeface="Times New Roman" pitchFamily="18" charset="0"/>
                <a:cs typeface="Times New Roman" pitchFamily="18" charset="0"/>
              </a:rPr>
              <a:t>document.writeln</a:t>
            </a:r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( )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writeln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 method is identical to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 method, with the addition of writing a newline character after each statement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document.writeln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(“Hello World”);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document.writeln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(variable);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document.writeln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(4+2);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document.writeln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Hello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World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&gt;”);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document.writeln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Hello World.&lt;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&gt;” + variable + “&lt;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&gt;”);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7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142</Words>
  <Application>Microsoft Office PowerPoint</Application>
  <PresentationFormat>On-screen Show (16:9)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document.write( )</vt:lpstr>
      <vt:lpstr>document.writeln( 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document.write( )</dc:title>
  <dc:creator>RK</dc:creator>
  <cp:lastModifiedBy>Windows User</cp:lastModifiedBy>
  <cp:revision>5</cp:revision>
  <dcterms:created xsi:type="dcterms:W3CDTF">2006-08-16T00:00:00Z</dcterms:created>
  <dcterms:modified xsi:type="dcterms:W3CDTF">2018-07-18T06:53:50Z</dcterms:modified>
</cp:coreProperties>
</file>