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6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Copying Node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cloneNode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(deep) method is used to copy the Node. It creates a copy of node including all attributes and their values and returns the clone. </a:t>
            </a:r>
          </a:p>
          <a:p>
            <a:pPr marL="0" indent="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 method takes a single Boolean argument, indicating whether the copy should include all children of the node or just the element itself. 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duplicate node returned by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cloneNode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(deep)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is not part of the document until it is added to another node that is part of the document using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appendChild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 )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or a similar method. It also has no parent until it is appended to another node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If the original node has an ID and the clone is to be placed in the same document, the ID of the clone should be modified to be unique. 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Name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attributes may need to be modified also, depending on whether duplicate names are expected.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cloneNode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(false) will copy only the element, attributes and their values</a:t>
            </a:r>
          </a:p>
          <a:p>
            <a:pPr marL="0" indent="0">
              <a:buNone/>
            </a:pP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cloneNode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(true) will copy entire element with child as well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duplicateNode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targteNode.cloneNode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(false);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88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181</Words>
  <Application>Microsoft Office PowerPoint</Application>
  <PresentationFormat>On-screen Show (16:9)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Copying Node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Copying Node</dc:title>
  <dc:creator>RK</dc:creator>
  <cp:lastModifiedBy>Windows User</cp:lastModifiedBy>
  <cp:revision>6</cp:revision>
  <dcterms:created xsi:type="dcterms:W3CDTF">2006-08-16T00:00:00Z</dcterms:created>
  <dcterms:modified xsi:type="dcterms:W3CDTF">2018-07-18T08:07:29Z</dcterms:modified>
</cp:coreProperties>
</file>