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6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Delete Node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27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method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removeChild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child_name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 is used to delete/remove nodes from the tree.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removed child node still exists in memory, but is no longer part of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DOM.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It returns the Node object that was removed on success and Null on failure.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/>
              <a:t>parentNode.removeChild</a:t>
            </a:r>
            <a:r>
              <a:rPr lang="en-IN" sz="2000" dirty="0"/>
              <a:t>(</a:t>
            </a:r>
            <a:r>
              <a:rPr lang="en-IN" sz="2000" dirty="0" err="1"/>
              <a:t>target_node</a:t>
            </a:r>
            <a:r>
              <a:rPr lang="en-IN" sz="2000" dirty="0" smtClean="0"/>
              <a:t>)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delNode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IN" sz="2000" dirty="0" err="1"/>
              <a:t>parentNode.removeChild</a:t>
            </a:r>
            <a:r>
              <a:rPr lang="en-IN" sz="2000" dirty="0"/>
              <a:t>(</a:t>
            </a:r>
            <a:r>
              <a:rPr lang="en-IN" sz="2000" dirty="0" err="1"/>
              <a:t>target_node</a:t>
            </a:r>
            <a:r>
              <a:rPr lang="en-IN" sz="2000" dirty="0"/>
              <a:t>)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child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is the reference of that node which is about to delete.</a:t>
            </a: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35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71</Words>
  <Application>Microsoft Office PowerPoint</Application>
  <PresentationFormat>On-screen Show (16:9)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Delete Node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Delete Node</dc:title>
  <dc:creator>RK</dc:creator>
  <cp:lastModifiedBy>Windows User</cp:lastModifiedBy>
  <cp:revision>5</cp:revision>
  <dcterms:created xsi:type="dcterms:W3CDTF">2006-08-16T00:00:00Z</dcterms:created>
  <dcterms:modified xsi:type="dcterms:W3CDTF">2018-07-18T08:18:04Z</dcterms:modified>
</cp:coreProperties>
</file>