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Replace Node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replaceChild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newChild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oldChild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method is used to replace a node with new node.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node could be an existing node in the document, or you can create a new 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will destroy the contents of nodes that are replaced.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returns the replaced node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oldChild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replacedNode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parentNode.replaceChild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newChild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oldChild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newChild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is the new node to replace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oldChild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If it already exists in the DOM, it is first removed.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oldChild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is the existing child to be replaced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9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Replace Node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Node</dc:title>
  <dc:creator>RK</dc:creator>
  <cp:lastModifiedBy>Windows User</cp:lastModifiedBy>
  <cp:revision>7</cp:revision>
  <dcterms:created xsi:type="dcterms:W3CDTF">2006-08-16T00:00:00Z</dcterms:created>
  <dcterms:modified xsi:type="dcterms:W3CDTF">2018-07-18T19:21:02Z</dcterms:modified>
</cp:coreProperties>
</file>