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6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BDEA7-C5F1-4EFF-B281-2B39A3F70287}" type="doc">
      <dgm:prSet loTypeId="urn:microsoft.com/office/officeart/2005/8/layout/hierarchy6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2011D79-5813-441D-AB38-240EFB71865B}">
      <dgm:prSet phldrT="[Text]" custT="1"/>
      <dgm:spPr/>
      <dgm:t>
        <a:bodyPr/>
        <a:lstStyle/>
        <a:p>
          <a:r>
            <a:rPr lang="en-IN" sz="1200" dirty="0" smtClean="0"/>
            <a:t>Node</a:t>
          </a:r>
          <a:endParaRPr lang="en-IN" sz="1200" dirty="0"/>
        </a:p>
      </dgm:t>
    </dgm:pt>
    <dgm:pt modelId="{7E9059DB-47FA-408B-887A-0653166B7B73}" type="parTrans" cxnId="{F4DBA139-2FA3-4AE7-988D-D8024BA32D11}">
      <dgm:prSet/>
      <dgm:spPr/>
      <dgm:t>
        <a:bodyPr/>
        <a:lstStyle/>
        <a:p>
          <a:endParaRPr lang="en-IN" sz="2800"/>
        </a:p>
      </dgm:t>
    </dgm:pt>
    <dgm:pt modelId="{C8426EC6-DAC4-4EC3-9A5B-7D98684590F6}" type="sibTrans" cxnId="{F4DBA139-2FA3-4AE7-988D-D8024BA32D11}">
      <dgm:prSet/>
      <dgm:spPr/>
      <dgm:t>
        <a:bodyPr/>
        <a:lstStyle/>
        <a:p>
          <a:endParaRPr lang="en-IN" sz="2800"/>
        </a:p>
      </dgm:t>
    </dgm:pt>
    <dgm:pt modelId="{3E8D3CEA-5425-4FE6-8DCB-DC3AF169EC31}">
      <dgm:prSet phldrT="[Text]" custT="1"/>
      <dgm:spPr/>
      <dgm:t>
        <a:bodyPr/>
        <a:lstStyle/>
        <a:p>
          <a:r>
            <a:rPr lang="en-IN" sz="900" dirty="0" smtClean="0"/>
            <a:t>Document</a:t>
          </a:r>
          <a:endParaRPr lang="en-IN" sz="900" dirty="0"/>
        </a:p>
      </dgm:t>
    </dgm:pt>
    <dgm:pt modelId="{26A2E64B-716C-4627-8233-9192845653D8}" type="parTrans" cxnId="{B4037F4F-73DA-4F70-9D7B-7416FB786AFD}">
      <dgm:prSet/>
      <dgm:spPr/>
      <dgm:t>
        <a:bodyPr/>
        <a:lstStyle/>
        <a:p>
          <a:endParaRPr lang="en-IN" sz="2800"/>
        </a:p>
      </dgm:t>
    </dgm:pt>
    <dgm:pt modelId="{15352FEE-F813-468D-9082-3E03D5612D87}" type="sibTrans" cxnId="{B4037F4F-73DA-4F70-9D7B-7416FB786AFD}">
      <dgm:prSet/>
      <dgm:spPr/>
      <dgm:t>
        <a:bodyPr/>
        <a:lstStyle/>
        <a:p>
          <a:endParaRPr lang="en-IN" sz="2800"/>
        </a:p>
      </dgm:t>
    </dgm:pt>
    <dgm:pt modelId="{325DEE90-636B-40E4-A8D8-9EBEA0559D72}">
      <dgm:prSet phldrT="[Text]" custT="1"/>
      <dgm:spPr/>
      <dgm:t>
        <a:bodyPr/>
        <a:lstStyle/>
        <a:p>
          <a:r>
            <a:rPr lang="en-IN" sz="900" dirty="0" smtClean="0"/>
            <a:t>Element</a:t>
          </a:r>
          <a:endParaRPr lang="en-IN" sz="800" dirty="0"/>
        </a:p>
      </dgm:t>
    </dgm:pt>
    <dgm:pt modelId="{8DF2433C-A136-40D0-B714-A97BDFF9EC96}" type="parTrans" cxnId="{83A80EF8-88A4-4E1A-8010-607A0C71C497}">
      <dgm:prSet/>
      <dgm:spPr/>
      <dgm:t>
        <a:bodyPr/>
        <a:lstStyle/>
        <a:p>
          <a:endParaRPr lang="en-IN" sz="2800"/>
        </a:p>
      </dgm:t>
    </dgm:pt>
    <dgm:pt modelId="{BF24E1DC-3B90-4AEB-9A32-DCD225EF3FD5}" type="sibTrans" cxnId="{83A80EF8-88A4-4E1A-8010-607A0C71C497}">
      <dgm:prSet/>
      <dgm:spPr/>
      <dgm:t>
        <a:bodyPr/>
        <a:lstStyle/>
        <a:p>
          <a:endParaRPr lang="en-IN" sz="2800"/>
        </a:p>
      </dgm:t>
    </dgm:pt>
    <dgm:pt modelId="{E8016FF4-FAEF-4AE3-9AE4-8EB9465B2114}">
      <dgm:prSet custT="1"/>
      <dgm:spPr/>
      <dgm:t>
        <a:bodyPr/>
        <a:lstStyle/>
        <a:p>
          <a:r>
            <a:rPr lang="en-IN" sz="900" b="0" dirty="0" err="1" smtClean="0"/>
            <a:t>HTMLDocument</a:t>
          </a:r>
          <a:endParaRPr lang="en-IN" sz="700" b="0" dirty="0"/>
        </a:p>
      </dgm:t>
    </dgm:pt>
    <dgm:pt modelId="{ACEE905C-243B-47AC-BB6A-E305254B40F6}" type="parTrans" cxnId="{B3B36E90-719F-4820-8B07-62347D4D5856}">
      <dgm:prSet/>
      <dgm:spPr/>
      <dgm:t>
        <a:bodyPr/>
        <a:lstStyle/>
        <a:p>
          <a:endParaRPr lang="en-IN" sz="2800"/>
        </a:p>
      </dgm:t>
    </dgm:pt>
    <dgm:pt modelId="{E0AD9E0E-3DDA-4B85-A3BC-4F306C9F34B4}" type="sibTrans" cxnId="{B3B36E90-719F-4820-8B07-62347D4D5856}">
      <dgm:prSet/>
      <dgm:spPr/>
      <dgm:t>
        <a:bodyPr/>
        <a:lstStyle/>
        <a:p>
          <a:endParaRPr lang="en-IN" sz="2800"/>
        </a:p>
      </dgm:t>
    </dgm:pt>
    <dgm:pt modelId="{708CD85C-9EB2-415D-A2BF-AEFBDC37CF57}">
      <dgm:prSet custT="1"/>
      <dgm:spPr/>
      <dgm:t>
        <a:bodyPr/>
        <a:lstStyle/>
        <a:p>
          <a:r>
            <a:rPr lang="en-IN" sz="900" b="0" dirty="0" err="1" smtClean="0"/>
            <a:t>HTMLElement</a:t>
          </a:r>
          <a:endParaRPr lang="en-IN" sz="800" b="0" dirty="0"/>
        </a:p>
      </dgm:t>
    </dgm:pt>
    <dgm:pt modelId="{1DBC4133-4FC7-41B4-83E2-0CA48714C02A}" type="parTrans" cxnId="{7F9D441B-CCDF-4B7F-82B4-E2E0D9CF56BD}">
      <dgm:prSet/>
      <dgm:spPr/>
      <dgm:t>
        <a:bodyPr/>
        <a:lstStyle/>
        <a:p>
          <a:endParaRPr lang="en-IN" sz="2800"/>
        </a:p>
      </dgm:t>
    </dgm:pt>
    <dgm:pt modelId="{64474F0E-3DD4-4844-B03D-8F56EB77EC6F}" type="sibTrans" cxnId="{7F9D441B-CCDF-4B7F-82B4-E2E0D9CF56BD}">
      <dgm:prSet/>
      <dgm:spPr/>
      <dgm:t>
        <a:bodyPr/>
        <a:lstStyle/>
        <a:p>
          <a:endParaRPr lang="en-IN" sz="2800"/>
        </a:p>
      </dgm:t>
    </dgm:pt>
    <dgm:pt modelId="{AA2F4C90-5FC8-4A3C-8BD6-BB6B090E17D8}">
      <dgm:prSet custT="1"/>
      <dgm:spPr/>
      <dgm:t>
        <a:bodyPr/>
        <a:lstStyle/>
        <a:p>
          <a:r>
            <a:rPr lang="en-IN" sz="900" dirty="0" err="1" smtClean="0"/>
            <a:t>HTMLParagraphElement</a:t>
          </a:r>
          <a:endParaRPr lang="en-IN" sz="800" dirty="0"/>
        </a:p>
      </dgm:t>
    </dgm:pt>
    <dgm:pt modelId="{C8A7DC92-CDCE-46C7-9084-8FE30E79C581}" type="parTrans" cxnId="{88D5AD38-C7DE-4E08-B00E-19DB6B52A2EE}">
      <dgm:prSet/>
      <dgm:spPr/>
      <dgm:t>
        <a:bodyPr/>
        <a:lstStyle/>
        <a:p>
          <a:endParaRPr lang="en-IN" sz="2800"/>
        </a:p>
      </dgm:t>
    </dgm:pt>
    <dgm:pt modelId="{40EA7786-39FD-4E09-922D-3015FBE40AB9}" type="sibTrans" cxnId="{88D5AD38-C7DE-4E08-B00E-19DB6B52A2EE}">
      <dgm:prSet/>
      <dgm:spPr/>
      <dgm:t>
        <a:bodyPr/>
        <a:lstStyle/>
        <a:p>
          <a:endParaRPr lang="en-IN" sz="2800"/>
        </a:p>
      </dgm:t>
    </dgm:pt>
    <dgm:pt modelId="{EAC776BA-5E78-47F8-B137-98B9E9BF64A5}">
      <dgm:prSet phldrT="[Text]" custT="1"/>
      <dgm:spPr/>
      <dgm:t>
        <a:bodyPr/>
        <a:lstStyle/>
        <a:p>
          <a:r>
            <a:rPr lang="en-IN" sz="900" dirty="0" err="1" smtClean="0"/>
            <a:t>CharacterData</a:t>
          </a:r>
          <a:endParaRPr lang="en-IN" sz="800" dirty="0"/>
        </a:p>
      </dgm:t>
    </dgm:pt>
    <dgm:pt modelId="{D6492010-F4A4-4113-9616-A8A5A35B6677}" type="parTrans" cxnId="{1CE4DFAD-9578-457B-AD7E-779A641E6349}">
      <dgm:prSet/>
      <dgm:spPr/>
      <dgm:t>
        <a:bodyPr/>
        <a:lstStyle/>
        <a:p>
          <a:endParaRPr lang="en-IN"/>
        </a:p>
      </dgm:t>
    </dgm:pt>
    <dgm:pt modelId="{35C48EF9-DC48-401F-977B-F40E66D9BD12}" type="sibTrans" cxnId="{1CE4DFAD-9578-457B-AD7E-779A641E6349}">
      <dgm:prSet/>
      <dgm:spPr/>
      <dgm:t>
        <a:bodyPr/>
        <a:lstStyle/>
        <a:p>
          <a:endParaRPr lang="en-IN"/>
        </a:p>
      </dgm:t>
    </dgm:pt>
    <dgm:pt modelId="{9ACA3933-B608-4AF7-AD54-2297F4C7E8F2}">
      <dgm:prSet custT="1"/>
      <dgm:spPr/>
      <dgm:t>
        <a:bodyPr/>
        <a:lstStyle/>
        <a:p>
          <a:r>
            <a:rPr lang="en-IN" sz="900" dirty="0" smtClean="0"/>
            <a:t>Text</a:t>
          </a:r>
          <a:endParaRPr lang="en-IN" sz="1600" dirty="0"/>
        </a:p>
      </dgm:t>
    </dgm:pt>
    <dgm:pt modelId="{6C38DE26-36B5-4907-B1B2-652AF9E50F02}" type="parTrans" cxnId="{D6702554-016C-4F66-999F-3C14EE01203A}">
      <dgm:prSet/>
      <dgm:spPr/>
      <dgm:t>
        <a:bodyPr/>
        <a:lstStyle/>
        <a:p>
          <a:endParaRPr lang="en-IN"/>
        </a:p>
      </dgm:t>
    </dgm:pt>
    <dgm:pt modelId="{C6AF6AB6-D4D6-4182-8420-CCD53658C57B}" type="sibTrans" cxnId="{D6702554-016C-4F66-999F-3C14EE01203A}">
      <dgm:prSet/>
      <dgm:spPr/>
      <dgm:t>
        <a:bodyPr/>
        <a:lstStyle/>
        <a:p>
          <a:endParaRPr lang="en-IN"/>
        </a:p>
      </dgm:t>
    </dgm:pt>
    <dgm:pt modelId="{B0E762EC-BAFD-485F-819F-D7322400F5D6}">
      <dgm:prSet custT="1"/>
      <dgm:spPr/>
      <dgm:t>
        <a:bodyPr/>
        <a:lstStyle/>
        <a:p>
          <a:r>
            <a:rPr lang="en-IN" sz="900" dirty="0" smtClean="0"/>
            <a:t>Comment</a:t>
          </a:r>
          <a:endParaRPr lang="en-IN" sz="900" dirty="0"/>
        </a:p>
      </dgm:t>
    </dgm:pt>
    <dgm:pt modelId="{154BCB3E-AB3D-42BA-8039-DBE2EBFB12E0}" type="parTrans" cxnId="{0DC95ECF-EC12-488B-8E14-3D5787CA7CAA}">
      <dgm:prSet/>
      <dgm:spPr/>
      <dgm:t>
        <a:bodyPr/>
        <a:lstStyle/>
        <a:p>
          <a:endParaRPr lang="en-IN"/>
        </a:p>
      </dgm:t>
    </dgm:pt>
    <dgm:pt modelId="{B7F8B344-6E29-47B4-809F-E0F0FDE71248}" type="sibTrans" cxnId="{0DC95ECF-EC12-488B-8E14-3D5787CA7CAA}">
      <dgm:prSet/>
      <dgm:spPr/>
      <dgm:t>
        <a:bodyPr/>
        <a:lstStyle/>
        <a:p>
          <a:endParaRPr lang="en-IN"/>
        </a:p>
      </dgm:t>
    </dgm:pt>
    <dgm:pt modelId="{37D89D2D-01A9-4747-AECA-30ED561D094C}" type="pres">
      <dgm:prSet presAssocID="{B26BDEA7-C5F1-4EFF-B281-2B39A3F7028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B6FBB7F-D2D0-48DA-968F-40A68B24B4ED}" type="pres">
      <dgm:prSet presAssocID="{B26BDEA7-C5F1-4EFF-B281-2B39A3F70287}" presName="hierFlow" presStyleCnt="0"/>
      <dgm:spPr/>
    </dgm:pt>
    <dgm:pt modelId="{57CBAC6F-FCDE-4CFF-B958-C1998B8EDB16}" type="pres">
      <dgm:prSet presAssocID="{B26BDEA7-C5F1-4EFF-B281-2B39A3F7028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CE946A1-6EF0-4E9C-B36A-3B1A37A86642}" type="pres">
      <dgm:prSet presAssocID="{02011D79-5813-441D-AB38-240EFB71865B}" presName="Name14" presStyleCnt="0"/>
      <dgm:spPr/>
    </dgm:pt>
    <dgm:pt modelId="{0C80EE38-AD86-4147-8580-83646E1EC3A4}" type="pres">
      <dgm:prSet presAssocID="{02011D79-5813-441D-AB38-240EFB71865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38DCD8A-A85F-4A93-92D6-54A0E15D2D03}" type="pres">
      <dgm:prSet presAssocID="{02011D79-5813-441D-AB38-240EFB71865B}" presName="hierChild2" presStyleCnt="0"/>
      <dgm:spPr/>
    </dgm:pt>
    <dgm:pt modelId="{2F02E616-B57A-4CDB-8851-A7A697AA7A48}" type="pres">
      <dgm:prSet presAssocID="{26A2E64B-716C-4627-8233-9192845653D8}" presName="Name19" presStyleLbl="parChTrans1D2" presStyleIdx="0" presStyleCnt="3"/>
      <dgm:spPr/>
      <dgm:t>
        <a:bodyPr/>
        <a:lstStyle/>
        <a:p>
          <a:endParaRPr lang="en-IN"/>
        </a:p>
      </dgm:t>
    </dgm:pt>
    <dgm:pt modelId="{0D18802C-2F7F-4635-9902-2CD5A0E6D358}" type="pres">
      <dgm:prSet presAssocID="{3E8D3CEA-5425-4FE6-8DCB-DC3AF169EC31}" presName="Name21" presStyleCnt="0"/>
      <dgm:spPr/>
    </dgm:pt>
    <dgm:pt modelId="{CB4DD2DC-CEE1-4D02-ACA8-4A780F8F24BA}" type="pres">
      <dgm:prSet presAssocID="{3E8D3CEA-5425-4FE6-8DCB-DC3AF169EC31}" presName="level2Shape" presStyleLbl="node2" presStyleIdx="0" presStyleCnt="3" custScaleX="150755"/>
      <dgm:spPr/>
      <dgm:t>
        <a:bodyPr/>
        <a:lstStyle/>
        <a:p>
          <a:endParaRPr lang="en-IN"/>
        </a:p>
      </dgm:t>
    </dgm:pt>
    <dgm:pt modelId="{1E55137C-0292-403A-A1AF-0EA12A99E655}" type="pres">
      <dgm:prSet presAssocID="{3E8D3CEA-5425-4FE6-8DCB-DC3AF169EC31}" presName="hierChild3" presStyleCnt="0"/>
      <dgm:spPr/>
    </dgm:pt>
    <dgm:pt modelId="{D2449195-4664-4CD2-A2F5-34FDA9DCC4CC}" type="pres">
      <dgm:prSet presAssocID="{ACEE905C-243B-47AC-BB6A-E305254B40F6}" presName="Name19" presStyleLbl="parChTrans1D3" presStyleIdx="0" presStyleCnt="4"/>
      <dgm:spPr/>
      <dgm:t>
        <a:bodyPr/>
        <a:lstStyle/>
        <a:p>
          <a:endParaRPr lang="en-IN"/>
        </a:p>
      </dgm:t>
    </dgm:pt>
    <dgm:pt modelId="{14FE0DE2-9061-4BBC-BCBF-84ED5143E8DC}" type="pres">
      <dgm:prSet presAssocID="{E8016FF4-FAEF-4AE3-9AE4-8EB9465B2114}" presName="Name21" presStyleCnt="0"/>
      <dgm:spPr/>
    </dgm:pt>
    <dgm:pt modelId="{AB37CE4F-47D3-4501-9752-3C07AA87E545}" type="pres">
      <dgm:prSet presAssocID="{E8016FF4-FAEF-4AE3-9AE4-8EB9465B2114}" presName="level2Shape" presStyleLbl="node3" presStyleIdx="0" presStyleCnt="4" custScaleX="150386"/>
      <dgm:spPr/>
      <dgm:t>
        <a:bodyPr/>
        <a:lstStyle/>
        <a:p>
          <a:endParaRPr lang="en-IN"/>
        </a:p>
      </dgm:t>
    </dgm:pt>
    <dgm:pt modelId="{23F296D7-045D-4BA8-BF5A-CBF1B8EBE96C}" type="pres">
      <dgm:prSet presAssocID="{E8016FF4-FAEF-4AE3-9AE4-8EB9465B2114}" presName="hierChild3" presStyleCnt="0"/>
      <dgm:spPr/>
    </dgm:pt>
    <dgm:pt modelId="{373E8E26-D175-4925-997C-5CC2F70C1329}" type="pres">
      <dgm:prSet presAssocID="{8DF2433C-A136-40D0-B714-A97BDFF9EC96}" presName="Name19" presStyleLbl="parChTrans1D2" presStyleIdx="1" presStyleCnt="3"/>
      <dgm:spPr/>
      <dgm:t>
        <a:bodyPr/>
        <a:lstStyle/>
        <a:p>
          <a:endParaRPr lang="en-IN"/>
        </a:p>
      </dgm:t>
    </dgm:pt>
    <dgm:pt modelId="{AC595593-4C30-4746-8915-F959181511AC}" type="pres">
      <dgm:prSet presAssocID="{325DEE90-636B-40E4-A8D8-9EBEA0559D72}" presName="Name21" presStyleCnt="0"/>
      <dgm:spPr/>
    </dgm:pt>
    <dgm:pt modelId="{C0330DD5-E9DE-4EFD-B61D-C37730E72805}" type="pres">
      <dgm:prSet presAssocID="{325DEE90-636B-40E4-A8D8-9EBEA0559D72}" presName="level2Shape" presStyleLbl="node2" presStyleIdx="1" presStyleCnt="3" custScaleX="129105" custLinFactNeighborX="-12863" custLinFactNeighborY="-2433"/>
      <dgm:spPr/>
      <dgm:t>
        <a:bodyPr/>
        <a:lstStyle/>
        <a:p>
          <a:endParaRPr lang="en-IN"/>
        </a:p>
      </dgm:t>
    </dgm:pt>
    <dgm:pt modelId="{E63AE181-B7DB-40EC-98B6-E43208C2B078}" type="pres">
      <dgm:prSet presAssocID="{325DEE90-636B-40E4-A8D8-9EBEA0559D72}" presName="hierChild3" presStyleCnt="0"/>
      <dgm:spPr/>
    </dgm:pt>
    <dgm:pt modelId="{A16B8E6F-B315-42F7-8483-C87F2C8A6C7B}" type="pres">
      <dgm:prSet presAssocID="{1DBC4133-4FC7-41B4-83E2-0CA48714C02A}" presName="Name19" presStyleLbl="parChTrans1D3" presStyleIdx="1" presStyleCnt="4"/>
      <dgm:spPr/>
      <dgm:t>
        <a:bodyPr/>
        <a:lstStyle/>
        <a:p>
          <a:endParaRPr lang="en-IN"/>
        </a:p>
      </dgm:t>
    </dgm:pt>
    <dgm:pt modelId="{05B03746-F74C-4B0E-A5BE-EAF506367CF3}" type="pres">
      <dgm:prSet presAssocID="{708CD85C-9EB2-415D-A2BF-AEFBDC37CF57}" presName="Name21" presStyleCnt="0"/>
      <dgm:spPr/>
    </dgm:pt>
    <dgm:pt modelId="{462B3780-E6EB-4604-9988-21B4C8428926}" type="pres">
      <dgm:prSet presAssocID="{708CD85C-9EB2-415D-A2BF-AEFBDC37CF57}" presName="level2Shape" presStyleLbl="node3" presStyleIdx="1" presStyleCnt="4" custScaleX="174420" custLinFactNeighborX="-12863" custLinFactNeighborY="-2433"/>
      <dgm:spPr/>
      <dgm:t>
        <a:bodyPr/>
        <a:lstStyle/>
        <a:p>
          <a:endParaRPr lang="en-IN"/>
        </a:p>
      </dgm:t>
    </dgm:pt>
    <dgm:pt modelId="{DEFFB6E2-531F-4DBE-8121-40852088C92D}" type="pres">
      <dgm:prSet presAssocID="{708CD85C-9EB2-415D-A2BF-AEFBDC37CF57}" presName="hierChild3" presStyleCnt="0"/>
      <dgm:spPr/>
    </dgm:pt>
    <dgm:pt modelId="{878374CD-C037-4D69-BFC7-44A64D5629AE}" type="pres">
      <dgm:prSet presAssocID="{C8A7DC92-CDCE-46C7-9084-8FE30E79C581}" presName="Name19" presStyleLbl="parChTrans1D4" presStyleIdx="0" presStyleCnt="1"/>
      <dgm:spPr/>
      <dgm:t>
        <a:bodyPr/>
        <a:lstStyle/>
        <a:p>
          <a:endParaRPr lang="en-IN"/>
        </a:p>
      </dgm:t>
    </dgm:pt>
    <dgm:pt modelId="{3EB37C30-9E31-415A-A361-9235315EE8B8}" type="pres">
      <dgm:prSet presAssocID="{AA2F4C90-5FC8-4A3C-8BD6-BB6B090E17D8}" presName="Name21" presStyleCnt="0"/>
      <dgm:spPr/>
    </dgm:pt>
    <dgm:pt modelId="{D1DC3CC6-698F-45B2-93B8-9F068200FF8B}" type="pres">
      <dgm:prSet presAssocID="{AA2F4C90-5FC8-4A3C-8BD6-BB6B090E17D8}" presName="level2Shape" presStyleLbl="node4" presStyleIdx="0" presStyleCnt="1" custScaleX="244959" custLinFactNeighborX="-12863" custLinFactNeighborY="-2433"/>
      <dgm:spPr/>
      <dgm:t>
        <a:bodyPr/>
        <a:lstStyle/>
        <a:p>
          <a:endParaRPr lang="en-IN"/>
        </a:p>
      </dgm:t>
    </dgm:pt>
    <dgm:pt modelId="{A79E231B-E5C5-45F5-8F28-F3E140B45548}" type="pres">
      <dgm:prSet presAssocID="{AA2F4C90-5FC8-4A3C-8BD6-BB6B090E17D8}" presName="hierChild3" presStyleCnt="0"/>
      <dgm:spPr/>
    </dgm:pt>
    <dgm:pt modelId="{2BC9804A-F0E9-44DC-A200-67E729ABA996}" type="pres">
      <dgm:prSet presAssocID="{D6492010-F4A4-4113-9616-A8A5A35B6677}" presName="Name19" presStyleLbl="parChTrans1D2" presStyleIdx="2" presStyleCnt="3"/>
      <dgm:spPr/>
      <dgm:t>
        <a:bodyPr/>
        <a:lstStyle/>
        <a:p>
          <a:endParaRPr lang="en-IN"/>
        </a:p>
      </dgm:t>
    </dgm:pt>
    <dgm:pt modelId="{5BABF9EF-F3F8-4B5D-8D41-64B31108806F}" type="pres">
      <dgm:prSet presAssocID="{EAC776BA-5E78-47F8-B137-98B9E9BF64A5}" presName="Name21" presStyleCnt="0"/>
      <dgm:spPr/>
    </dgm:pt>
    <dgm:pt modelId="{F369AD14-0B64-426B-9732-B33105E44616}" type="pres">
      <dgm:prSet presAssocID="{EAC776BA-5E78-47F8-B137-98B9E9BF64A5}" presName="level2Shape" presStyleLbl="node2" presStyleIdx="2" presStyleCnt="3" custScaleX="149126" custLinFactNeighborX="-11232"/>
      <dgm:spPr/>
      <dgm:t>
        <a:bodyPr/>
        <a:lstStyle/>
        <a:p>
          <a:endParaRPr lang="en-IN"/>
        </a:p>
      </dgm:t>
    </dgm:pt>
    <dgm:pt modelId="{4EEF195D-5BD9-4E54-A8BA-33EEFA00BF0A}" type="pres">
      <dgm:prSet presAssocID="{EAC776BA-5E78-47F8-B137-98B9E9BF64A5}" presName="hierChild3" presStyleCnt="0"/>
      <dgm:spPr/>
    </dgm:pt>
    <dgm:pt modelId="{CD611F71-3C18-4FCF-8E8C-3153093E9452}" type="pres">
      <dgm:prSet presAssocID="{6C38DE26-36B5-4907-B1B2-652AF9E50F02}" presName="Name19" presStyleLbl="parChTrans1D3" presStyleIdx="2" presStyleCnt="4"/>
      <dgm:spPr/>
      <dgm:t>
        <a:bodyPr/>
        <a:lstStyle/>
        <a:p>
          <a:endParaRPr lang="en-IN"/>
        </a:p>
      </dgm:t>
    </dgm:pt>
    <dgm:pt modelId="{88B689D7-60F5-4257-8B12-C53C0C0871A5}" type="pres">
      <dgm:prSet presAssocID="{9ACA3933-B608-4AF7-AD54-2297F4C7E8F2}" presName="Name21" presStyleCnt="0"/>
      <dgm:spPr/>
    </dgm:pt>
    <dgm:pt modelId="{E38AB2DB-BF01-469C-8959-9EC91DBFB92A}" type="pres">
      <dgm:prSet presAssocID="{9ACA3933-B608-4AF7-AD54-2297F4C7E8F2}" presName="level2Shape" presStyleLbl="node3" presStyleIdx="2" presStyleCnt="4" custLinFactNeighborX="-11232"/>
      <dgm:spPr/>
      <dgm:t>
        <a:bodyPr/>
        <a:lstStyle/>
        <a:p>
          <a:endParaRPr lang="en-IN"/>
        </a:p>
      </dgm:t>
    </dgm:pt>
    <dgm:pt modelId="{B1859C4F-9684-47AC-AD07-58CF6FAC2F49}" type="pres">
      <dgm:prSet presAssocID="{9ACA3933-B608-4AF7-AD54-2297F4C7E8F2}" presName="hierChild3" presStyleCnt="0"/>
      <dgm:spPr/>
    </dgm:pt>
    <dgm:pt modelId="{B216E815-6012-4E4B-83B0-56E4BE2D73A5}" type="pres">
      <dgm:prSet presAssocID="{154BCB3E-AB3D-42BA-8039-DBE2EBFB12E0}" presName="Name19" presStyleLbl="parChTrans1D3" presStyleIdx="3" presStyleCnt="4"/>
      <dgm:spPr/>
      <dgm:t>
        <a:bodyPr/>
        <a:lstStyle/>
        <a:p>
          <a:endParaRPr lang="en-IN"/>
        </a:p>
      </dgm:t>
    </dgm:pt>
    <dgm:pt modelId="{ACA9D547-D438-4F57-818B-F6A3AE31343A}" type="pres">
      <dgm:prSet presAssocID="{B0E762EC-BAFD-485F-819F-D7322400F5D6}" presName="Name21" presStyleCnt="0"/>
      <dgm:spPr/>
    </dgm:pt>
    <dgm:pt modelId="{D1FE0C06-6132-49A3-9B74-88D09BDF6816}" type="pres">
      <dgm:prSet presAssocID="{B0E762EC-BAFD-485F-819F-D7322400F5D6}" presName="level2Shape" presStyleLbl="node3" presStyleIdx="3" presStyleCnt="4" custScaleX="160376" custLinFactNeighborX="-11232"/>
      <dgm:spPr/>
      <dgm:t>
        <a:bodyPr/>
        <a:lstStyle/>
        <a:p>
          <a:endParaRPr lang="en-IN"/>
        </a:p>
      </dgm:t>
    </dgm:pt>
    <dgm:pt modelId="{19688FF3-4965-4963-A1D5-B6F449B9F5A1}" type="pres">
      <dgm:prSet presAssocID="{B0E762EC-BAFD-485F-819F-D7322400F5D6}" presName="hierChild3" presStyleCnt="0"/>
      <dgm:spPr/>
    </dgm:pt>
    <dgm:pt modelId="{87025920-2ABF-4874-ADB7-D3D211FD17D5}" type="pres">
      <dgm:prSet presAssocID="{B26BDEA7-C5F1-4EFF-B281-2B39A3F70287}" presName="bgShapesFlow" presStyleCnt="0"/>
      <dgm:spPr/>
    </dgm:pt>
  </dgm:ptLst>
  <dgm:cxnLst>
    <dgm:cxn modelId="{E90F0AD3-4E00-46FD-86A8-204340D9E4F8}" type="presOf" srcId="{D6492010-F4A4-4113-9616-A8A5A35B6677}" destId="{2BC9804A-F0E9-44DC-A200-67E729ABA996}" srcOrd="0" destOrd="0" presId="urn:microsoft.com/office/officeart/2005/8/layout/hierarchy6"/>
    <dgm:cxn modelId="{5FA98B88-8332-4910-8557-DF00D78E8038}" type="presOf" srcId="{B0E762EC-BAFD-485F-819F-D7322400F5D6}" destId="{D1FE0C06-6132-49A3-9B74-88D09BDF6816}" srcOrd="0" destOrd="0" presId="urn:microsoft.com/office/officeart/2005/8/layout/hierarchy6"/>
    <dgm:cxn modelId="{15A1547E-FEF9-4926-AFD3-E033E88CBEBD}" type="presOf" srcId="{6C38DE26-36B5-4907-B1B2-652AF9E50F02}" destId="{CD611F71-3C18-4FCF-8E8C-3153093E9452}" srcOrd="0" destOrd="0" presId="urn:microsoft.com/office/officeart/2005/8/layout/hierarchy6"/>
    <dgm:cxn modelId="{B4037F4F-73DA-4F70-9D7B-7416FB786AFD}" srcId="{02011D79-5813-441D-AB38-240EFB71865B}" destId="{3E8D3CEA-5425-4FE6-8DCB-DC3AF169EC31}" srcOrd="0" destOrd="0" parTransId="{26A2E64B-716C-4627-8233-9192845653D8}" sibTransId="{15352FEE-F813-468D-9082-3E03D5612D87}"/>
    <dgm:cxn modelId="{B3B36E90-719F-4820-8B07-62347D4D5856}" srcId="{3E8D3CEA-5425-4FE6-8DCB-DC3AF169EC31}" destId="{E8016FF4-FAEF-4AE3-9AE4-8EB9465B2114}" srcOrd="0" destOrd="0" parTransId="{ACEE905C-243B-47AC-BB6A-E305254B40F6}" sibTransId="{E0AD9E0E-3DDA-4B85-A3BC-4F306C9F34B4}"/>
    <dgm:cxn modelId="{D3216053-B347-4115-B4B9-36FC420DF7AB}" type="presOf" srcId="{C8A7DC92-CDCE-46C7-9084-8FE30E79C581}" destId="{878374CD-C037-4D69-BFC7-44A64D5629AE}" srcOrd="0" destOrd="0" presId="urn:microsoft.com/office/officeart/2005/8/layout/hierarchy6"/>
    <dgm:cxn modelId="{EFDC1487-120C-4204-9C6D-820712D8A297}" type="presOf" srcId="{EAC776BA-5E78-47F8-B137-98B9E9BF64A5}" destId="{F369AD14-0B64-426B-9732-B33105E44616}" srcOrd="0" destOrd="0" presId="urn:microsoft.com/office/officeart/2005/8/layout/hierarchy6"/>
    <dgm:cxn modelId="{B1704B46-2D3D-43C2-A101-BCB418C6EF94}" type="presOf" srcId="{9ACA3933-B608-4AF7-AD54-2297F4C7E8F2}" destId="{E38AB2DB-BF01-469C-8959-9EC91DBFB92A}" srcOrd="0" destOrd="0" presId="urn:microsoft.com/office/officeart/2005/8/layout/hierarchy6"/>
    <dgm:cxn modelId="{83A80EF8-88A4-4E1A-8010-607A0C71C497}" srcId="{02011D79-5813-441D-AB38-240EFB71865B}" destId="{325DEE90-636B-40E4-A8D8-9EBEA0559D72}" srcOrd="1" destOrd="0" parTransId="{8DF2433C-A136-40D0-B714-A97BDFF9EC96}" sibTransId="{BF24E1DC-3B90-4AEB-9A32-DCD225EF3FD5}"/>
    <dgm:cxn modelId="{43D482BE-ED72-4DD2-8E54-622426B8E691}" type="presOf" srcId="{8DF2433C-A136-40D0-B714-A97BDFF9EC96}" destId="{373E8E26-D175-4925-997C-5CC2F70C1329}" srcOrd="0" destOrd="0" presId="urn:microsoft.com/office/officeart/2005/8/layout/hierarchy6"/>
    <dgm:cxn modelId="{FDD4CDCB-E910-44C8-9DD7-3334378C4042}" type="presOf" srcId="{26A2E64B-716C-4627-8233-9192845653D8}" destId="{2F02E616-B57A-4CDB-8851-A7A697AA7A48}" srcOrd="0" destOrd="0" presId="urn:microsoft.com/office/officeart/2005/8/layout/hierarchy6"/>
    <dgm:cxn modelId="{C4D48115-6131-412C-910D-48F0C9B9AAD5}" type="presOf" srcId="{E8016FF4-FAEF-4AE3-9AE4-8EB9465B2114}" destId="{AB37CE4F-47D3-4501-9752-3C07AA87E545}" srcOrd="0" destOrd="0" presId="urn:microsoft.com/office/officeart/2005/8/layout/hierarchy6"/>
    <dgm:cxn modelId="{1CE4DFAD-9578-457B-AD7E-779A641E6349}" srcId="{02011D79-5813-441D-AB38-240EFB71865B}" destId="{EAC776BA-5E78-47F8-B137-98B9E9BF64A5}" srcOrd="2" destOrd="0" parTransId="{D6492010-F4A4-4113-9616-A8A5A35B6677}" sibTransId="{35C48EF9-DC48-401F-977B-F40E66D9BD12}"/>
    <dgm:cxn modelId="{7F9D441B-CCDF-4B7F-82B4-E2E0D9CF56BD}" srcId="{325DEE90-636B-40E4-A8D8-9EBEA0559D72}" destId="{708CD85C-9EB2-415D-A2BF-AEFBDC37CF57}" srcOrd="0" destOrd="0" parTransId="{1DBC4133-4FC7-41B4-83E2-0CA48714C02A}" sibTransId="{64474F0E-3DD4-4844-B03D-8F56EB77EC6F}"/>
    <dgm:cxn modelId="{42DA7AA0-7162-408D-842A-88AC6F952E28}" type="presOf" srcId="{325DEE90-636B-40E4-A8D8-9EBEA0559D72}" destId="{C0330DD5-E9DE-4EFD-B61D-C37730E72805}" srcOrd="0" destOrd="0" presId="urn:microsoft.com/office/officeart/2005/8/layout/hierarchy6"/>
    <dgm:cxn modelId="{F4DBA139-2FA3-4AE7-988D-D8024BA32D11}" srcId="{B26BDEA7-C5F1-4EFF-B281-2B39A3F70287}" destId="{02011D79-5813-441D-AB38-240EFB71865B}" srcOrd="0" destOrd="0" parTransId="{7E9059DB-47FA-408B-887A-0653166B7B73}" sibTransId="{C8426EC6-DAC4-4EC3-9A5B-7D98684590F6}"/>
    <dgm:cxn modelId="{7C78C1A9-DA2A-48DC-89B8-06CED72A4919}" type="presOf" srcId="{B26BDEA7-C5F1-4EFF-B281-2B39A3F70287}" destId="{37D89D2D-01A9-4747-AECA-30ED561D094C}" srcOrd="0" destOrd="0" presId="urn:microsoft.com/office/officeart/2005/8/layout/hierarchy6"/>
    <dgm:cxn modelId="{18A46749-31F3-4B5A-8119-646BD139AAA8}" type="presOf" srcId="{1DBC4133-4FC7-41B4-83E2-0CA48714C02A}" destId="{A16B8E6F-B315-42F7-8483-C87F2C8A6C7B}" srcOrd="0" destOrd="0" presId="urn:microsoft.com/office/officeart/2005/8/layout/hierarchy6"/>
    <dgm:cxn modelId="{D6702554-016C-4F66-999F-3C14EE01203A}" srcId="{EAC776BA-5E78-47F8-B137-98B9E9BF64A5}" destId="{9ACA3933-B608-4AF7-AD54-2297F4C7E8F2}" srcOrd="0" destOrd="0" parTransId="{6C38DE26-36B5-4907-B1B2-652AF9E50F02}" sibTransId="{C6AF6AB6-D4D6-4182-8420-CCD53658C57B}"/>
    <dgm:cxn modelId="{03A9114E-C1CD-4760-A025-93EA580F3C1D}" type="presOf" srcId="{154BCB3E-AB3D-42BA-8039-DBE2EBFB12E0}" destId="{B216E815-6012-4E4B-83B0-56E4BE2D73A5}" srcOrd="0" destOrd="0" presId="urn:microsoft.com/office/officeart/2005/8/layout/hierarchy6"/>
    <dgm:cxn modelId="{7933D045-AE56-4976-ACC9-DB8DA1DB871D}" type="presOf" srcId="{3E8D3CEA-5425-4FE6-8DCB-DC3AF169EC31}" destId="{CB4DD2DC-CEE1-4D02-ACA8-4A780F8F24BA}" srcOrd="0" destOrd="0" presId="urn:microsoft.com/office/officeart/2005/8/layout/hierarchy6"/>
    <dgm:cxn modelId="{E7A2BB4C-958B-4981-8322-F0661CAE5A17}" type="presOf" srcId="{AA2F4C90-5FC8-4A3C-8BD6-BB6B090E17D8}" destId="{D1DC3CC6-698F-45B2-93B8-9F068200FF8B}" srcOrd="0" destOrd="0" presId="urn:microsoft.com/office/officeart/2005/8/layout/hierarchy6"/>
    <dgm:cxn modelId="{0F5C9107-E0FE-4E1A-A00D-052B21DE9D61}" type="presOf" srcId="{02011D79-5813-441D-AB38-240EFB71865B}" destId="{0C80EE38-AD86-4147-8580-83646E1EC3A4}" srcOrd="0" destOrd="0" presId="urn:microsoft.com/office/officeart/2005/8/layout/hierarchy6"/>
    <dgm:cxn modelId="{0DC95ECF-EC12-488B-8E14-3D5787CA7CAA}" srcId="{EAC776BA-5E78-47F8-B137-98B9E9BF64A5}" destId="{B0E762EC-BAFD-485F-819F-D7322400F5D6}" srcOrd="1" destOrd="0" parTransId="{154BCB3E-AB3D-42BA-8039-DBE2EBFB12E0}" sibTransId="{B7F8B344-6E29-47B4-809F-E0F0FDE71248}"/>
    <dgm:cxn modelId="{88D5AD38-C7DE-4E08-B00E-19DB6B52A2EE}" srcId="{708CD85C-9EB2-415D-A2BF-AEFBDC37CF57}" destId="{AA2F4C90-5FC8-4A3C-8BD6-BB6B090E17D8}" srcOrd="0" destOrd="0" parTransId="{C8A7DC92-CDCE-46C7-9084-8FE30E79C581}" sibTransId="{40EA7786-39FD-4E09-922D-3015FBE40AB9}"/>
    <dgm:cxn modelId="{D2E640AF-5867-42A6-B386-805F454D8910}" type="presOf" srcId="{ACEE905C-243B-47AC-BB6A-E305254B40F6}" destId="{D2449195-4664-4CD2-A2F5-34FDA9DCC4CC}" srcOrd="0" destOrd="0" presId="urn:microsoft.com/office/officeart/2005/8/layout/hierarchy6"/>
    <dgm:cxn modelId="{519EB62F-9E14-4505-808E-D234423B2C11}" type="presOf" srcId="{708CD85C-9EB2-415D-A2BF-AEFBDC37CF57}" destId="{462B3780-E6EB-4604-9988-21B4C8428926}" srcOrd="0" destOrd="0" presId="urn:microsoft.com/office/officeart/2005/8/layout/hierarchy6"/>
    <dgm:cxn modelId="{C3151D60-2DDF-45BC-8559-B772C407AAF7}" type="presParOf" srcId="{37D89D2D-01A9-4747-AECA-30ED561D094C}" destId="{EB6FBB7F-D2D0-48DA-968F-40A68B24B4ED}" srcOrd="0" destOrd="0" presId="urn:microsoft.com/office/officeart/2005/8/layout/hierarchy6"/>
    <dgm:cxn modelId="{494E3650-331E-4578-AEEA-2102F6A99B5C}" type="presParOf" srcId="{EB6FBB7F-D2D0-48DA-968F-40A68B24B4ED}" destId="{57CBAC6F-FCDE-4CFF-B958-C1998B8EDB16}" srcOrd="0" destOrd="0" presId="urn:microsoft.com/office/officeart/2005/8/layout/hierarchy6"/>
    <dgm:cxn modelId="{4447DD0F-83ED-4E61-BE32-1093172E2203}" type="presParOf" srcId="{57CBAC6F-FCDE-4CFF-B958-C1998B8EDB16}" destId="{3CE946A1-6EF0-4E9C-B36A-3B1A37A86642}" srcOrd="0" destOrd="0" presId="urn:microsoft.com/office/officeart/2005/8/layout/hierarchy6"/>
    <dgm:cxn modelId="{E199EAEC-9F93-4423-B247-1F29DFA570A2}" type="presParOf" srcId="{3CE946A1-6EF0-4E9C-B36A-3B1A37A86642}" destId="{0C80EE38-AD86-4147-8580-83646E1EC3A4}" srcOrd="0" destOrd="0" presId="urn:microsoft.com/office/officeart/2005/8/layout/hierarchy6"/>
    <dgm:cxn modelId="{FFF61C20-89D3-405B-875A-3AD0CEB48AFA}" type="presParOf" srcId="{3CE946A1-6EF0-4E9C-B36A-3B1A37A86642}" destId="{A38DCD8A-A85F-4A93-92D6-54A0E15D2D03}" srcOrd="1" destOrd="0" presId="urn:microsoft.com/office/officeart/2005/8/layout/hierarchy6"/>
    <dgm:cxn modelId="{8523FDA4-8054-418C-B6A5-8E0EF9E5B107}" type="presParOf" srcId="{A38DCD8A-A85F-4A93-92D6-54A0E15D2D03}" destId="{2F02E616-B57A-4CDB-8851-A7A697AA7A48}" srcOrd="0" destOrd="0" presId="urn:microsoft.com/office/officeart/2005/8/layout/hierarchy6"/>
    <dgm:cxn modelId="{71AD5F3C-F8F1-4B4B-A7A7-1DF24619118E}" type="presParOf" srcId="{A38DCD8A-A85F-4A93-92D6-54A0E15D2D03}" destId="{0D18802C-2F7F-4635-9902-2CD5A0E6D358}" srcOrd="1" destOrd="0" presId="urn:microsoft.com/office/officeart/2005/8/layout/hierarchy6"/>
    <dgm:cxn modelId="{DB88630C-5F72-453C-B0D9-00D88B7D14F0}" type="presParOf" srcId="{0D18802C-2F7F-4635-9902-2CD5A0E6D358}" destId="{CB4DD2DC-CEE1-4D02-ACA8-4A780F8F24BA}" srcOrd="0" destOrd="0" presId="urn:microsoft.com/office/officeart/2005/8/layout/hierarchy6"/>
    <dgm:cxn modelId="{5CF768DE-9596-49DF-A92B-FFAFB8CB26A1}" type="presParOf" srcId="{0D18802C-2F7F-4635-9902-2CD5A0E6D358}" destId="{1E55137C-0292-403A-A1AF-0EA12A99E655}" srcOrd="1" destOrd="0" presId="urn:microsoft.com/office/officeart/2005/8/layout/hierarchy6"/>
    <dgm:cxn modelId="{5B6609FD-0F77-43E7-A6C3-100E20325898}" type="presParOf" srcId="{1E55137C-0292-403A-A1AF-0EA12A99E655}" destId="{D2449195-4664-4CD2-A2F5-34FDA9DCC4CC}" srcOrd="0" destOrd="0" presId="urn:microsoft.com/office/officeart/2005/8/layout/hierarchy6"/>
    <dgm:cxn modelId="{CA7CF6DF-3309-4CB8-A3DE-82058B2FE54C}" type="presParOf" srcId="{1E55137C-0292-403A-A1AF-0EA12A99E655}" destId="{14FE0DE2-9061-4BBC-BCBF-84ED5143E8DC}" srcOrd="1" destOrd="0" presId="urn:microsoft.com/office/officeart/2005/8/layout/hierarchy6"/>
    <dgm:cxn modelId="{895EF2CE-BDFD-4FB9-9A6D-06F9536A6406}" type="presParOf" srcId="{14FE0DE2-9061-4BBC-BCBF-84ED5143E8DC}" destId="{AB37CE4F-47D3-4501-9752-3C07AA87E545}" srcOrd="0" destOrd="0" presId="urn:microsoft.com/office/officeart/2005/8/layout/hierarchy6"/>
    <dgm:cxn modelId="{D098D715-A21A-4EE8-A27F-F87F9004D58F}" type="presParOf" srcId="{14FE0DE2-9061-4BBC-BCBF-84ED5143E8DC}" destId="{23F296D7-045D-4BA8-BF5A-CBF1B8EBE96C}" srcOrd="1" destOrd="0" presId="urn:microsoft.com/office/officeart/2005/8/layout/hierarchy6"/>
    <dgm:cxn modelId="{848DB128-EE69-4FB2-A077-F4AE7ED7E3F5}" type="presParOf" srcId="{A38DCD8A-A85F-4A93-92D6-54A0E15D2D03}" destId="{373E8E26-D175-4925-997C-5CC2F70C1329}" srcOrd="2" destOrd="0" presId="urn:microsoft.com/office/officeart/2005/8/layout/hierarchy6"/>
    <dgm:cxn modelId="{2A7F96D2-9441-4C83-993E-C5EE51C779AF}" type="presParOf" srcId="{A38DCD8A-A85F-4A93-92D6-54A0E15D2D03}" destId="{AC595593-4C30-4746-8915-F959181511AC}" srcOrd="3" destOrd="0" presId="urn:microsoft.com/office/officeart/2005/8/layout/hierarchy6"/>
    <dgm:cxn modelId="{831F2F29-6F75-43A0-AEE8-94B4B62E68DE}" type="presParOf" srcId="{AC595593-4C30-4746-8915-F959181511AC}" destId="{C0330DD5-E9DE-4EFD-B61D-C37730E72805}" srcOrd="0" destOrd="0" presId="urn:microsoft.com/office/officeart/2005/8/layout/hierarchy6"/>
    <dgm:cxn modelId="{AA33A6AE-93C8-4F4F-87B9-59828279FF65}" type="presParOf" srcId="{AC595593-4C30-4746-8915-F959181511AC}" destId="{E63AE181-B7DB-40EC-98B6-E43208C2B078}" srcOrd="1" destOrd="0" presId="urn:microsoft.com/office/officeart/2005/8/layout/hierarchy6"/>
    <dgm:cxn modelId="{ED2270F8-87DE-4285-8BBD-760B248166A1}" type="presParOf" srcId="{E63AE181-B7DB-40EC-98B6-E43208C2B078}" destId="{A16B8E6F-B315-42F7-8483-C87F2C8A6C7B}" srcOrd="0" destOrd="0" presId="urn:microsoft.com/office/officeart/2005/8/layout/hierarchy6"/>
    <dgm:cxn modelId="{1546B130-3276-4669-87D0-274219BBB179}" type="presParOf" srcId="{E63AE181-B7DB-40EC-98B6-E43208C2B078}" destId="{05B03746-F74C-4B0E-A5BE-EAF506367CF3}" srcOrd="1" destOrd="0" presId="urn:microsoft.com/office/officeart/2005/8/layout/hierarchy6"/>
    <dgm:cxn modelId="{C3F2E87A-2EB0-4F2E-B9ED-17126D665675}" type="presParOf" srcId="{05B03746-F74C-4B0E-A5BE-EAF506367CF3}" destId="{462B3780-E6EB-4604-9988-21B4C8428926}" srcOrd="0" destOrd="0" presId="urn:microsoft.com/office/officeart/2005/8/layout/hierarchy6"/>
    <dgm:cxn modelId="{5D09480A-06F4-4BA6-A5BC-8BC444B2C54F}" type="presParOf" srcId="{05B03746-F74C-4B0E-A5BE-EAF506367CF3}" destId="{DEFFB6E2-531F-4DBE-8121-40852088C92D}" srcOrd="1" destOrd="0" presId="urn:microsoft.com/office/officeart/2005/8/layout/hierarchy6"/>
    <dgm:cxn modelId="{F65957FA-C81F-4035-AAF4-8DE461D455BF}" type="presParOf" srcId="{DEFFB6E2-531F-4DBE-8121-40852088C92D}" destId="{878374CD-C037-4D69-BFC7-44A64D5629AE}" srcOrd="0" destOrd="0" presId="urn:microsoft.com/office/officeart/2005/8/layout/hierarchy6"/>
    <dgm:cxn modelId="{788911FB-7FED-4F55-B534-202D2C8DF21E}" type="presParOf" srcId="{DEFFB6E2-531F-4DBE-8121-40852088C92D}" destId="{3EB37C30-9E31-415A-A361-9235315EE8B8}" srcOrd="1" destOrd="0" presId="urn:microsoft.com/office/officeart/2005/8/layout/hierarchy6"/>
    <dgm:cxn modelId="{EE912EB2-30A3-406F-A014-4EC7B5DBABA9}" type="presParOf" srcId="{3EB37C30-9E31-415A-A361-9235315EE8B8}" destId="{D1DC3CC6-698F-45B2-93B8-9F068200FF8B}" srcOrd="0" destOrd="0" presId="urn:microsoft.com/office/officeart/2005/8/layout/hierarchy6"/>
    <dgm:cxn modelId="{D1221AE9-0F35-49AB-A946-CD85479FD143}" type="presParOf" srcId="{3EB37C30-9E31-415A-A361-9235315EE8B8}" destId="{A79E231B-E5C5-45F5-8F28-F3E140B45548}" srcOrd="1" destOrd="0" presId="urn:microsoft.com/office/officeart/2005/8/layout/hierarchy6"/>
    <dgm:cxn modelId="{B3A63047-72A2-40E0-96FE-CD70107C7EFC}" type="presParOf" srcId="{A38DCD8A-A85F-4A93-92D6-54A0E15D2D03}" destId="{2BC9804A-F0E9-44DC-A200-67E729ABA996}" srcOrd="4" destOrd="0" presId="urn:microsoft.com/office/officeart/2005/8/layout/hierarchy6"/>
    <dgm:cxn modelId="{3F550C0B-74F7-400F-989B-0E6BCD73EF51}" type="presParOf" srcId="{A38DCD8A-A85F-4A93-92D6-54A0E15D2D03}" destId="{5BABF9EF-F3F8-4B5D-8D41-64B31108806F}" srcOrd="5" destOrd="0" presId="urn:microsoft.com/office/officeart/2005/8/layout/hierarchy6"/>
    <dgm:cxn modelId="{31748C15-2D1B-4858-9E0D-B0D953F8F5F3}" type="presParOf" srcId="{5BABF9EF-F3F8-4B5D-8D41-64B31108806F}" destId="{F369AD14-0B64-426B-9732-B33105E44616}" srcOrd="0" destOrd="0" presId="urn:microsoft.com/office/officeart/2005/8/layout/hierarchy6"/>
    <dgm:cxn modelId="{31CA3A53-0013-469C-A101-22E17AEC9074}" type="presParOf" srcId="{5BABF9EF-F3F8-4B5D-8D41-64B31108806F}" destId="{4EEF195D-5BD9-4E54-A8BA-33EEFA00BF0A}" srcOrd="1" destOrd="0" presId="urn:microsoft.com/office/officeart/2005/8/layout/hierarchy6"/>
    <dgm:cxn modelId="{09C38A8B-DD1C-45E3-A659-B6ED69F0AE27}" type="presParOf" srcId="{4EEF195D-5BD9-4E54-A8BA-33EEFA00BF0A}" destId="{CD611F71-3C18-4FCF-8E8C-3153093E9452}" srcOrd="0" destOrd="0" presId="urn:microsoft.com/office/officeart/2005/8/layout/hierarchy6"/>
    <dgm:cxn modelId="{7F65CDAA-788F-46E0-9356-A01ADBC4F437}" type="presParOf" srcId="{4EEF195D-5BD9-4E54-A8BA-33EEFA00BF0A}" destId="{88B689D7-60F5-4257-8B12-C53C0C0871A5}" srcOrd="1" destOrd="0" presId="urn:microsoft.com/office/officeart/2005/8/layout/hierarchy6"/>
    <dgm:cxn modelId="{D808A5E7-09F4-470D-A4FC-1EEE28073617}" type="presParOf" srcId="{88B689D7-60F5-4257-8B12-C53C0C0871A5}" destId="{E38AB2DB-BF01-469C-8959-9EC91DBFB92A}" srcOrd="0" destOrd="0" presId="urn:microsoft.com/office/officeart/2005/8/layout/hierarchy6"/>
    <dgm:cxn modelId="{932445B7-862B-45F5-94A0-41D7398A559F}" type="presParOf" srcId="{88B689D7-60F5-4257-8B12-C53C0C0871A5}" destId="{B1859C4F-9684-47AC-AD07-58CF6FAC2F49}" srcOrd="1" destOrd="0" presId="urn:microsoft.com/office/officeart/2005/8/layout/hierarchy6"/>
    <dgm:cxn modelId="{B5F8FE47-48B1-4019-9CC4-D7274E355CE0}" type="presParOf" srcId="{4EEF195D-5BD9-4E54-A8BA-33EEFA00BF0A}" destId="{B216E815-6012-4E4B-83B0-56E4BE2D73A5}" srcOrd="2" destOrd="0" presId="urn:microsoft.com/office/officeart/2005/8/layout/hierarchy6"/>
    <dgm:cxn modelId="{479AC7EF-E118-4A54-AE48-94782A5B4CA7}" type="presParOf" srcId="{4EEF195D-5BD9-4E54-A8BA-33EEFA00BF0A}" destId="{ACA9D547-D438-4F57-818B-F6A3AE31343A}" srcOrd="3" destOrd="0" presId="urn:microsoft.com/office/officeart/2005/8/layout/hierarchy6"/>
    <dgm:cxn modelId="{865B9B40-37AE-4F14-BE0C-F6F5951CED5B}" type="presParOf" srcId="{ACA9D547-D438-4F57-818B-F6A3AE31343A}" destId="{D1FE0C06-6132-49A3-9B74-88D09BDF6816}" srcOrd="0" destOrd="0" presId="urn:microsoft.com/office/officeart/2005/8/layout/hierarchy6"/>
    <dgm:cxn modelId="{E0450C2A-FD4E-4A06-A81B-CD79ADE0043A}" type="presParOf" srcId="{ACA9D547-D438-4F57-818B-F6A3AE31343A}" destId="{19688FF3-4965-4963-A1D5-B6F449B9F5A1}" srcOrd="1" destOrd="0" presId="urn:microsoft.com/office/officeart/2005/8/layout/hierarchy6"/>
    <dgm:cxn modelId="{5F1C7A92-09BA-4792-BB24-D90A141BAAD4}" type="presParOf" srcId="{37D89D2D-01A9-4747-AECA-30ED561D094C}" destId="{87025920-2ABF-4874-ADB7-D3D211FD17D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0EE38-AD86-4147-8580-83646E1EC3A4}">
      <dsp:nvSpPr>
        <dsp:cNvPr id="0" name=""/>
        <dsp:cNvSpPr/>
      </dsp:nvSpPr>
      <dsp:spPr>
        <a:xfrm>
          <a:off x="1795410" y="67627"/>
          <a:ext cx="664368" cy="442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Node</a:t>
          </a:r>
          <a:endParaRPr lang="en-IN" sz="1200" kern="1200" dirty="0"/>
        </a:p>
      </dsp:txBody>
      <dsp:txXfrm>
        <a:off x="1808382" y="80599"/>
        <a:ext cx="638424" cy="416968"/>
      </dsp:txXfrm>
    </dsp:sp>
    <dsp:sp modelId="{2F02E616-B57A-4CDB-8851-A7A697AA7A48}">
      <dsp:nvSpPr>
        <dsp:cNvPr id="0" name=""/>
        <dsp:cNvSpPr/>
      </dsp:nvSpPr>
      <dsp:spPr>
        <a:xfrm>
          <a:off x="502362" y="510539"/>
          <a:ext cx="1625231" cy="177165"/>
        </a:xfrm>
        <a:custGeom>
          <a:avLst/>
          <a:gdLst/>
          <a:ahLst/>
          <a:cxnLst/>
          <a:rect l="0" t="0" r="0" b="0"/>
          <a:pathLst>
            <a:path>
              <a:moveTo>
                <a:pt x="1625231" y="0"/>
              </a:moveTo>
              <a:lnTo>
                <a:pt x="1625231" y="88582"/>
              </a:lnTo>
              <a:lnTo>
                <a:pt x="0" y="88582"/>
              </a:lnTo>
              <a:lnTo>
                <a:pt x="0" y="1771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DD2DC-CEE1-4D02-ACA8-4A780F8F24BA}">
      <dsp:nvSpPr>
        <dsp:cNvPr id="0" name=""/>
        <dsp:cNvSpPr/>
      </dsp:nvSpPr>
      <dsp:spPr>
        <a:xfrm>
          <a:off x="1578" y="687704"/>
          <a:ext cx="1001569" cy="442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Document</a:t>
          </a:r>
          <a:endParaRPr lang="en-IN" sz="900" kern="1200" dirty="0"/>
        </a:p>
      </dsp:txBody>
      <dsp:txXfrm>
        <a:off x="14550" y="700676"/>
        <a:ext cx="975625" cy="416968"/>
      </dsp:txXfrm>
    </dsp:sp>
    <dsp:sp modelId="{D2449195-4664-4CD2-A2F5-34FDA9DCC4CC}">
      <dsp:nvSpPr>
        <dsp:cNvPr id="0" name=""/>
        <dsp:cNvSpPr/>
      </dsp:nvSpPr>
      <dsp:spPr>
        <a:xfrm>
          <a:off x="456642" y="1130617"/>
          <a:ext cx="91440" cy="177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16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7CE4F-47D3-4501-9752-3C07AA87E545}">
      <dsp:nvSpPr>
        <dsp:cNvPr id="0" name=""/>
        <dsp:cNvSpPr/>
      </dsp:nvSpPr>
      <dsp:spPr>
        <a:xfrm>
          <a:off x="2804" y="1307782"/>
          <a:ext cx="999117" cy="442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dirty="0" err="1" smtClean="0"/>
            <a:t>HTMLDocument</a:t>
          </a:r>
          <a:endParaRPr lang="en-IN" sz="700" b="0" kern="1200" dirty="0"/>
        </a:p>
      </dsp:txBody>
      <dsp:txXfrm>
        <a:off x="15776" y="1320754"/>
        <a:ext cx="973173" cy="416968"/>
      </dsp:txXfrm>
    </dsp:sp>
    <dsp:sp modelId="{373E8E26-D175-4925-997C-5CC2F70C1329}">
      <dsp:nvSpPr>
        <dsp:cNvPr id="0" name=""/>
        <dsp:cNvSpPr/>
      </dsp:nvSpPr>
      <dsp:spPr>
        <a:xfrm>
          <a:off x="1929489" y="510539"/>
          <a:ext cx="198104" cy="166388"/>
        </a:xfrm>
        <a:custGeom>
          <a:avLst/>
          <a:gdLst/>
          <a:ahLst/>
          <a:cxnLst/>
          <a:rect l="0" t="0" r="0" b="0"/>
          <a:pathLst>
            <a:path>
              <a:moveTo>
                <a:pt x="198104" y="0"/>
              </a:moveTo>
              <a:lnTo>
                <a:pt x="198104" y="83194"/>
              </a:lnTo>
              <a:lnTo>
                <a:pt x="0" y="83194"/>
              </a:lnTo>
              <a:lnTo>
                <a:pt x="0" y="16638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30DD5-E9DE-4EFD-B61D-C37730E72805}">
      <dsp:nvSpPr>
        <dsp:cNvPr id="0" name=""/>
        <dsp:cNvSpPr/>
      </dsp:nvSpPr>
      <dsp:spPr>
        <a:xfrm>
          <a:off x="1500623" y="676928"/>
          <a:ext cx="857733" cy="442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Element</a:t>
          </a:r>
          <a:endParaRPr lang="en-IN" sz="800" kern="1200" dirty="0"/>
        </a:p>
      </dsp:txBody>
      <dsp:txXfrm>
        <a:off x="1513595" y="689900"/>
        <a:ext cx="831789" cy="416968"/>
      </dsp:txXfrm>
    </dsp:sp>
    <dsp:sp modelId="{A16B8E6F-B315-42F7-8483-C87F2C8A6C7B}">
      <dsp:nvSpPr>
        <dsp:cNvPr id="0" name=""/>
        <dsp:cNvSpPr/>
      </dsp:nvSpPr>
      <dsp:spPr>
        <a:xfrm>
          <a:off x="1883769" y="1119841"/>
          <a:ext cx="91440" cy="177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16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B3780-E6EB-4604-9988-21B4C8428926}">
      <dsp:nvSpPr>
        <dsp:cNvPr id="0" name=""/>
        <dsp:cNvSpPr/>
      </dsp:nvSpPr>
      <dsp:spPr>
        <a:xfrm>
          <a:off x="1350094" y="1297006"/>
          <a:ext cx="1158791" cy="442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b="0" kern="1200" dirty="0" err="1" smtClean="0"/>
            <a:t>HTMLElement</a:t>
          </a:r>
          <a:endParaRPr lang="en-IN" sz="800" b="0" kern="1200" dirty="0"/>
        </a:p>
      </dsp:txBody>
      <dsp:txXfrm>
        <a:off x="1363066" y="1309978"/>
        <a:ext cx="1132847" cy="416968"/>
      </dsp:txXfrm>
    </dsp:sp>
    <dsp:sp modelId="{878374CD-C037-4D69-BFC7-44A64D5629AE}">
      <dsp:nvSpPr>
        <dsp:cNvPr id="0" name=""/>
        <dsp:cNvSpPr/>
      </dsp:nvSpPr>
      <dsp:spPr>
        <a:xfrm>
          <a:off x="1883769" y="1739918"/>
          <a:ext cx="91440" cy="1771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16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C3CC6-698F-45B2-93B8-9F068200FF8B}">
      <dsp:nvSpPr>
        <dsp:cNvPr id="0" name=""/>
        <dsp:cNvSpPr/>
      </dsp:nvSpPr>
      <dsp:spPr>
        <a:xfrm>
          <a:off x="1115774" y="1917083"/>
          <a:ext cx="1627431" cy="442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err="1" smtClean="0"/>
            <a:t>HTMLParagraphElement</a:t>
          </a:r>
          <a:endParaRPr lang="en-IN" sz="800" kern="1200" dirty="0"/>
        </a:p>
      </dsp:txBody>
      <dsp:txXfrm>
        <a:off x="1128746" y="1930055"/>
        <a:ext cx="1601487" cy="416968"/>
      </dsp:txXfrm>
    </dsp:sp>
    <dsp:sp modelId="{2BC9804A-F0E9-44DC-A200-67E729ABA996}">
      <dsp:nvSpPr>
        <dsp:cNvPr id="0" name=""/>
        <dsp:cNvSpPr/>
      </dsp:nvSpPr>
      <dsp:spPr>
        <a:xfrm>
          <a:off x="2127594" y="510539"/>
          <a:ext cx="1556021" cy="177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82"/>
              </a:lnTo>
              <a:lnTo>
                <a:pt x="1556021" y="88582"/>
              </a:lnTo>
              <a:lnTo>
                <a:pt x="1556021" y="17716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9AD14-0B64-426B-9732-B33105E44616}">
      <dsp:nvSpPr>
        <dsp:cNvPr id="0" name=""/>
        <dsp:cNvSpPr/>
      </dsp:nvSpPr>
      <dsp:spPr>
        <a:xfrm>
          <a:off x="3188242" y="687704"/>
          <a:ext cx="990746" cy="442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err="1" smtClean="0"/>
            <a:t>CharacterData</a:t>
          </a:r>
          <a:endParaRPr lang="en-IN" sz="800" kern="1200" dirty="0"/>
        </a:p>
      </dsp:txBody>
      <dsp:txXfrm>
        <a:off x="3201214" y="700676"/>
        <a:ext cx="964802" cy="416968"/>
      </dsp:txXfrm>
    </dsp:sp>
    <dsp:sp modelId="{CD611F71-3C18-4FCF-8E8C-3153093E9452}">
      <dsp:nvSpPr>
        <dsp:cNvPr id="0" name=""/>
        <dsp:cNvSpPr/>
      </dsp:nvSpPr>
      <dsp:spPr>
        <a:xfrm>
          <a:off x="3051216" y="1130617"/>
          <a:ext cx="632399" cy="177165"/>
        </a:xfrm>
        <a:custGeom>
          <a:avLst/>
          <a:gdLst/>
          <a:ahLst/>
          <a:cxnLst/>
          <a:rect l="0" t="0" r="0" b="0"/>
          <a:pathLst>
            <a:path>
              <a:moveTo>
                <a:pt x="632399" y="0"/>
              </a:moveTo>
              <a:lnTo>
                <a:pt x="632399" y="88582"/>
              </a:lnTo>
              <a:lnTo>
                <a:pt x="0" y="88582"/>
              </a:lnTo>
              <a:lnTo>
                <a:pt x="0" y="17716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AB2DB-BF01-469C-8959-9EC91DBFB92A}">
      <dsp:nvSpPr>
        <dsp:cNvPr id="0" name=""/>
        <dsp:cNvSpPr/>
      </dsp:nvSpPr>
      <dsp:spPr>
        <a:xfrm>
          <a:off x="2719032" y="1307782"/>
          <a:ext cx="664368" cy="442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Text</a:t>
          </a:r>
          <a:endParaRPr lang="en-IN" sz="1600" kern="1200" dirty="0"/>
        </a:p>
      </dsp:txBody>
      <dsp:txXfrm>
        <a:off x="2732004" y="1320754"/>
        <a:ext cx="638424" cy="416968"/>
      </dsp:txXfrm>
    </dsp:sp>
    <dsp:sp modelId="{B216E815-6012-4E4B-83B0-56E4BE2D73A5}">
      <dsp:nvSpPr>
        <dsp:cNvPr id="0" name=""/>
        <dsp:cNvSpPr/>
      </dsp:nvSpPr>
      <dsp:spPr>
        <a:xfrm>
          <a:off x="3683616" y="1130617"/>
          <a:ext cx="431839" cy="177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582"/>
              </a:lnTo>
              <a:lnTo>
                <a:pt x="431839" y="88582"/>
              </a:lnTo>
              <a:lnTo>
                <a:pt x="431839" y="17716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E0C06-6132-49A3-9B74-88D09BDF6816}">
      <dsp:nvSpPr>
        <dsp:cNvPr id="0" name=""/>
        <dsp:cNvSpPr/>
      </dsp:nvSpPr>
      <dsp:spPr>
        <a:xfrm>
          <a:off x="3582711" y="1307782"/>
          <a:ext cx="1065488" cy="4429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Comment</a:t>
          </a:r>
          <a:endParaRPr lang="en-IN" sz="900" kern="1200" dirty="0"/>
        </a:p>
      </dsp:txBody>
      <dsp:txXfrm>
        <a:off x="3595683" y="1320754"/>
        <a:ext cx="1039544" cy="416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HTML Attribute </a:t>
            </a:r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DOM Property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&lt;p id="</a:t>
            </a:r>
            <a:r>
              <a:rPr lang="en-IN" sz="2000" dirty="0" err="1"/>
              <a:t>myp</a:t>
            </a:r>
            <a:r>
              <a:rPr lang="en-IN" sz="2000" dirty="0"/>
              <a:t>" title="</a:t>
            </a:r>
            <a:r>
              <a:rPr lang="en-IN" sz="2000" dirty="0" err="1" smtClean="0"/>
              <a:t>para</a:t>
            </a:r>
            <a:r>
              <a:rPr lang="en-IN" sz="2000" dirty="0" smtClean="0"/>
              <a:t>“ class=“</a:t>
            </a:r>
            <a:r>
              <a:rPr lang="en-IN" sz="2000" dirty="0" err="1" smtClean="0"/>
              <a:t>myclass</a:t>
            </a:r>
            <a:r>
              <a:rPr lang="en-IN" sz="2000" dirty="0" smtClean="0"/>
              <a:t>”&gt;Paragraph</a:t>
            </a:r>
            <a:r>
              <a:rPr lang="en-IN" sz="2000" dirty="0"/>
              <a:t>&lt;/p</a:t>
            </a:r>
            <a:r>
              <a:rPr lang="en-IN" sz="2000" dirty="0" smtClean="0"/>
              <a:t>&gt;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39899778"/>
              </p:ext>
            </p:extLst>
          </p:nvPr>
        </p:nvGraphicFramePr>
        <p:xfrm>
          <a:off x="4267200" y="1352550"/>
          <a:ext cx="4724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HTML Attribute Vs DOM Property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Windows User</cp:lastModifiedBy>
  <cp:revision>7</cp:revision>
  <dcterms:created xsi:type="dcterms:W3CDTF">2006-08-16T00:00:00Z</dcterms:created>
  <dcterms:modified xsi:type="dcterms:W3CDTF">2018-07-19T16:46:18Z</dcterms:modified>
</cp:coreProperties>
</file>