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8" d="100"/>
          <a:sy n="118" d="100"/>
        </p:scale>
        <p:origin x="-418" y="-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IN" sz="4000" b="1" u="sng" dirty="0" smtClean="0">
                <a:latin typeface="Times New Roman" pitchFamily="18" charset="0"/>
                <a:cs typeface="Times New Roman" pitchFamily="18" charset="0"/>
              </a:rPr>
              <a:t>CSS-DOM Mapping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962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We can modify the CSS Properties by applying a mapping between the CSS property and the DOM object. 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The mapping is direct between 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CSS properties 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and the DOM properties with the following considerations 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:-</a:t>
            </a:r>
          </a:p>
          <a:p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CSS 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properties 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have 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a single 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word, so their mapping is direct.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          Ex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:- </a:t>
            </a:r>
            <a:r>
              <a:rPr lang="en-IN" sz="1600" i="1" dirty="0" err="1">
                <a:latin typeface="Times New Roman" pitchFamily="18" charset="0"/>
                <a:cs typeface="Times New Roman" pitchFamily="18" charset="0"/>
              </a:rPr>
              <a:t>color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 in CSS will be represented as </a:t>
            </a:r>
            <a:r>
              <a:rPr lang="en-IN" sz="1600" i="1" dirty="0" err="1">
                <a:latin typeface="Times New Roman" pitchFamily="18" charset="0"/>
                <a:cs typeface="Times New Roman" pitchFamily="18" charset="0"/>
              </a:rPr>
              <a:t>color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 in DOM too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Hyphenated CSS properties are 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repsrented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as a single word with 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camelCase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in the DOM.</a:t>
            </a:r>
          </a:p>
          <a:p>
            <a:pPr marL="0" indent="0">
              <a:buNone/>
            </a:pP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           Ex:- </a:t>
            </a:r>
            <a:r>
              <a:rPr lang="en-IN" sz="1600" i="1" dirty="0" smtClean="0">
                <a:latin typeface="Times New Roman" pitchFamily="18" charset="0"/>
                <a:cs typeface="Times New Roman" pitchFamily="18" charset="0"/>
              </a:rPr>
              <a:t>background-</a:t>
            </a:r>
            <a:r>
              <a:rPr lang="en-IN" sz="1600" i="1" dirty="0" err="1" smtClean="0">
                <a:latin typeface="Times New Roman" pitchFamily="18" charset="0"/>
                <a:cs typeface="Times New Roman" pitchFamily="18" charset="0"/>
              </a:rPr>
              <a:t>color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in CSS will be represented as </a:t>
            </a:r>
            <a:r>
              <a:rPr lang="en-IN" sz="1600" i="1" dirty="0" err="1" smtClean="0">
                <a:latin typeface="Times New Roman" pitchFamily="18" charset="0"/>
                <a:cs typeface="Times New Roman" pitchFamily="18" charset="0"/>
              </a:rPr>
              <a:t>backgroundColor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in DOM</a:t>
            </a:r>
          </a:p>
          <a:p>
            <a:pPr>
              <a:lnSpc>
                <a:spcPct val="150000"/>
              </a:lnSpc>
            </a:pP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CSS properties value with vendor 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prefixs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          Ex:- </a:t>
            </a:r>
            <a:r>
              <a:rPr lang="en-IN" sz="1600" i="1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IN" sz="1600" i="1" dirty="0" err="1" smtClean="0">
                <a:latin typeface="Times New Roman" pitchFamily="18" charset="0"/>
                <a:cs typeface="Times New Roman" pitchFamily="18" charset="0"/>
              </a:rPr>
              <a:t>webkit</a:t>
            </a:r>
            <a:r>
              <a:rPr lang="en-IN" sz="1600" i="1" dirty="0" smtClean="0">
                <a:latin typeface="Times New Roman" pitchFamily="18" charset="0"/>
                <a:cs typeface="Times New Roman" pitchFamily="18" charset="0"/>
              </a:rPr>
              <a:t>-box-shadow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in CSS will be represented as </a:t>
            </a:r>
            <a:r>
              <a:rPr lang="en-IN" sz="1600" i="1" dirty="0" err="1" smtClean="0">
                <a:latin typeface="Times New Roman" pitchFamily="18" charset="0"/>
                <a:cs typeface="Times New Roman" pitchFamily="18" charset="0"/>
              </a:rPr>
              <a:t>webkitBoxShadow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in DOM.</a:t>
            </a:r>
          </a:p>
          <a:p>
            <a:pPr>
              <a:lnSpc>
                <a:spcPct val="150000"/>
              </a:lnSpc>
            </a:pP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There are some reserved words which can be exception in the above cases.</a:t>
            </a:r>
          </a:p>
          <a:p>
            <a:pPr marL="0" indent="0">
              <a:buNone/>
            </a:pP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         Ex - </a:t>
            </a:r>
            <a:r>
              <a:rPr lang="en-IN" sz="1600" i="1" dirty="0" smtClean="0">
                <a:latin typeface="Times New Roman" pitchFamily="18" charset="0"/>
                <a:cs typeface="Times New Roman" pitchFamily="18" charset="0"/>
              </a:rPr>
              <a:t>float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in CSS will be represented as </a:t>
            </a:r>
            <a:r>
              <a:rPr lang="en-IN" sz="1600" i="1" dirty="0" err="1" smtClean="0">
                <a:latin typeface="Times New Roman" pitchFamily="18" charset="0"/>
                <a:cs typeface="Times New Roman" pitchFamily="18" charset="0"/>
              </a:rPr>
              <a:t>cssFloat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in DOM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4251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</TotalTime>
  <Words>142</Words>
  <Application>Microsoft Office PowerPoint</Application>
  <PresentationFormat>On-screen Show (16:9)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CSS-DOM Mapping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CSS-DOM Mapping</dc:title>
  <dc:creator>RK</dc:creator>
  <cp:lastModifiedBy>Windows User</cp:lastModifiedBy>
  <cp:revision>42</cp:revision>
  <dcterms:created xsi:type="dcterms:W3CDTF">2006-08-16T00:00:00Z</dcterms:created>
  <dcterms:modified xsi:type="dcterms:W3CDTF">2018-07-20T14:42:10Z</dcterms:modified>
</cp:coreProperties>
</file>