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CSSStyleDeclaration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Object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CSSStyleDeclaration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object represents a collection of CSS property-value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pairs.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is used in API :</a:t>
            </a:r>
          </a:p>
          <a:p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HTMLElement.style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window.getComputedStyle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cssText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length</a:t>
            </a:r>
          </a:p>
          <a:p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parentRule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24955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getPropertyValue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(property)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getPropertyPriority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(property)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removeProperty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(property)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setProperty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(property, value, priority)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item(index)</a:t>
            </a:r>
          </a:p>
        </p:txBody>
      </p:sp>
    </p:spTree>
    <p:extLst>
      <p:ext uri="{BB962C8B-B14F-4D97-AF65-F5344CB8AC3E}">
        <p14:creationId xmlns:p14="http://schemas.microsoft.com/office/powerpoint/2010/main" val="155466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Style Property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style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property is used to get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set the inline style of an element. While getting, it returns 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CSSStyleDeclaration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object that contains a list of all styles properties for that element with values assigned for the attributes that are defined in the element's inline style attribute.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Style Property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represents only the CSS declarations set in the element's inline style attribute, not those that come from style rules elsewhere, such as style rules in the &lt;head&gt; section, or external style sheets or browser default.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IN" sz="1600" b="1" u="sng" dirty="0" smtClean="0"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element.style.property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b="1" u="sng" dirty="0" smtClean="0"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element.style.property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“value”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 style declaration is reset by setting it to null or an empty string, e.g.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element.style.property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null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Inline Style 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Manipulation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478"/>
            <a:ext cx="8229600" cy="3851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most direct way to modify CSS value with JavaScript is through the style property that corresponding to the inline style sheet specification for a particular HTML element. To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perform a manipulation of the CSS with JavaScript DOM interface, you would access the style object of the element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52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Example: -</a:t>
            </a:r>
          </a:p>
          <a:p>
            <a:pPr marL="0" indent="0">
              <a:buNone/>
            </a:pPr>
            <a:r>
              <a:rPr lang="en-US" sz="1600" dirty="0"/>
              <a:t>&lt;p id="</a:t>
            </a:r>
            <a:r>
              <a:rPr lang="en-US" sz="1600" dirty="0" err="1"/>
              <a:t>myp</a:t>
            </a:r>
            <a:r>
              <a:rPr lang="en-US" sz="1600" dirty="0"/>
              <a:t>" style="background-color: </a:t>
            </a:r>
            <a:r>
              <a:rPr lang="en-US" sz="1600" dirty="0" err="1"/>
              <a:t>darkgrey</a:t>
            </a:r>
            <a:r>
              <a:rPr lang="en-US" sz="1600" dirty="0"/>
              <a:t>; </a:t>
            </a:r>
            <a:r>
              <a:rPr lang="en-US" sz="1600" dirty="0" err="1"/>
              <a:t>color:black</a:t>
            </a:r>
            <a:r>
              <a:rPr lang="en-US" sz="1600" dirty="0"/>
              <a:t>;"&gt;Paragraph&lt;/p&gt;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i="1" dirty="0" err="1"/>
              <a:t>var</a:t>
            </a:r>
            <a:r>
              <a:rPr lang="en-IN" sz="1600" dirty="0"/>
              <a:t> p = </a:t>
            </a:r>
            <a:r>
              <a:rPr lang="en-IN" sz="1600" dirty="0" err="1"/>
              <a:t>document.getElementById</a:t>
            </a:r>
            <a:r>
              <a:rPr lang="en-IN" sz="1600" dirty="0"/>
              <a:t>("</a:t>
            </a:r>
            <a:r>
              <a:rPr lang="en-IN" sz="1600" dirty="0" err="1"/>
              <a:t>myp</a:t>
            </a:r>
            <a:r>
              <a:rPr lang="en-IN" sz="1600" dirty="0"/>
              <a:t>");</a:t>
            </a:r>
          </a:p>
          <a:p>
            <a:pPr marL="0" indent="0">
              <a:buNone/>
            </a:pPr>
            <a:r>
              <a:rPr lang="en-IN" sz="1600" dirty="0" err="1"/>
              <a:t>p.style.backgroundColor</a:t>
            </a:r>
            <a:r>
              <a:rPr lang="en-IN" sz="1600" dirty="0"/>
              <a:t> = "yellow"; </a:t>
            </a: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p.style.fontSize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“90px”;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myid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”).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style.backgroundColor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= “yellow”;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Set multiple styles in a single statement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elm.style.cssText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"color: blue; border: 1px solid black"; 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Style Property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1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Autofit/>
          </a:bodyPr>
          <a:lstStyle/>
          <a:p>
            <a:r>
              <a:rPr lang="en-IN" sz="4000" b="1" u="sng" dirty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Style Manipulation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As we know The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most direct way to modify CSS value with JavaScript is through the style property that corresponding to the inline style sheet specification for a particular HTML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element, This has performance considerations since you need to change a single property at a time. We might manipulate style rules using CSS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Selector.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element’s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attribute is represented as </a:t>
            </a:r>
            <a:r>
              <a:rPr lang="en-IN" sz="1800" i="1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property in DOM.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1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DOMTokenList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DOMTokenList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interface represents a set of space-separated tokens. Such a set is returned by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Element.classList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HTMLLinkElement.relList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HTMLAnchorElement.relList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HTMLAreaElement.relList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HTMLIframeElement.sandbox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HTMLOutputElement.htmlFor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 etc. It is indexed beginning with 0 as with JavaScript Array objects.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DOMTokenList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is always case-sensitive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33800" y="2109847"/>
            <a:ext cx="2286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Methods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item()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add()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remove()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replace()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contains()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toggle()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value()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2125504"/>
            <a:ext cx="1219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Properties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length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classList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 Property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Element.classList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a read-only property which returns a live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DOMTokenList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collection of the class attributes of the element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elementClasses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elementNodeReference.classList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089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Computed Style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The computed style is the style actually used in displaying the element, after "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stylings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" from multiple sources have been applied.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Style sources can include: internal style sheets, external style sheets, inherited styles and browser default styles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Style Property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represents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only the CSS declarations set in the element's inline style attribute, not those that come from style rules elsewhere, such as style rules in the &lt;head&gt; section, or external style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sheets or browser default.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To get the values of all CSS properties for an element you should use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window.getComputedStyle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instead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returned style is a live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CSSStyleDeclaration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object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 The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CSSStyleDeclaration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object represents a collection of CSS property-value pairs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.),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which updates itself automatically when the element's style is changed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Syntax:-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window.getComputedStyle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(element,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pseudoElement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Element -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for which to get the computed style.</a:t>
            </a:r>
          </a:p>
          <a:p>
            <a:pPr marL="0" indent="0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pseudoElement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- A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string specifying the pseudo-element to match. Must be omitted (or null) for regular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elements.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elm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myid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");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allCSSProp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window.getComputedStyle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(elm)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54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656</Words>
  <Application>Microsoft Office PowerPoint</Application>
  <PresentationFormat>On-screen Show (16:9)</PresentationFormat>
  <Paragraphs>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CSSStyleDeclaration Object</vt:lpstr>
      <vt:lpstr>Style Property</vt:lpstr>
      <vt:lpstr>Inline Style Manipulation</vt:lpstr>
      <vt:lpstr>Style Property</vt:lpstr>
      <vt:lpstr>Dynamic Style Manipulation</vt:lpstr>
      <vt:lpstr>DOMTokenList</vt:lpstr>
      <vt:lpstr>classList Property</vt:lpstr>
      <vt:lpstr>Computed Style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CSSStyleDeclaration Object</dc:title>
  <dc:creator>RK</dc:creator>
  <cp:lastModifiedBy>Windows User</cp:lastModifiedBy>
  <cp:revision>4</cp:revision>
  <dcterms:created xsi:type="dcterms:W3CDTF">2006-08-16T00:00:00Z</dcterms:created>
  <dcterms:modified xsi:type="dcterms:W3CDTF">2018-07-26T06:09:22Z</dcterms:modified>
</cp:coreProperties>
</file>