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442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 smtClean="0">
                <a:latin typeface="Times New Roman" pitchFamily="18" charset="0"/>
                <a:cs typeface="Times New Roman" pitchFamily="18" charset="0"/>
              </a:rPr>
              <a:t>textContent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textContent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property represents the text content of a node and its descendants.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 other words, The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textContent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property sets or returns the text content of the specified node, and all its descendants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Setting this property on a node removes all of its children and replaces them with a single text node with the given value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To grab all of the text and CDATA data for the whole document, one could use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document.documentElement.textContent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textContent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returns null if the node is a document, a DOCTYPE, or a notation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If the node is a CDATA section, comment, processing instruction, or text node,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textContent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returns the text inside this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node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For other node types,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textContent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returns the concatenation of the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textContent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of every child node, excluding comments and processing instructions. This is an empty string if the node has no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children.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Syntax: -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node.textContent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node.textContent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text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9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160</Words>
  <Application>Microsoft Office PowerPoint</Application>
  <PresentationFormat>On-screen Show (16:9)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textContent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textContent</dc:title>
  <dc:creator>RK</dc:creator>
  <cp:lastModifiedBy>Windows User</cp:lastModifiedBy>
  <cp:revision>1</cp:revision>
  <dcterms:created xsi:type="dcterms:W3CDTF">2006-08-16T00:00:00Z</dcterms:created>
  <dcterms:modified xsi:type="dcterms:W3CDTF">2018-07-26T06:22:54Z</dcterms:modified>
</cp:coreProperties>
</file>