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6BDEA7-C5F1-4EFF-B281-2B39A3F70287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2011D79-5813-441D-AB38-240EFB71865B}">
      <dgm:prSet phldrT="[Text]" custT="1"/>
      <dgm:spPr/>
      <dgm:t>
        <a:bodyPr/>
        <a:lstStyle/>
        <a:p>
          <a:r>
            <a:rPr lang="en-IN" sz="1200" dirty="0" smtClean="0"/>
            <a:t>Node</a:t>
          </a:r>
          <a:endParaRPr lang="en-IN" sz="1200" dirty="0"/>
        </a:p>
      </dgm:t>
    </dgm:pt>
    <dgm:pt modelId="{7E9059DB-47FA-408B-887A-0653166B7B73}" type="parTrans" cxnId="{F4DBA139-2FA3-4AE7-988D-D8024BA32D11}">
      <dgm:prSet/>
      <dgm:spPr/>
      <dgm:t>
        <a:bodyPr/>
        <a:lstStyle/>
        <a:p>
          <a:endParaRPr lang="en-IN" sz="2800"/>
        </a:p>
      </dgm:t>
    </dgm:pt>
    <dgm:pt modelId="{C8426EC6-DAC4-4EC3-9A5B-7D98684590F6}" type="sibTrans" cxnId="{F4DBA139-2FA3-4AE7-988D-D8024BA32D11}">
      <dgm:prSet/>
      <dgm:spPr/>
      <dgm:t>
        <a:bodyPr/>
        <a:lstStyle/>
        <a:p>
          <a:endParaRPr lang="en-IN" sz="2800"/>
        </a:p>
      </dgm:t>
    </dgm:pt>
    <dgm:pt modelId="{3E8D3CEA-5425-4FE6-8DCB-DC3AF169EC31}">
      <dgm:prSet phldrT="[Text]" custT="1"/>
      <dgm:spPr/>
      <dgm:t>
        <a:bodyPr/>
        <a:lstStyle/>
        <a:p>
          <a:r>
            <a:rPr lang="en-IN" sz="900" dirty="0" smtClean="0"/>
            <a:t>Document</a:t>
          </a:r>
          <a:endParaRPr lang="en-IN" sz="900" dirty="0"/>
        </a:p>
      </dgm:t>
    </dgm:pt>
    <dgm:pt modelId="{26A2E64B-716C-4627-8233-9192845653D8}" type="parTrans" cxnId="{B4037F4F-73DA-4F70-9D7B-7416FB786AFD}">
      <dgm:prSet/>
      <dgm:spPr/>
      <dgm:t>
        <a:bodyPr/>
        <a:lstStyle/>
        <a:p>
          <a:endParaRPr lang="en-IN" sz="2800"/>
        </a:p>
      </dgm:t>
    </dgm:pt>
    <dgm:pt modelId="{15352FEE-F813-468D-9082-3E03D5612D87}" type="sibTrans" cxnId="{B4037F4F-73DA-4F70-9D7B-7416FB786AFD}">
      <dgm:prSet/>
      <dgm:spPr/>
      <dgm:t>
        <a:bodyPr/>
        <a:lstStyle/>
        <a:p>
          <a:endParaRPr lang="en-IN" sz="2800"/>
        </a:p>
      </dgm:t>
    </dgm:pt>
    <dgm:pt modelId="{325DEE90-636B-40E4-A8D8-9EBEA0559D72}">
      <dgm:prSet phldrT="[Text]" custT="1"/>
      <dgm:spPr/>
      <dgm:t>
        <a:bodyPr/>
        <a:lstStyle/>
        <a:p>
          <a:r>
            <a:rPr lang="en-IN" sz="900" dirty="0" smtClean="0"/>
            <a:t>Element</a:t>
          </a:r>
          <a:endParaRPr lang="en-IN" sz="800" dirty="0"/>
        </a:p>
      </dgm:t>
    </dgm:pt>
    <dgm:pt modelId="{8DF2433C-A136-40D0-B714-A97BDFF9EC96}" type="parTrans" cxnId="{83A80EF8-88A4-4E1A-8010-607A0C71C497}">
      <dgm:prSet/>
      <dgm:spPr/>
      <dgm:t>
        <a:bodyPr/>
        <a:lstStyle/>
        <a:p>
          <a:endParaRPr lang="en-IN" sz="2800"/>
        </a:p>
      </dgm:t>
    </dgm:pt>
    <dgm:pt modelId="{BF24E1DC-3B90-4AEB-9A32-DCD225EF3FD5}" type="sibTrans" cxnId="{83A80EF8-88A4-4E1A-8010-607A0C71C497}">
      <dgm:prSet/>
      <dgm:spPr/>
      <dgm:t>
        <a:bodyPr/>
        <a:lstStyle/>
        <a:p>
          <a:endParaRPr lang="en-IN" sz="2800"/>
        </a:p>
      </dgm:t>
    </dgm:pt>
    <dgm:pt modelId="{E8016FF4-FAEF-4AE3-9AE4-8EB9465B2114}">
      <dgm:prSet custT="1"/>
      <dgm:spPr/>
      <dgm:t>
        <a:bodyPr/>
        <a:lstStyle/>
        <a:p>
          <a:r>
            <a:rPr lang="en-IN" sz="900" b="0" dirty="0" err="1" smtClean="0"/>
            <a:t>HTMLDocument</a:t>
          </a:r>
          <a:endParaRPr lang="en-IN" sz="700" b="0" dirty="0"/>
        </a:p>
      </dgm:t>
    </dgm:pt>
    <dgm:pt modelId="{ACEE905C-243B-47AC-BB6A-E305254B40F6}" type="parTrans" cxnId="{B3B36E90-719F-4820-8B07-62347D4D5856}">
      <dgm:prSet/>
      <dgm:spPr/>
      <dgm:t>
        <a:bodyPr/>
        <a:lstStyle/>
        <a:p>
          <a:endParaRPr lang="en-IN" sz="2800"/>
        </a:p>
      </dgm:t>
    </dgm:pt>
    <dgm:pt modelId="{E0AD9E0E-3DDA-4B85-A3BC-4F306C9F34B4}" type="sibTrans" cxnId="{B3B36E90-719F-4820-8B07-62347D4D5856}">
      <dgm:prSet/>
      <dgm:spPr/>
      <dgm:t>
        <a:bodyPr/>
        <a:lstStyle/>
        <a:p>
          <a:endParaRPr lang="en-IN" sz="2800"/>
        </a:p>
      </dgm:t>
    </dgm:pt>
    <dgm:pt modelId="{708CD85C-9EB2-415D-A2BF-AEFBDC37CF57}">
      <dgm:prSet custT="1"/>
      <dgm:spPr/>
      <dgm:t>
        <a:bodyPr/>
        <a:lstStyle/>
        <a:p>
          <a:r>
            <a:rPr lang="en-IN" sz="900" b="0" dirty="0" err="1" smtClean="0"/>
            <a:t>HTMLElement</a:t>
          </a:r>
          <a:endParaRPr lang="en-IN" sz="800" b="0" dirty="0"/>
        </a:p>
      </dgm:t>
    </dgm:pt>
    <dgm:pt modelId="{1DBC4133-4FC7-41B4-83E2-0CA48714C02A}" type="parTrans" cxnId="{7F9D441B-CCDF-4B7F-82B4-E2E0D9CF56BD}">
      <dgm:prSet/>
      <dgm:spPr/>
      <dgm:t>
        <a:bodyPr/>
        <a:lstStyle/>
        <a:p>
          <a:endParaRPr lang="en-IN" sz="2800"/>
        </a:p>
      </dgm:t>
    </dgm:pt>
    <dgm:pt modelId="{64474F0E-3DD4-4844-B03D-8F56EB77EC6F}" type="sibTrans" cxnId="{7F9D441B-CCDF-4B7F-82B4-E2E0D9CF56BD}">
      <dgm:prSet/>
      <dgm:spPr/>
      <dgm:t>
        <a:bodyPr/>
        <a:lstStyle/>
        <a:p>
          <a:endParaRPr lang="en-IN" sz="2800"/>
        </a:p>
      </dgm:t>
    </dgm:pt>
    <dgm:pt modelId="{5BB789A0-7E93-4690-A57C-F038B7B6A3EB}">
      <dgm:prSet custT="1"/>
      <dgm:spPr/>
      <dgm:t>
        <a:bodyPr/>
        <a:lstStyle/>
        <a:p>
          <a:r>
            <a:rPr lang="en-IN" sz="900" dirty="0" err="1" smtClean="0"/>
            <a:t>HTMLHeadElement</a:t>
          </a:r>
          <a:endParaRPr lang="en-IN" sz="800" dirty="0"/>
        </a:p>
      </dgm:t>
    </dgm:pt>
    <dgm:pt modelId="{64274CCD-1558-4331-B07D-D0ECA45A09E4}" type="parTrans" cxnId="{A956D250-0FF6-4D3A-AF16-9D3C26D04872}">
      <dgm:prSet/>
      <dgm:spPr/>
      <dgm:t>
        <a:bodyPr/>
        <a:lstStyle/>
        <a:p>
          <a:endParaRPr lang="en-IN" sz="2800"/>
        </a:p>
      </dgm:t>
    </dgm:pt>
    <dgm:pt modelId="{04DEA878-26BC-4307-9073-83EACB74C41F}" type="sibTrans" cxnId="{A956D250-0FF6-4D3A-AF16-9D3C26D04872}">
      <dgm:prSet/>
      <dgm:spPr/>
      <dgm:t>
        <a:bodyPr/>
        <a:lstStyle/>
        <a:p>
          <a:endParaRPr lang="en-IN" sz="2800"/>
        </a:p>
      </dgm:t>
    </dgm:pt>
    <dgm:pt modelId="{7A54A3B6-0BC0-440B-B59B-E7AB43634500}">
      <dgm:prSet custT="1"/>
      <dgm:spPr/>
      <dgm:t>
        <a:bodyPr/>
        <a:lstStyle/>
        <a:p>
          <a:r>
            <a:rPr lang="en-IN" sz="900" dirty="0" err="1" smtClean="0"/>
            <a:t>HTMLBodyElement</a:t>
          </a:r>
          <a:endParaRPr lang="en-IN" sz="800" dirty="0"/>
        </a:p>
      </dgm:t>
    </dgm:pt>
    <dgm:pt modelId="{BDECB6DB-1DAE-4CE4-A33E-C431488C8C5C}" type="parTrans" cxnId="{88E1C25D-C42A-45F8-B4CE-FED73C86DDC8}">
      <dgm:prSet/>
      <dgm:spPr/>
      <dgm:t>
        <a:bodyPr/>
        <a:lstStyle/>
        <a:p>
          <a:endParaRPr lang="en-IN" sz="2800"/>
        </a:p>
      </dgm:t>
    </dgm:pt>
    <dgm:pt modelId="{7DD2B109-55C3-4044-BD9F-C8BFBA911C64}" type="sibTrans" cxnId="{88E1C25D-C42A-45F8-B4CE-FED73C86DDC8}">
      <dgm:prSet/>
      <dgm:spPr/>
      <dgm:t>
        <a:bodyPr/>
        <a:lstStyle/>
        <a:p>
          <a:endParaRPr lang="en-IN" sz="2800"/>
        </a:p>
      </dgm:t>
    </dgm:pt>
    <dgm:pt modelId="{8C10494A-7F0C-4980-AF6F-B8AE0B2DABD0}">
      <dgm:prSet custT="1"/>
      <dgm:spPr/>
      <dgm:t>
        <a:bodyPr/>
        <a:lstStyle/>
        <a:p>
          <a:r>
            <a:rPr lang="en-IN" sz="900" dirty="0" err="1" smtClean="0"/>
            <a:t>HTMLTitleElement</a:t>
          </a:r>
          <a:endParaRPr lang="en-IN" sz="800" dirty="0"/>
        </a:p>
      </dgm:t>
    </dgm:pt>
    <dgm:pt modelId="{9D5ED39A-7CFD-49C6-9C07-D398159609D3}" type="parTrans" cxnId="{3684AE75-32C7-4CE7-A6E2-3D1CE9186B12}">
      <dgm:prSet/>
      <dgm:spPr/>
      <dgm:t>
        <a:bodyPr/>
        <a:lstStyle/>
        <a:p>
          <a:endParaRPr lang="en-IN" sz="2800"/>
        </a:p>
      </dgm:t>
    </dgm:pt>
    <dgm:pt modelId="{167958EB-06B2-4EFE-A0C3-8E9764C3218D}" type="sibTrans" cxnId="{3684AE75-32C7-4CE7-A6E2-3D1CE9186B12}">
      <dgm:prSet/>
      <dgm:spPr/>
      <dgm:t>
        <a:bodyPr/>
        <a:lstStyle/>
        <a:p>
          <a:endParaRPr lang="en-IN" sz="2800"/>
        </a:p>
      </dgm:t>
    </dgm:pt>
    <dgm:pt modelId="{AA2F4C90-5FC8-4A3C-8BD6-BB6B090E17D8}">
      <dgm:prSet custT="1"/>
      <dgm:spPr/>
      <dgm:t>
        <a:bodyPr/>
        <a:lstStyle/>
        <a:p>
          <a:r>
            <a:rPr lang="en-IN" sz="900" dirty="0" err="1" smtClean="0"/>
            <a:t>HTMLParagraphElement</a:t>
          </a:r>
          <a:endParaRPr lang="en-IN" sz="800" dirty="0"/>
        </a:p>
      </dgm:t>
    </dgm:pt>
    <dgm:pt modelId="{C8A7DC92-CDCE-46C7-9084-8FE30E79C581}" type="parTrans" cxnId="{88D5AD38-C7DE-4E08-B00E-19DB6B52A2EE}">
      <dgm:prSet/>
      <dgm:spPr/>
      <dgm:t>
        <a:bodyPr/>
        <a:lstStyle/>
        <a:p>
          <a:endParaRPr lang="en-IN" sz="2800"/>
        </a:p>
      </dgm:t>
    </dgm:pt>
    <dgm:pt modelId="{40EA7786-39FD-4E09-922D-3015FBE40AB9}" type="sibTrans" cxnId="{88D5AD38-C7DE-4E08-B00E-19DB6B52A2EE}">
      <dgm:prSet/>
      <dgm:spPr/>
      <dgm:t>
        <a:bodyPr/>
        <a:lstStyle/>
        <a:p>
          <a:endParaRPr lang="en-IN" sz="2800"/>
        </a:p>
      </dgm:t>
    </dgm:pt>
    <dgm:pt modelId="{EAC776BA-5E78-47F8-B137-98B9E9BF64A5}">
      <dgm:prSet phldrT="[Text]" custT="1"/>
      <dgm:spPr/>
      <dgm:t>
        <a:bodyPr/>
        <a:lstStyle/>
        <a:p>
          <a:r>
            <a:rPr lang="en-IN" sz="900" dirty="0" err="1" smtClean="0"/>
            <a:t>CharacterData</a:t>
          </a:r>
          <a:endParaRPr lang="en-IN" sz="800" dirty="0"/>
        </a:p>
      </dgm:t>
    </dgm:pt>
    <dgm:pt modelId="{D6492010-F4A4-4113-9616-A8A5A35B6677}" type="parTrans" cxnId="{1CE4DFAD-9578-457B-AD7E-779A641E6349}">
      <dgm:prSet/>
      <dgm:spPr/>
      <dgm:t>
        <a:bodyPr/>
        <a:lstStyle/>
        <a:p>
          <a:endParaRPr lang="en-IN"/>
        </a:p>
      </dgm:t>
    </dgm:pt>
    <dgm:pt modelId="{35C48EF9-DC48-401F-977B-F40E66D9BD12}" type="sibTrans" cxnId="{1CE4DFAD-9578-457B-AD7E-779A641E6349}">
      <dgm:prSet/>
      <dgm:spPr/>
      <dgm:t>
        <a:bodyPr/>
        <a:lstStyle/>
        <a:p>
          <a:endParaRPr lang="en-IN"/>
        </a:p>
      </dgm:t>
    </dgm:pt>
    <dgm:pt modelId="{9ACA3933-B608-4AF7-AD54-2297F4C7E8F2}">
      <dgm:prSet custT="1"/>
      <dgm:spPr/>
      <dgm:t>
        <a:bodyPr/>
        <a:lstStyle/>
        <a:p>
          <a:r>
            <a:rPr lang="en-IN" sz="900" dirty="0" smtClean="0"/>
            <a:t>Text</a:t>
          </a:r>
          <a:endParaRPr lang="en-IN" sz="1600" dirty="0"/>
        </a:p>
      </dgm:t>
    </dgm:pt>
    <dgm:pt modelId="{6C38DE26-36B5-4907-B1B2-652AF9E50F02}" type="parTrans" cxnId="{D6702554-016C-4F66-999F-3C14EE01203A}">
      <dgm:prSet/>
      <dgm:spPr/>
      <dgm:t>
        <a:bodyPr/>
        <a:lstStyle/>
        <a:p>
          <a:endParaRPr lang="en-IN"/>
        </a:p>
      </dgm:t>
    </dgm:pt>
    <dgm:pt modelId="{C6AF6AB6-D4D6-4182-8420-CCD53658C57B}" type="sibTrans" cxnId="{D6702554-016C-4F66-999F-3C14EE01203A}">
      <dgm:prSet/>
      <dgm:spPr/>
      <dgm:t>
        <a:bodyPr/>
        <a:lstStyle/>
        <a:p>
          <a:endParaRPr lang="en-IN"/>
        </a:p>
      </dgm:t>
    </dgm:pt>
    <dgm:pt modelId="{B0E762EC-BAFD-485F-819F-D7322400F5D6}">
      <dgm:prSet custT="1"/>
      <dgm:spPr/>
      <dgm:t>
        <a:bodyPr/>
        <a:lstStyle/>
        <a:p>
          <a:r>
            <a:rPr lang="en-IN" sz="900" dirty="0" smtClean="0"/>
            <a:t>Comment</a:t>
          </a:r>
          <a:endParaRPr lang="en-IN" sz="900" dirty="0"/>
        </a:p>
      </dgm:t>
    </dgm:pt>
    <dgm:pt modelId="{154BCB3E-AB3D-42BA-8039-DBE2EBFB12E0}" type="parTrans" cxnId="{0DC95ECF-EC12-488B-8E14-3D5787CA7CAA}">
      <dgm:prSet/>
      <dgm:spPr/>
      <dgm:t>
        <a:bodyPr/>
        <a:lstStyle/>
        <a:p>
          <a:endParaRPr lang="en-IN"/>
        </a:p>
      </dgm:t>
    </dgm:pt>
    <dgm:pt modelId="{B7F8B344-6E29-47B4-809F-E0F0FDE71248}" type="sibTrans" cxnId="{0DC95ECF-EC12-488B-8E14-3D5787CA7CAA}">
      <dgm:prSet/>
      <dgm:spPr/>
      <dgm:t>
        <a:bodyPr/>
        <a:lstStyle/>
        <a:p>
          <a:endParaRPr lang="en-IN"/>
        </a:p>
      </dgm:t>
    </dgm:pt>
    <dgm:pt modelId="{37D89D2D-01A9-4747-AECA-30ED561D094C}" type="pres">
      <dgm:prSet presAssocID="{B26BDEA7-C5F1-4EFF-B281-2B39A3F7028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B6FBB7F-D2D0-48DA-968F-40A68B24B4ED}" type="pres">
      <dgm:prSet presAssocID="{B26BDEA7-C5F1-4EFF-B281-2B39A3F70287}" presName="hierFlow" presStyleCnt="0"/>
      <dgm:spPr/>
    </dgm:pt>
    <dgm:pt modelId="{57CBAC6F-FCDE-4CFF-B958-C1998B8EDB16}" type="pres">
      <dgm:prSet presAssocID="{B26BDEA7-C5F1-4EFF-B281-2B39A3F7028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CE946A1-6EF0-4E9C-B36A-3B1A37A86642}" type="pres">
      <dgm:prSet presAssocID="{02011D79-5813-441D-AB38-240EFB71865B}" presName="Name14" presStyleCnt="0"/>
      <dgm:spPr/>
    </dgm:pt>
    <dgm:pt modelId="{0C80EE38-AD86-4147-8580-83646E1EC3A4}" type="pres">
      <dgm:prSet presAssocID="{02011D79-5813-441D-AB38-240EFB71865B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38DCD8A-A85F-4A93-92D6-54A0E15D2D03}" type="pres">
      <dgm:prSet presAssocID="{02011D79-5813-441D-AB38-240EFB71865B}" presName="hierChild2" presStyleCnt="0"/>
      <dgm:spPr/>
    </dgm:pt>
    <dgm:pt modelId="{2F02E616-B57A-4CDB-8851-A7A697AA7A48}" type="pres">
      <dgm:prSet presAssocID="{26A2E64B-716C-4627-8233-9192845653D8}" presName="Name19" presStyleLbl="parChTrans1D2" presStyleIdx="0" presStyleCnt="3"/>
      <dgm:spPr/>
      <dgm:t>
        <a:bodyPr/>
        <a:lstStyle/>
        <a:p>
          <a:endParaRPr lang="en-IN"/>
        </a:p>
      </dgm:t>
    </dgm:pt>
    <dgm:pt modelId="{0D18802C-2F7F-4635-9902-2CD5A0E6D358}" type="pres">
      <dgm:prSet presAssocID="{3E8D3CEA-5425-4FE6-8DCB-DC3AF169EC31}" presName="Name21" presStyleCnt="0"/>
      <dgm:spPr/>
    </dgm:pt>
    <dgm:pt modelId="{CB4DD2DC-CEE1-4D02-ACA8-4A780F8F24BA}" type="pres">
      <dgm:prSet presAssocID="{3E8D3CEA-5425-4FE6-8DCB-DC3AF169EC31}" presName="level2Shape" presStyleLbl="node2" presStyleIdx="0" presStyleCnt="3" custScaleX="150755"/>
      <dgm:spPr/>
      <dgm:t>
        <a:bodyPr/>
        <a:lstStyle/>
        <a:p>
          <a:endParaRPr lang="en-IN"/>
        </a:p>
      </dgm:t>
    </dgm:pt>
    <dgm:pt modelId="{1E55137C-0292-403A-A1AF-0EA12A99E655}" type="pres">
      <dgm:prSet presAssocID="{3E8D3CEA-5425-4FE6-8DCB-DC3AF169EC31}" presName="hierChild3" presStyleCnt="0"/>
      <dgm:spPr/>
    </dgm:pt>
    <dgm:pt modelId="{D2449195-4664-4CD2-A2F5-34FDA9DCC4CC}" type="pres">
      <dgm:prSet presAssocID="{ACEE905C-243B-47AC-BB6A-E305254B40F6}" presName="Name19" presStyleLbl="parChTrans1D3" presStyleIdx="0" presStyleCnt="4"/>
      <dgm:spPr/>
      <dgm:t>
        <a:bodyPr/>
        <a:lstStyle/>
        <a:p>
          <a:endParaRPr lang="en-IN"/>
        </a:p>
      </dgm:t>
    </dgm:pt>
    <dgm:pt modelId="{14FE0DE2-9061-4BBC-BCBF-84ED5143E8DC}" type="pres">
      <dgm:prSet presAssocID="{E8016FF4-FAEF-4AE3-9AE4-8EB9465B2114}" presName="Name21" presStyleCnt="0"/>
      <dgm:spPr/>
    </dgm:pt>
    <dgm:pt modelId="{AB37CE4F-47D3-4501-9752-3C07AA87E545}" type="pres">
      <dgm:prSet presAssocID="{E8016FF4-FAEF-4AE3-9AE4-8EB9465B2114}" presName="level2Shape" presStyleLbl="node3" presStyleIdx="0" presStyleCnt="4" custScaleX="150386"/>
      <dgm:spPr/>
      <dgm:t>
        <a:bodyPr/>
        <a:lstStyle/>
        <a:p>
          <a:endParaRPr lang="en-IN"/>
        </a:p>
      </dgm:t>
    </dgm:pt>
    <dgm:pt modelId="{23F296D7-045D-4BA8-BF5A-CBF1B8EBE96C}" type="pres">
      <dgm:prSet presAssocID="{E8016FF4-FAEF-4AE3-9AE4-8EB9465B2114}" presName="hierChild3" presStyleCnt="0"/>
      <dgm:spPr/>
    </dgm:pt>
    <dgm:pt modelId="{373E8E26-D175-4925-997C-5CC2F70C1329}" type="pres">
      <dgm:prSet presAssocID="{8DF2433C-A136-40D0-B714-A97BDFF9EC96}" presName="Name19" presStyleLbl="parChTrans1D2" presStyleIdx="1" presStyleCnt="3"/>
      <dgm:spPr/>
      <dgm:t>
        <a:bodyPr/>
        <a:lstStyle/>
        <a:p>
          <a:endParaRPr lang="en-IN"/>
        </a:p>
      </dgm:t>
    </dgm:pt>
    <dgm:pt modelId="{AC595593-4C30-4746-8915-F959181511AC}" type="pres">
      <dgm:prSet presAssocID="{325DEE90-636B-40E4-A8D8-9EBEA0559D72}" presName="Name21" presStyleCnt="0"/>
      <dgm:spPr/>
    </dgm:pt>
    <dgm:pt modelId="{C0330DD5-E9DE-4EFD-B61D-C37730E72805}" type="pres">
      <dgm:prSet presAssocID="{325DEE90-636B-40E4-A8D8-9EBEA0559D72}" presName="level2Shape" presStyleLbl="node2" presStyleIdx="1" presStyleCnt="3" custScaleX="129105" custLinFactX="-57584" custLinFactNeighborX="-100000" custLinFactNeighborY="-2433"/>
      <dgm:spPr/>
      <dgm:t>
        <a:bodyPr/>
        <a:lstStyle/>
        <a:p>
          <a:endParaRPr lang="en-IN"/>
        </a:p>
      </dgm:t>
    </dgm:pt>
    <dgm:pt modelId="{E63AE181-B7DB-40EC-98B6-E43208C2B078}" type="pres">
      <dgm:prSet presAssocID="{325DEE90-636B-40E4-A8D8-9EBEA0559D72}" presName="hierChild3" presStyleCnt="0"/>
      <dgm:spPr/>
    </dgm:pt>
    <dgm:pt modelId="{A16B8E6F-B315-42F7-8483-C87F2C8A6C7B}" type="pres">
      <dgm:prSet presAssocID="{1DBC4133-4FC7-41B4-83E2-0CA48714C02A}" presName="Name19" presStyleLbl="parChTrans1D3" presStyleIdx="1" presStyleCnt="4"/>
      <dgm:spPr/>
      <dgm:t>
        <a:bodyPr/>
        <a:lstStyle/>
        <a:p>
          <a:endParaRPr lang="en-IN"/>
        </a:p>
      </dgm:t>
    </dgm:pt>
    <dgm:pt modelId="{05B03746-F74C-4B0E-A5BE-EAF506367CF3}" type="pres">
      <dgm:prSet presAssocID="{708CD85C-9EB2-415D-A2BF-AEFBDC37CF57}" presName="Name21" presStyleCnt="0"/>
      <dgm:spPr/>
    </dgm:pt>
    <dgm:pt modelId="{462B3780-E6EB-4604-9988-21B4C8428926}" type="pres">
      <dgm:prSet presAssocID="{708CD85C-9EB2-415D-A2BF-AEFBDC37CF57}" presName="level2Shape" presStyleLbl="node3" presStyleIdx="1" presStyleCnt="4" custScaleX="174420" custLinFactX="-57584" custLinFactNeighborX="-100000" custLinFactNeighborY="-2433"/>
      <dgm:spPr/>
      <dgm:t>
        <a:bodyPr/>
        <a:lstStyle/>
        <a:p>
          <a:endParaRPr lang="en-IN"/>
        </a:p>
      </dgm:t>
    </dgm:pt>
    <dgm:pt modelId="{DEFFB6E2-531F-4DBE-8121-40852088C92D}" type="pres">
      <dgm:prSet presAssocID="{708CD85C-9EB2-415D-A2BF-AEFBDC37CF57}" presName="hierChild3" presStyleCnt="0"/>
      <dgm:spPr/>
    </dgm:pt>
    <dgm:pt modelId="{85CC192B-F25C-4CAD-84A5-6632C5AE5126}" type="pres">
      <dgm:prSet presAssocID="{64274CCD-1558-4331-B07D-D0ECA45A09E4}" presName="Name19" presStyleLbl="parChTrans1D4" presStyleIdx="0" presStyleCnt="4"/>
      <dgm:spPr/>
      <dgm:t>
        <a:bodyPr/>
        <a:lstStyle/>
        <a:p>
          <a:endParaRPr lang="en-IN"/>
        </a:p>
      </dgm:t>
    </dgm:pt>
    <dgm:pt modelId="{4F5FAFE2-ADD1-445B-866A-57393FCAEC50}" type="pres">
      <dgm:prSet presAssocID="{5BB789A0-7E93-4690-A57C-F038B7B6A3EB}" presName="Name21" presStyleCnt="0"/>
      <dgm:spPr/>
    </dgm:pt>
    <dgm:pt modelId="{B6A5A72D-A731-4641-89E5-3043EC1BCA23}" type="pres">
      <dgm:prSet presAssocID="{5BB789A0-7E93-4690-A57C-F038B7B6A3EB}" presName="level2Shape" presStyleLbl="node4" presStyleIdx="0" presStyleCnt="4" custScaleX="194374" custLinFactX="-57584" custLinFactNeighborX="-100000" custLinFactNeighborY="-2433"/>
      <dgm:spPr/>
      <dgm:t>
        <a:bodyPr/>
        <a:lstStyle/>
        <a:p>
          <a:endParaRPr lang="en-IN"/>
        </a:p>
      </dgm:t>
    </dgm:pt>
    <dgm:pt modelId="{99EA5801-724C-4375-9DE2-373F168636AE}" type="pres">
      <dgm:prSet presAssocID="{5BB789A0-7E93-4690-A57C-F038B7B6A3EB}" presName="hierChild3" presStyleCnt="0"/>
      <dgm:spPr/>
    </dgm:pt>
    <dgm:pt modelId="{AF70F666-6FA9-4B56-AC93-8C744371A6A8}" type="pres">
      <dgm:prSet presAssocID="{BDECB6DB-1DAE-4CE4-A33E-C431488C8C5C}" presName="Name19" presStyleLbl="parChTrans1D4" presStyleIdx="1" presStyleCnt="4"/>
      <dgm:spPr/>
      <dgm:t>
        <a:bodyPr/>
        <a:lstStyle/>
        <a:p>
          <a:endParaRPr lang="en-IN"/>
        </a:p>
      </dgm:t>
    </dgm:pt>
    <dgm:pt modelId="{DFB1ED21-C6F0-4082-93A4-73BF16AA6A48}" type="pres">
      <dgm:prSet presAssocID="{7A54A3B6-0BC0-440B-B59B-E7AB43634500}" presName="Name21" presStyleCnt="0"/>
      <dgm:spPr/>
    </dgm:pt>
    <dgm:pt modelId="{11A6F8BB-FD3B-4069-A988-1798C84E27F9}" type="pres">
      <dgm:prSet presAssocID="{7A54A3B6-0BC0-440B-B59B-E7AB43634500}" presName="level2Shape" presStyleLbl="node4" presStyleIdx="1" presStyleCnt="4" custScaleX="219976" custLinFactX="-57584" custLinFactNeighborX="-100000" custLinFactNeighborY="-2433"/>
      <dgm:spPr/>
      <dgm:t>
        <a:bodyPr/>
        <a:lstStyle/>
        <a:p>
          <a:endParaRPr lang="en-IN"/>
        </a:p>
      </dgm:t>
    </dgm:pt>
    <dgm:pt modelId="{0B94FBAB-62FA-4ED4-8873-E55B00FF861E}" type="pres">
      <dgm:prSet presAssocID="{7A54A3B6-0BC0-440B-B59B-E7AB43634500}" presName="hierChild3" presStyleCnt="0"/>
      <dgm:spPr/>
    </dgm:pt>
    <dgm:pt modelId="{87DB246A-935C-4082-8BBA-86266852C427}" type="pres">
      <dgm:prSet presAssocID="{9D5ED39A-7CFD-49C6-9C07-D398159609D3}" presName="Name19" presStyleLbl="parChTrans1D4" presStyleIdx="2" presStyleCnt="4"/>
      <dgm:spPr/>
      <dgm:t>
        <a:bodyPr/>
        <a:lstStyle/>
        <a:p>
          <a:endParaRPr lang="en-IN"/>
        </a:p>
      </dgm:t>
    </dgm:pt>
    <dgm:pt modelId="{C0D9888C-9F3A-49FA-8CCE-1F234822ECC3}" type="pres">
      <dgm:prSet presAssocID="{8C10494A-7F0C-4980-AF6F-B8AE0B2DABD0}" presName="Name21" presStyleCnt="0"/>
      <dgm:spPr/>
    </dgm:pt>
    <dgm:pt modelId="{7EAEADF4-E368-418A-B5A2-FAF0A683FCCF}" type="pres">
      <dgm:prSet presAssocID="{8C10494A-7F0C-4980-AF6F-B8AE0B2DABD0}" presName="level2Shape" presStyleLbl="node4" presStyleIdx="2" presStyleCnt="4" custScaleX="186263" custLinFactX="-57584" custLinFactNeighborX="-100000" custLinFactNeighborY="-2433"/>
      <dgm:spPr/>
      <dgm:t>
        <a:bodyPr/>
        <a:lstStyle/>
        <a:p>
          <a:endParaRPr lang="en-IN"/>
        </a:p>
      </dgm:t>
    </dgm:pt>
    <dgm:pt modelId="{C40996BB-85F7-4421-8104-840EFFF809DD}" type="pres">
      <dgm:prSet presAssocID="{8C10494A-7F0C-4980-AF6F-B8AE0B2DABD0}" presName="hierChild3" presStyleCnt="0"/>
      <dgm:spPr/>
    </dgm:pt>
    <dgm:pt modelId="{878374CD-C037-4D69-BFC7-44A64D5629AE}" type="pres">
      <dgm:prSet presAssocID="{C8A7DC92-CDCE-46C7-9084-8FE30E79C581}" presName="Name19" presStyleLbl="parChTrans1D4" presStyleIdx="3" presStyleCnt="4"/>
      <dgm:spPr/>
      <dgm:t>
        <a:bodyPr/>
        <a:lstStyle/>
        <a:p>
          <a:endParaRPr lang="en-IN"/>
        </a:p>
      </dgm:t>
    </dgm:pt>
    <dgm:pt modelId="{3EB37C30-9E31-415A-A361-9235315EE8B8}" type="pres">
      <dgm:prSet presAssocID="{AA2F4C90-5FC8-4A3C-8BD6-BB6B090E17D8}" presName="Name21" presStyleCnt="0"/>
      <dgm:spPr/>
    </dgm:pt>
    <dgm:pt modelId="{D1DC3CC6-698F-45B2-93B8-9F068200FF8B}" type="pres">
      <dgm:prSet presAssocID="{AA2F4C90-5FC8-4A3C-8BD6-BB6B090E17D8}" presName="level2Shape" presStyleLbl="node4" presStyleIdx="3" presStyleCnt="4" custScaleX="244959" custLinFactX="-57584" custLinFactNeighborX="-100000" custLinFactNeighborY="-2433"/>
      <dgm:spPr/>
      <dgm:t>
        <a:bodyPr/>
        <a:lstStyle/>
        <a:p>
          <a:endParaRPr lang="en-IN"/>
        </a:p>
      </dgm:t>
    </dgm:pt>
    <dgm:pt modelId="{A79E231B-E5C5-45F5-8F28-F3E140B45548}" type="pres">
      <dgm:prSet presAssocID="{AA2F4C90-5FC8-4A3C-8BD6-BB6B090E17D8}" presName="hierChild3" presStyleCnt="0"/>
      <dgm:spPr/>
    </dgm:pt>
    <dgm:pt modelId="{2BC9804A-F0E9-44DC-A200-67E729ABA996}" type="pres">
      <dgm:prSet presAssocID="{D6492010-F4A4-4113-9616-A8A5A35B6677}" presName="Name19" presStyleLbl="parChTrans1D2" presStyleIdx="2" presStyleCnt="3"/>
      <dgm:spPr/>
      <dgm:t>
        <a:bodyPr/>
        <a:lstStyle/>
        <a:p>
          <a:endParaRPr lang="en-IN"/>
        </a:p>
      </dgm:t>
    </dgm:pt>
    <dgm:pt modelId="{5BABF9EF-F3F8-4B5D-8D41-64B31108806F}" type="pres">
      <dgm:prSet presAssocID="{EAC776BA-5E78-47F8-B137-98B9E9BF64A5}" presName="Name21" presStyleCnt="0"/>
      <dgm:spPr/>
    </dgm:pt>
    <dgm:pt modelId="{F369AD14-0B64-426B-9732-B33105E44616}" type="pres">
      <dgm:prSet presAssocID="{EAC776BA-5E78-47F8-B137-98B9E9BF64A5}" presName="level2Shape" presStyleLbl="node2" presStyleIdx="2" presStyleCnt="3" custScaleX="149126" custLinFactX="-14874" custLinFactNeighborX="-100000"/>
      <dgm:spPr/>
      <dgm:t>
        <a:bodyPr/>
        <a:lstStyle/>
        <a:p>
          <a:endParaRPr lang="en-IN"/>
        </a:p>
      </dgm:t>
    </dgm:pt>
    <dgm:pt modelId="{4EEF195D-5BD9-4E54-A8BA-33EEFA00BF0A}" type="pres">
      <dgm:prSet presAssocID="{EAC776BA-5E78-47F8-B137-98B9E9BF64A5}" presName="hierChild3" presStyleCnt="0"/>
      <dgm:spPr/>
    </dgm:pt>
    <dgm:pt modelId="{CD611F71-3C18-4FCF-8E8C-3153093E9452}" type="pres">
      <dgm:prSet presAssocID="{6C38DE26-36B5-4907-B1B2-652AF9E50F02}" presName="Name19" presStyleLbl="parChTrans1D3" presStyleIdx="2" presStyleCnt="4"/>
      <dgm:spPr/>
      <dgm:t>
        <a:bodyPr/>
        <a:lstStyle/>
        <a:p>
          <a:endParaRPr lang="en-IN"/>
        </a:p>
      </dgm:t>
    </dgm:pt>
    <dgm:pt modelId="{88B689D7-60F5-4257-8B12-C53C0C0871A5}" type="pres">
      <dgm:prSet presAssocID="{9ACA3933-B608-4AF7-AD54-2297F4C7E8F2}" presName="Name21" presStyleCnt="0"/>
      <dgm:spPr/>
    </dgm:pt>
    <dgm:pt modelId="{E38AB2DB-BF01-469C-8959-9EC91DBFB92A}" type="pres">
      <dgm:prSet presAssocID="{9ACA3933-B608-4AF7-AD54-2297F4C7E8F2}" presName="level2Shape" presStyleLbl="node3" presStyleIdx="2" presStyleCnt="4" custLinFactX="-14874" custLinFactNeighborX="-100000"/>
      <dgm:spPr/>
      <dgm:t>
        <a:bodyPr/>
        <a:lstStyle/>
        <a:p>
          <a:endParaRPr lang="en-IN"/>
        </a:p>
      </dgm:t>
    </dgm:pt>
    <dgm:pt modelId="{B1859C4F-9684-47AC-AD07-58CF6FAC2F49}" type="pres">
      <dgm:prSet presAssocID="{9ACA3933-B608-4AF7-AD54-2297F4C7E8F2}" presName="hierChild3" presStyleCnt="0"/>
      <dgm:spPr/>
    </dgm:pt>
    <dgm:pt modelId="{B216E815-6012-4E4B-83B0-56E4BE2D73A5}" type="pres">
      <dgm:prSet presAssocID="{154BCB3E-AB3D-42BA-8039-DBE2EBFB12E0}" presName="Name19" presStyleLbl="parChTrans1D3" presStyleIdx="3" presStyleCnt="4"/>
      <dgm:spPr/>
      <dgm:t>
        <a:bodyPr/>
        <a:lstStyle/>
        <a:p>
          <a:endParaRPr lang="en-IN"/>
        </a:p>
      </dgm:t>
    </dgm:pt>
    <dgm:pt modelId="{ACA9D547-D438-4F57-818B-F6A3AE31343A}" type="pres">
      <dgm:prSet presAssocID="{B0E762EC-BAFD-485F-819F-D7322400F5D6}" presName="Name21" presStyleCnt="0"/>
      <dgm:spPr/>
    </dgm:pt>
    <dgm:pt modelId="{D1FE0C06-6132-49A3-9B74-88D09BDF6816}" type="pres">
      <dgm:prSet presAssocID="{B0E762EC-BAFD-485F-819F-D7322400F5D6}" presName="level2Shape" presStyleLbl="node3" presStyleIdx="3" presStyleCnt="4" custScaleX="160376" custLinFactX="-14874" custLinFactNeighborX="-100000"/>
      <dgm:spPr/>
      <dgm:t>
        <a:bodyPr/>
        <a:lstStyle/>
        <a:p>
          <a:endParaRPr lang="en-IN"/>
        </a:p>
      </dgm:t>
    </dgm:pt>
    <dgm:pt modelId="{19688FF3-4965-4963-A1D5-B6F449B9F5A1}" type="pres">
      <dgm:prSet presAssocID="{B0E762EC-BAFD-485F-819F-D7322400F5D6}" presName="hierChild3" presStyleCnt="0"/>
      <dgm:spPr/>
    </dgm:pt>
    <dgm:pt modelId="{87025920-2ABF-4874-ADB7-D3D211FD17D5}" type="pres">
      <dgm:prSet presAssocID="{B26BDEA7-C5F1-4EFF-B281-2B39A3F70287}" presName="bgShapesFlow" presStyleCnt="0"/>
      <dgm:spPr/>
    </dgm:pt>
  </dgm:ptLst>
  <dgm:cxnLst>
    <dgm:cxn modelId="{1CC03A11-5A1A-471B-9DE2-8DDD5A1D90E2}" type="presOf" srcId="{5BB789A0-7E93-4690-A57C-F038B7B6A3EB}" destId="{B6A5A72D-A731-4641-89E5-3043EC1BCA23}" srcOrd="0" destOrd="0" presId="urn:microsoft.com/office/officeart/2005/8/layout/hierarchy6"/>
    <dgm:cxn modelId="{7D02F326-2949-4C64-B401-0646C8AAC27D}" type="presOf" srcId="{02011D79-5813-441D-AB38-240EFB71865B}" destId="{0C80EE38-AD86-4147-8580-83646E1EC3A4}" srcOrd="0" destOrd="0" presId="urn:microsoft.com/office/officeart/2005/8/layout/hierarchy6"/>
    <dgm:cxn modelId="{3F678CA1-5D54-46F6-9F89-CA78AFE63E8A}" type="presOf" srcId="{C8A7DC92-CDCE-46C7-9084-8FE30E79C581}" destId="{878374CD-C037-4D69-BFC7-44A64D5629AE}" srcOrd="0" destOrd="0" presId="urn:microsoft.com/office/officeart/2005/8/layout/hierarchy6"/>
    <dgm:cxn modelId="{B3B36E90-719F-4820-8B07-62347D4D5856}" srcId="{3E8D3CEA-5425-4FE6-8DCB-DC3AF169EC31}" destId="{E8016FF4-FAEF-4AE3-9AE4-8EB9465B2114}" srcOrd="0" destOrd="0" parTransId="{ACEE905C-243B-47AC-BB6A-E305254B40F6}" sibTransId="{E0AD9E0E-3DDA-4B85-A3BC-4F306C9F34B4}"/>
    <dgm:cxn modelId="{3A7C76C5-8928-4455-B363-B0672F3D3D19}" type="presOf" srcId="{3E8D3CEA-5425-4FE6-8DCB-DC3AF169EC31}" destId="{CB4DD2DC-CEE1-4D02-ACA8-4A780F8F24BA}" srcOrd="0" destOrd="0" presId="urn:microsoft.com/office/officeart/2005/8/layout/hierarchy6"/>
    <dgm:cxn modelId="{2155B893-F6E3-41D0-B0A9-12C7F5630D8D}" type="presOf" srcId="{AA2F4C90-5FC8-4A3C-8BD6-BB6B090E17D8}" destId="{D1DC3CC6-698F-45B2-93B8-9F068200FF8B}" srcOrd="0" destOrd="0" presId="urn:microsoft.com/office/officeart/2005/8/layout/hierarchy6"/>
    <dgm:cxn modelId="{B45FEF17-E961-4DCB-B9EC-7681164A5208}" type="presOf" srcId="{64274CCD-1558-4331-B07D-D0ECA45A09E4}" destId="{85CC192B-F25C-4CAD-84A5-6632C5AE5126}" srcOrd="0" destOrd="0" presId="urn:microsoft.com/office/officeart/2005/8/layout/hierarchy6"/>
    <dgm:cxn modelId="{B4037F4F-73DA-4F70-9D7B-7416FB786AFD}" srcId="{02011D79-5813-441D-AB38-240EFB71865B}" destId="{3E8D3CEA-5425-4FE6-8DCB-DC3AF169EC31}" srcOrd="0" destOrd="0" parTransId="{26A2E64B-716C-4627-8233-9192845653D8}" sibTransId="{15352FEE-F813-468D-9082-3E03D5612D87}"/>
    <dgm:cxn modelId="{942C7017-D261-4092-A0A8-BBD426940352}" type="presOf" srcId="{ACEE905C-243B-47AC-BB6A-E305254B40F6}" destId="{D2449195-4664-4CD2-A2F5-34FDA9DCC4CC}" srcOrd="0" destOrd="0" presId="urn:microsoft.com/office/officeart/2005/8/layout/hierarchy6"/>
    <dgm:cxn modelId="{3684AE75-32C7-4CE7-A6E2-3D1CE9186B12}" srcId="{708CD85C-9EB2-415D-A2BF-AEFBDC37CF57}" destId="{8C10494A-7F0C-4980-AF6F-B8AE0B2DABD0}" srcOrd="2" destOrd="0" parTransId="{9D5ED39A-7CFD-49C6-9C07-D398159609D3}" sibTransId="{167958EB-06B2-4EFE-A0C3-8E9764C3218D}"/>
    <dgm:cxn modelId="{5553646C-B3E2-4CED-85A5-9AE708DEC365}" type="presOf" srcId="{D6492010-F4A4-4113-9616-A8A5A35B6677}" destId="{2BC9804A-F0E9-44DC-A200-67E729ABA996}" srcOrd="0" destOrd="0" presId="urn:microsoft.com/office/officeart/2005/8/layout/hierarchy6"/>
    <dgm:cxn modelId="{D6702554-016C-4F66-999F-3C14EE01203A}" srcId="{EAC776BA-5E78-47F8-B137-98B9E9BF64A5}" destId="{9ACA3933-B608-4AF7-AD54-2297F4C7E8F2}" srcOrd="0" destOrd="0" parTransId="{6C38DE26-36B5-4907-B1B2-652AF9E50F02}" sibTransId="{C6AF6AB6-D4D6-4182-8420-CCD53658C57B}"/>
    <dgm:cxn modelId="{F4DBA139-2FA3-4AE7-988D-D8024BA32D11}" srcId="{B26BDEA7-C5F1-4EFF-B281-2B39A3F70287}" destId="{02011D79-5813-441D-AB38-240EFB71865B}" srcOrd="0" destOrd="0" parTransId="{7E9059DB-47FA-408B-887A-0653166B7B73}" sibTransId="{C8426EC6-DAC4-4EC3-9A5B-7D98684590F6}"/>
    <dgm:cxn modelId="{5104FCC1-72B4-4416-9E3B-4F3CB9A060A6}" type="presOf" srcId="{6C38DE26-36B5-4907-B1B2-652AF9E50F02}" destId="{CD611F71-3C18-4FCF-8E8C-3153093E9452}" srcOrd="0" destOrd="0" presId="urn:microsoft.com/office/officeart/2005/8/layout/hierarchy6"/>
    <dgm:cxn modelId="{88D5AD38-C7DE-4E08-B00E-19DB6B52A2EE}" srcId="{708CD85C-9EB2-415D-A2BF-AEFBDC37CF57}" destId="{AA2F4C90-5FC8-4A3C-8BD6-BB6B090E17D8}" srcOrd="3" destOrd="0" parTransId="{C8A7DC92-CDCE-46C7-9084-8FE30E79C581}" sibTransId="{40EA7786-39FD-4E09-922D-3015FBE40AB9}"/>
    <dgm:cxn modelId="{E7CD031D-208B-4335-82F6-2CD99E02DAAA}" type="presOf" srcId="{B26BDEA7-C5F1-4EFF-B281-2B39A3F70287}" destId="{37D89D2D-01A9-4747-AECA-30ED561D094C}" srcOrd="0" destOrd="0" presId="urn:microsoft.com/office/officeart/2005/8/layout/hierarchy6"/>
    <dgm:cxn modelId="{D80C1C62-9C8C-4269-A797-AF3D901450DD}" type="presOf" srcId="{9ACA3933-B608-4AF7-AD54-2297F4C7E8F2}" destId="{E38AB2DB-BF01-469C-8959-9EC91DBFB92A}" srcOrd="0" destOrd="0" presId="urn:microsoft.com/office/officeart/2005/8/layout/hierarchy6"/>
    <dgm:cxn modelId="{494B4FC2-44F5-4082-8931-197445115401}" type="presOf" srcId="{B0E762EC-BAFD-485F-819F-D7322400F5D6}" destId="{D1FE0C06-6132-49A3-9B74-88D09BDF6816}" srcOrd="0" destOrd="0" presId="urn:microsoft.com/office/officeart/2005/8/layout/hierarchy6"/>
    <dgm:cxn modelId="{E6B641E2-AAB2-4F66-A455-89327FA394A5}" type="presOf" srcId="{325DEE90-636B-40E4-A8D8-9EBEA0559D72}" destId="{C0330DD5-E9DE-4EFD-B61D-C37730E72805}" srcOrd="0" destOrd="0" presId="urn:microsoft.com/office/officeart/2005/8/layout/hierarchy6"/>
    <dgm:cxn modelId="{BF49C946-460F-4341-A002-AF3E1C587186}" type="presOf" srcId="{EAC776BA-5E78-47F8-B137-98B9E9BF64A5}" destId="{F369AD14-0B64-426B-9732-B33105E44616}" srcOrd="0" destOrd="0" presId="urn:microsoft.com/office/officeart/2005/8/layout/hierarchy6"/>
    <dgm:cxn modelId="{4A5FEF07-363B-493F-8FC6-02E5A1B0181A}" type="presOf" srcId="{8C10494A-7F0C-4980-AF6F-B8AE0B2DABD0}" destId="{7EAEADF4-E368-418A-B5A2-FAF0A683FCCF}" srcOrd="0" destOrd="0" presId="urn:microsoft.com/office/officeart/2005/8/layout/hierarchy6"/>
    <dgm:cxn modelId="{ED631434-9508-4965-A419-AD037E1971EB}" type="presOf" srcId="{1DBC4133-4FC7-41B4-83E2-0CA48714C02A}" destId="{A16B8E6F-B315-42F7-8483-C87F2C8A6C7B}" srcOrd="0" destOrd="0" presId="urn:microsoft.com/office/officeart/2005/8/layout/hierarchy6"/>
    <dgm:cxn modelId="{C9574AA9-2EE6-48B2-BFB9-17FE5A6DC3CE}" type="presOf" srcId="{E8016FF4-FAEF-4AE3-9AE4-8EB9465B2114}" destId="{AB37CE4F-47D3-4501-9752-3C07AA87E545}" srcOrd="0" destOrd="0" presId="urn:microsoft.com/office/officeart/2005/8/layout/hierarchy6"/>
    <dgm:cxn modelId="{F714B071-64B7-4967-B1E9-82E99896685C}" type="presOf" srcId="{BDECB6DB-1DAE-4CE4-A33E-C431488C8C5C}" destId="{AF70F666-6FA9-4B56-AC93-8C744371A6A8}" srcOrd="0" destOrd="0" presId="urn:microsoft.com/office/officeart/2005/8/layout/hierarchy6"/>
    <dgm:cxn modelId="{03C4AAC5-D44C-477F-85A1-9CC99A964D4D}" type="presOf" srcId="{708CD85C-9EB2-415D-A2BF-AEFBDC37CF57}" destId="{462B3780-E6EB-4604-9988-21B4C8428926}" srcOrd="0" destOrd="0" presId="urn:microsoft.com/office/officeart/2005/8/layout/hierarchy6"/>
    <dgm:cxn modelId="{EC074922-FC43-4E43-9CCE-45851A857C98}" type="presOf" srcId="{26A2E64B-716C-4627-8233-9192845653D8}" destId="{2F02E616-B57A-4CDB-8851-A7A697AA7A48}" srcOrd="0" destOrd="0" presId="urn:microsoft.com/office/officeart/2005/8/layout/hierarchy6"/>
    <dgm:cxn modelId="{83A80EF8-88A4-4E1A-8010-607A0C71C497}" srcId="{02011D79-5813-441D-AB38-240EFB71865B}" destId="{325DEE90-636B-40E4-A8D8-9EBEA0559D72}" srcOrd="1" destOrd="0" parTransId="{8DF2433C-A136-40D0-B714-A97BDFF9EC96}" sibTransId="{BF24E1DC-3B90-4AEB-9A32-DCD225EF3FD5}"/>
    <dgm:cxn modelId="{0DCD48CC-2787-471A-8827-1D2DCF46B64B}" type="presOf" srcId="{154BCB3E-AB3D-42BA-8039-DBE2EBFB12E0}" destId="{B216E815-6012-4E4B-83B0-56E4BE2D73A5}" srcOrd="0" destOrd="0" presId="urn:microsoft.com/office/officeart/2005/8/layout/hierarchy6"/>
    <dgm:cxn modelId="{0DC95ECF-EC12-488B-8E14-3D5787CA7CAA}" srcId="{EAC776BA-5E78-47F8-B137-98B9E9BF64A5}" destId="{B0E762EC-BAFD-485F-819F-D7322400F5D6}" srcOrd="1" destOrd="0" parTransId="{154BCB3E-AB3D-42BA-8039-DBE2EBFB12E0}" sibTransId="{B7F8B344-6E29-47B4-809F-E0F0FDE71248}"/>
    <dgm:cxn modelId="{7F9D441B-CCDF-4B7F-82B4-E2E0D9CF56BD}" srcId="{325DEE90-636B-40E4-A8D8-9EBEA0559D72}" destId="{708CD85C-9EB2-415D-A2BF-AEFBDC37CF57}" srcOrd="0" destOrd="0" parTransId="{1DBC4133-4FC7-41B4-83E2-0CA48714C02A}" sibTransId="{64474F0E-3DD4-4844-B03D-8F56EB77EC6F}"/>
    <dgm:cxn modelId="{05DF0B89-3E7F-4E81-B7DE-2397F523E64C}" type="presOf" srcId="{7A54A3B6-0BC0-440B-B59B-E7AB43634500}" destId="{11A6F8BB-FD3B-4069-A988-1798C84E27F9}" srcOrd="0" destOrd="0" presId="urn:microsoft.com/office/officeart/2005/8/layout/hierarchy6"/>
    <dgm:cxn modelId="{1CE4DFAD-9578-457B-AD7E-779A641E6349}" srcId="{02011D79-5813-441D-AB38-240EFB71865B}" destId="{EAC776BA-5E78-47F8-B137-98B9E9BF64A5}" srcOrd="2" destOrd="0" parTransId="{D6492010-F4A4-4113-9616-A8A5A35B6677}" sibTransId="{35C48EF9-DC48-401F-977B-F40E66D9BD12}"/>
    <dgm:cxn modelId="{88E1C25D-C42A-45F8-B4CE-FED73C86DDC8}" srcId="{708CD85C-9EB2-415D-A2BF-AEFBDC37CF57}" destId="{7A54A3B6-0BC0-440B-B59B-E7AB43634500}" srcOrd="1" destOrd="0" parTransId="{BDECB6DB-1DAE-4CE4-A33E-C431488C8C5C}" sibTransId="{7DD2B109-55C3-4044-BD9F-C8BFBA911C64}"/>
    <dgm:cxn modelId="{0227FE73-74E5-4FDC-879B-DA66C3AD6E35}" type="presOf" srcId="{9D5ED39A-7CFD-49C6-9C07-D398159609D3}" destId="{87DB246A-935C-4082-8BBA-86266852C427}" srcOrd="0" destOrd="0" presId="urn:microsoft.com/office/officeart/2005/8/layout/hierarchy6"/>
    <dgm:cxn modelId="{A956D250-0FF6-4D3A-AF16-9D3C26D04872}" srcId="{708CD85C-9EB2-415D-A2BF-AEFBDC37CF57}" destId="{5BB789A0-7E93-4690-A57C-F038B7B6A3EB}" srcOrd="0" destOrd="0" parTransId="{64274CCD-1558-4331-B07D-D0ECA45A09E4}" sibTransId="{04DEA878-26BC-4307-9073-83EACB74C41F}"/>
    <dgm:cxn modelId="{CEEC8E2E-5141-448D-BD3B-D7ED119A1BC1}" type="presOf" srcId="{8DF2433C-A136-40D0-B714-A97BDFF9EC96}" destId="{373E8E26-D175-4925-997C-5CC2F70C1329}" srcOrd="0" destOrd="0" presId="urn:microsoft.com/office/officeart/2005/8/layout/hierarchy6"/>
    <dgm:cxn modelId="{05F75352-9603-48CB-BA23-FEC95BED0F4E}" type="presParOf" srcId="{37D89D2D-01A9-4747-AECA-30ED561D094C}" destId="{EB6FBB7F-D2D0-48DA-968F-40A68B24B4ED}" srcOrd="0" destOrd="0" presId="urn:microsoft.com/office/officeart/2005/8/layout/hierarchy6"/>
    <dgm:cxn modelId="{AB7C5AA7-832A-4EBE-9BE7-40F3C7F9E90F}" type="presParOf" srcId="{EB6FBB7F-D2D0-48DA-968F-40A68B24B4ED}" destId="{57CBAC6F-FCDE-4CFF-B958-C1998B8EDB16}" srcOrd="0" destOrd="0" presId="urn:microsoft.com/office/officeart/2005/8/layout/hierarchy6"/>
    <dgm:cxn modelId="{E6059CB8-A63E-4820-A3C5-A4C9090262C3}" type="presParOf" srcId="{57CBAC6F-FCDE-4CFF-B958-C1998B8EDB16}" destId="{3CE946A1-6EF0-4E9C-B36A-3B1A37A86642}" srcOrd="0" destOrd="0" presId="urn:microsoft.com/office/officeart/2005/8/layout/hierarchy6"/>
    <dgm:cxn modelId="{B0FE69A0-1091-474D-9615-318B40DCDFBD}" type="presParOf" srcId="{3CE946A1-6EF0-4E9C-B36A-3B1A37A86642}" destId="{0C80EE38-AD86-4147-8580-83646E1EC3A4}" srcOrd="0" destOrd="0" presId="urn:microsoft.com/office/officeart/2005/8/layout/hierarchy6"/>
    <dgm:cxn modelId="{10005610-0C25-452E-AE85-D2BE008DF7C6}" type="presParOf" srcId="{3CE946A1-6EF0-4E9C-B36A-3B1A37A86642}" destId="{A38DCD8A-A85F-4A93-92D6-54A0E15D2D03}" srcOrd="1" destOrd="0" presId="urn:microsoft.com/office/officeart/2005/8/layout/hierarchy6"/>
    <dgm:cxn modelId="{A56AF254-973F-4BC8-9A14-CD093E96C1B8}" type="presParOf" srcId="{A38DCD8A-A85F-4A93-92D6-54A0E15D2D03}" destId="{2F02E616-B57A-4CDB-8851-A7A697AA7A48}" srcOrd="0" destOrd="0" presId="urn:microsoft.com/office/officeart/2005/8/layout/hierarchy6"/>
    <dgm:cxn modelId="{22F7C17D-8138-4BC7-968C-87A126D75460}" type="presParOf" srcId="{A38DCD8A-A85F-4A93-92D6-54A0E15D2D03}" destId="{0D18802C-2F7F-4635-9902-2CD5A0E6D358}" srcOrd="1" destOrd="0" presId="urn:microsoft.com/office/officeart/2005/8/layout/hierarchy6"/>
    <dgm:cxn modelId="{166507AE-BC78-479D-96FD-68A8BEC53515}" type="presParOf" srcId="{0D18802C-2F7F-4635-9902-2CD5A0E6D358}" destId="{CB4DD2DC-CEE1-4D02-ACA8-4A780F8F24BA}" srcOrd="0" destOrd="0" presId="urn:microsoft.com/office/officeart/2005/8/layout/hierarchy6"/>
    <dgm:cxn modelId="{EE290ECC-7AC2-4B73-A00E-41B220E054E6}" type="presParOf" srcId="{0D18802C-2F7F-4635-9902-2CD5A0E6D358}" destId="{1E55137C-0292-403A-A1AF-0EA12A99E655}" srcOrd="1" destOrd="0" presId="urn:microsoft.com/office/officeart/2005/8/layout/hierarchy6"/>
    <dgm:cxn modelId="{1C572348-5B00-4457-B19A-7939E4C2ACDB}" type="presParOf" srcId="{1E55137C-0292-403A-A1AF-0EA12A99E655}" destId="{D2449195-4664-4CD2-A2F5-34FDA9DCC4CC}" srcOrd="0" destOrd="0" presId="urn:microsoft.com/office/officeart/2005/8/layout/hierarchy6"/>
    <dgm:cxn modelId="{A7D04A8D-F2CE-4005-8BAF-86376120064C}" type="presParOf" srcId="{1E55137C-0292-403A-A1AF-0EA12A99E655}" destId="{14FE0DE2-9061-4BBC-BCBF-84ED5143E8DC}" srcOrd="1" destOrd="0" presId="urn:microsoft.com/office/officeart/2005/8/layout/hierarchy6"/>
    <dgm:cxn modelId="{FF7C70DE-EC61-446B-B3F6-88F26444A9D1}" type="presParOf" srcId="{14FE0DE2-9061-4BBC-BCBF-84ED5143E8DC}" destId="{AB37CE4F-47D3-4501-9752-3C07AA87E545}" srcOrd="0" destOrd="0" presId="urn:microsoft.com/office/officeart/2005/8/layout/hierarchy6"/>
    <dgm:cxn modelId="{E61FB3F4-AFC5-405F-987A-EAEC58790263}" type="presParOf" srcId="{14FE0DE2-9061-4BBC-BCBF-84ED5143E8DC}" destId="{23F296D7-045D-4BA8-BF5A-CBF1B8EBE96C}" srcOrd="1" destOrd="0" presId="urn:microsoft.com/office/officeart/2005/8/layout/hierarchy6"/>
    <dgm:cxn modelId="{077A8979-8784-45E8-9846-6CA45CC3F4E0}" type="presParOf" srcId="{A38DCD8A-A85F-4A93-92D6-54A0E15D2D03}" destId="{373E8E26-D175-4925-997C-5CC2F70C1329}" srcOrd="2" destOrd="0" presId="urn:microsoft.com/office/officeart/2005/8/layout/hierarchy6"/>
    <dgm:cxn modelId="{5B200A06-F0AC-41CA-A3AE-D5FDD7A0F69A}" type="presParOf" srcId="{A38DCD8A-A85F-4A93-92D6-54A0E15D2D03}" destId="{AC595593-4C30-4746-8915-F959181511AC}" srcOrd="3" destOrd="0" presId="urn:microsoft.com/office/officeart/2005/8/layout/hierarchy6"/>
    <dgm:cxn modelId="{2D9D99E6-1683-402C-8068-C382310EA2B8}" type="presParOf" srcId="{AC595593-4C30-4746-8915-F959181511AC}" destId="{C0330DD5-E9DE-4EFD-B61D-C37730E72805}" srcOrd="0" destOrd="0" presId="urn:microsoft.com/office/officeart/2005/8/layout/hierarchy6"/>
    <dgm:cxn modelId="{7C22CA5E-DA59-42BC-BDD1-E647BB6C9188}" type="presParOf" srcId="{AC595593-4C30-4746-8915-F959181511AC}" destId="{E63AE181-B7DB-40EC-98B6-E43208C2B078}" srcOrd="1" destOrd="0" presId="urn:microsoft.com/office/officeart/2005/8/layout/hierarchy6"/>
    <dgm:cxn modelId="{30D6EA95-BD22-4641-BDEA-C2C2CFBC7A1B}" type="presParOf" srcId="{E63AE181-B7DB-40EC-98B6-E43208C2B078}" destId="{A16B8E6F-B315-42F7-8483-C87F2C8A6C7B}" srcOrd="0" destOrd="0" presId="urn:microsoft.com/office/officeart/2005/8/layout/hierarchy6"/>
    <dgm:cxn modelId="{5F73754D-0198-4B6D-869B-7D1B26D977C7}" type="presParOf" srcId="{E63AE181-B7DB-40EC-98B6-E43208C2B078}" destId="{05B03746-F74C-4B0E-A5BE-EAF506367CF3}" srcOrd="1" destOrd="0" presId="urn:microsoft.com/office/officeart/2005/8/layout/hierarchy6"/>
    <dgm:cxn modelId="{D6EE1852-AB2A-4BD5-AA61-1D9883FEA1E4}" type="presParOf" srcId="{05B03746-F74C-4B0E-A5BE-EAF506367CF3}" destId="{462B3780-E6EB-4604-9988-21B4C8428926}" srcOrd="0" destOrd="0" presId="urn:microsoft.com/office/officeart/2005/8/layout/hierarchy6"/>
    <dgm:cxn modelId="{2B7A89D0-98C1-4B7C-A6B2-91C6C02284B2}" type="presParOf" srcId="{05B03746-F74C-4B0E-A5BE-EAF506367CF3}" destId="{DEFFB6E2-531F-4DBE-8121-40852088C92D}" srcOrd="1" destOrd="0" presId="urn:microsoft.com/office/officeart/2005/8/layout/hierarchy6"/>
    <dgm:cxn modelId="{C497A423-FDC5-43D4-A3F4-87D331A9430A}" type="presParOf" srcId="{DEFFB6E2-531F-4DBE-8121-40852088C92D}" destId="{85CC192B-F25C-4CAD-84A5-6632C5AE5126}" srcOrd="0" destOrd="0" presId="urn:microsoft.com/office/officeart/2005/8/layout/hierarchy6"/>
    <dgm:cxn modelId="{78124594-67B2-4A68-B70A-8201821AA78F}" type="presParOf" srcId="{DEFFB6E2-531F-4DBE-8121-40852088C92D}" destId="{4F5FAFE2-ADD1-445B-866A-57393FCAEC50}" srcOrd="1" destOrd="0" presId="urn:microsoft.com/office/officeart/2005/8/layout/hierarchy6"/>
    <dgm:cxn modelId="{152EA38F-1672-4F51-A344-C7F494DC23B3}" type="presParOf" srcId="{4F5FAFE2-ADD1-445B-866A-57393FCAEC50}" destId="{B6A5A72D-A731-4641-89E5-3043EC1BCA23}" srcOrd="0" destOrd="0" presId="urn:microsoft.com/office/officeart/2005/8/layout/hierarchy6"/>
    <dgm:cxn modelId="{86B0008F-AAB9-4123-8467-867060EFC7F0}" type="presParOf" srcId="{4F5FAFE2-ADD1-445B-866A-57393FCAEC50}" destId="{99EA5801-724C-4375-9DE2-373F168636AE}" srcOrd="1" destOrd="0" presId="urn:microsoft.com/office/officeart/2005/8/layout/hierarchy6"/>
    <dgm:cxn modelId="{6C4C9F0E-754E-464E-AB95-4E0FB42C4D0C}" type="presParOf" srcId="{DEFFB6E2-531F-4DBE-8121-40852088C92D}" destId="{AF70F666-6FA9-4B56-AC93-8C744371A6A8}" srcOrd="2" destOrd="0" presId="urn:microsoft.com/office/officeart/2005/8/layout/hierarchy6"/>
    <dgm:cxn modelId="{1D8430BF-7C66-436D-B8C3-D42078EC5FC7}" type="presParOf" srcId="{DEFFB6E2-531F-4DBE-8121-40852088C92D}" destId="{DFB1ED21-C6F0-4082-93A4-73BF16AA6A48}" srcOrd="3" destOrd="0" presId="urn:microsoft.com/office/officeart/2005/8/layout/hierarchy6"/>
    <dgm:cxn modelId="{8791708E-0278-492B-8FFD-FAE1D8DF6BD1}" type="presParOf" srcId="{DFB1ED21-C6F0-4082-93A4-73BF16AA6A48}" destId="{11A6F8BB-FD3B-4069-A988-1798C84E27F9}" srcOrd="0" destOrd="0" presId="urn:microsoft.com/office/officeart/2005/8/layout/hierarchy6"/>
    <dgm:cxn modelId="{BDCD7058-7E59-4A9E-8CB5-76CB4A900623}" type="presParOf" srcId="{DFB1ED21-C6F0-4082-93A4-73BF16AA6A48}" destId="{0B94FBAB-62FA-4ED4-8873-E55B00FF861E}" srcOrd="1" destOrd="0" presId="urn:microsoft.com/office/officeart/2005/8/layout/hierarchy6"/>
    <dgm:cxn modelId="{5F398CF6-C43D-42BB-9517-A613297599C4}" type="presParOf" srcId="{DEFFB6E2-531F-4DBE-8121-40852088C92D}" destId="{87DB246A-935C-4082-8BBA-86266852C427}" srcOrd="4" destOrd="0" presId="urn:microsoft.com/office/officeart/2005/8/layout/hierarchy6"/>
    <dgm:cxn modelId="{A76E6CBB-D5A6-44D4-8E82-003CD5267939}" type="presParOf" srcId="{DEFFB6E2-531F-4DBE-8121-40852088C92D}" destId="{C0D9888C-9F3A-49FA-8CCE-1F234822ECC3}" srcOrd="5" destOrd="0" presId="urn:microsoft.com/office/officeart/2005/8/layout/hierarchy6"/>
    <dgm:cxn modelId="{9913564D-82EA-4D42-92FC-2F6C17F1D49A}" type="presParOf" srcId="{C0D9888C-9F3A-49FA-8CCE-1F234822ECC3}" destId="{7EAEADF4-E368-418A-B5A2-FAF0A683FCCF}" srcOrd="0" destOrd="0" presId="urn:microsoft.com/office/officeart/2005/8/layout/hierarchy6"/>
    <dgm:cxn modelId="{9C14739D-ED57-4F8D-9752-78EDE666132B}" type="presParOf" srcId="{C0D9888C-9F3A-49FA-8CCE-1F234822ECC3}" destId="{C40996BB-85F7-4421-8104-840EFFF809DD}" srcOrd="1" destOrd="0" presId="urn:microsoft.com/office/officeart/2005/8/layout/hierarchy6"/>
    <dgm:cxn modelId="{B8320979-289F-4AC2-94D2-FC9495237E8D}" type="presParOf" srcId="{DEFFB6E2-531F-4DBE-8121-40852088C92D}" destId="{878374CD-C037-4D69-BFC7-44A64D5629AE}" srcOrd="6" destOrd="0" presId="urn:microsoft.com/office/officeart/2005/8/layout/hierarchy6"/>
    <dgm:cxn modelId="{3FBE0AA0-D1C5-482F-874F-BFD60CB9D78A}" type="presParOf" srcId="{DEFFB6E2-531F-4DBE-8121-40852088C92D}" destId="{3EB37C30-9E31-415A-A361-9235315EE8B8}" srcOrd="7" destOrd="0" presId="urn:microsoft.com/office/officeart/2005/8/layout/hierarchy6"/>
    <dgm:cxn modelId="{ED9F47E8-34B8-4E19-A8F5-FBEA0F4EEC18}" type="presParOf" srcId="{3EB37C30-9E31-415A-A361-9235315EE8B8}" destId="{D1DC3CC6-698F-45B2-93B8-9F068200FF8B}" srcOrd="0" destOrd="0" presId="urn:microsoft.com/office/officeart/2005/8/layout/hierarchy6"/>
    <dgm:cxn modelId="{89892533-D909-409B-8938-A85D94CF2D1E}" type="presParOf" srcId="{3EB37C30-9E31-415A-A361-9235315EE8B8}" destId="{A79E231B-E5C5-45F5-8F28-F3E140B45548}" srcOrd="1" destOrd="0" presId="urn:microsoft.com/office/officeart/2005/8/layout/hierarchy6"/>
    <dgm:cxn modelId="{9A73CE1D-3141-499D-9F0F-3D1B63A7D368}" type="presParOf" srcId="{A38DCD8A-A85F-4A93-92D6-54A0E15D2D03}" destId="{2BC9804A-F0E9-44DC-A200-67E729ABA996}" srcOrd="4" destOrd="0" presId="urn:microsoft.com/office/officeart/2005/8/layout/hierarchy6"/>
    <dgm:cxn modelId="{027CDCA8-B7BE-4E4A-A958-C4C4E85CA8D8}" type="presParOf" srcId="{A38DCD8A-A85F-4A93-92D6-54A0E15D2D03}" destId="{5BABF9EF-F3F8-4B5D-8D41-64B31108806F}" srcOrd="5" destOrd="0" presId="urn:microsoft.com/office/officeart/2005/8/layout/hierarchy6"/>
    <dgm:cxn modelId="{4A13798D-F978-4783-B2B1-77FB0CDC925A}" type="presParOf" srcId="{5BABF9EF-F3F8-4B5D-8D41-64B31108806F}" destId="{F369AD14-0B64-426B-9732-B33105E44616}" srcOrd="0" destOrd="0" presId="urn:microsoft.com/office/officeart/2005/8/layout/hierarchy6"/>
    <dgm:cxn modelId="{63468F0F-E997-4D7F-A6CD-13E05510185B}" type="presParOf" srcId="{5BABF9EF-F3F8-4B5D-8D41-64B31108806F}" destId="{4EEF195D-5BD9-4E54-A8BA-33EEFA00BF0A}" srcOrd="1" destOrd="0" presId="urn:microsoft.com/office/officeart/2005/8/layout/hierarchy6"/>
    <dgm:cxn modelId="{327E5C0D-C2EF-49DF-A1BC-BCF67E9CB587}" type="presParOf" srcId="{4EEF195D-5BD9-4E54-A8BA-33EEFA00BF0A}" destId="{CD611F71-3C18-4FCF-8E8C-3153093E9452}" srcOrd="0" destOrd="0" presId="urn:microsoft.com/office/officeart/2005/8/layout/hierarchy6"/>
    <dgm:cxn modelId="{31A2D9E8-B5A1-435A-93B6-54CE8A391D9A}" type="presParOf" srcId="{4EEF195D-5BD9-4E54-A8BA-33EEFA00BF0A}" destId="{88B689D7-60F5-4257-8B12-C53C0C0871A5}" srcOrd="1" destOrd="0" presId="urn:microsoft.com/office/officeart/2005/8/layout/hierarchy6"/>
    <dgm:cxn modelId="{03555D09-0534-4851-B619-3FD78C3AC575}" type="presParOf" srcId="{88B689D7-60F5-4257-8B12-C53C0C0871A5}" destId="{E38AB2DB-BF01-469C-8959-9EC91DBFB92A}" srcOrd="0" destOrd="0" presId="urn:microsoft.com/office/officeart/2005/8/layout/hierarchy6"/>
    <dgm:cxn modelId="{3435BF4A-BB6B-49CE-94FF-47886A6EEA0E}" type="presParOf" srcId="{88B689D7-60F5-4257-8B12-C53C0C0871A5}" destId="{B1859C4F-9684-47AC-AD07-58CF6FAC2F49}" srcOrd="1" destOrd="0" presId="urn:microsoft.com/office/officeart/2005/8/layout/hierarchy6"/>
    <dgm:cxn modelId="{C8B1AD79-8C47-4B9F-A318-5B735FF891D4}" type="presParOf" srcId="{4EEF195D-5BD9-4E54-A8BA-33EEFA00BF0A}" destId="{B216E815-6012-4E4B-83B0-56E4BE2D73A5}" srcOrd="2" destOrd="0" presId="urn:microsoft.com/office/officeart/2005/8/layout/hierarchy6"/>
    <dgm:cxn modelId="{95778840-75D8-4C1B-9C95-61241CCC28EB}" type="presParOf" srcId="{4EEF195D-5BD9-4E54-A8BA-33EEFA00BF0A}" destId="{ACA9D547-D438-4F57-818B-F6A3AE31343A}" srcOrd="3" destOrd="0" presId="urn:microsoft.com/office/officeart/2005/8/layout/hierarchy6"/>
    <dgm:cxn modelId="{77B7BD79-6380-4DF8-BCC6-9F319B0AE425}" type="presParOf" srcId="{ACA9D547-D438-4F57-818B-F6A3AE31343A}" destId="{D1FE0C06-6132-49A3-9B74-88D09BDF6816}" srcOrd="0" destOrd="0" presId="urn:microsoft.com/office/officeart/2005/8/layout/hierarchy6"/>
    <dgm:cxn modelId="{D549E52D-2A30-4A1A-A3C1-6AA26B16D8FE}" type="presParOf" srcId="{ACA9D547-D438-4F57-818B-F6A3AE31343A}" destId="{19688FF3-4965-4963-A1D5-B6F449B9F5A1}" srcOrd="1" destOrd="0" presId="urn:microsoft.com/office/officeart/2005/8/layout/hierarchy6"/>
    <dgm:cxn modelId="{396C01B3-933F-41BA-9BFC-3DE7100586AD}" type="presParOf" srcId="{37D89D2D-01A9-4747-AECA-30ED561D094C}" destId="{87025920-2ABF-4874-ADB7-D3D211FD17D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0EE38-AD86-4147-8580-83646E1EC3A4}">
      <dsp:nvSpPr>
        <dsp:cNvPr id="0" name=""/>
        <dsp:cNvSpPr/>
      </dsp:nvSpPr>
      <dsp:spPr>
        <a:xfrm>
          <a:off x="2509169" y="504989"/>
          <a:ext cx="565909" cy="37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Node</a:t>
          </a:r>
          <a:endParaRPr lang="en-IN" sz="1200" kern="1200" dirty="0"/>
        </a:p>
      </dsp:txBody>
      <dsp:txXfrm>
        <a:off x="2520219" y="516039"/>
        <a:ext cx="543809" cy="355173"/>
      </dsp:txXfrm>
    </dsp:sp>
    <dsp:sp modelId="{2F02E616-B57A-4CDB-8851-A7A697AA7A48}">
      <dsp:nvSpPr>
        <dsp:cNvPr id="0" name=""/>
        <dsp:cNvSpPr/>
      </dsp:nvSpPr>
      <dsp:spPr>
        <a:xfrm>
          <a:off x="430689" y="882263"/>
          <a:ext cx="2361434" cy="150909"/>
        </a:xfrm>
        <a:custGeom>
          <a:avLst/>
          <a:gdLst/>
          <a:ahLst/>
          <a:cxnLst/>
          <a:rect l="0" t="0" r="0" b="0"/>
          <a:pathLst>
            <a:path>
              <a:moveTo>
                <a:pt x="2361434" y="0"/>
              </a:moveTo>
              <a:lnTo>
                <a:pt x="2361434" y="75454"/>
              </a:lnTo>
              <a:lnTo>
                <a:pt x="0" y="75454"/>
              </a:lnTo>
              <a:lnTo>
                <a:pt x="0" y="15090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DD2DC-CEE1-4D02-ACA8-4A780F8F24BA}">
      <dsp:nvSpPr>
        <dsp:cNvPr id="0" name=""/>
        <dsp:cNvSpPr/>
      </dsp:nvSpPr>
      <dsp:spPr>
        <a:xfrm>
          <a:off x="4120" y="1033172"/>
          <a:ext cx="853137" cy="37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Document</a:t>
          </a:r>
          <a:endParaRPr lang="en-IN" sz="900" kern="1200" dirty="0"/>
        </a:p>
      </dsp:txBody>
      <dsp:txXfrm>
        <a:off x="15170" y="1044222"/>
        <a:ext cx="831037" cy="355173"/>
      </dsp:txXfrm>
    </dsp:sp>
    <dsp:sp modelId="{D2449195-4664-4CD2-A2F5-34FDA9DCC4CC}">
      <dsp:nvSpPr>
        <dsp:cNvPr id="0" name=""/>
        <dsp:cNvSpPr/>
      </dsp:nvSpPr>
      <dsp:spPr>
        <a:xfrm>
          <a:off x="384969" y="1410445"/>
          <a:ext cx="91440" cy="1509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7CE4F-47D3-4501-9752-3C07AA87E545}">
      <dsp:nvSpPr>
        <dsp:cNvPr id="0" name=""/>
        <dsp:cNvSpPr/>
      </dsp:nvSpPr>
      <dsp:spPr>
        <a:xfrm>
          <a:off x="5165" y="1561354"/>
          <a:ext cx="851048" cy="37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dirty="0" err="1" smtClean="0"/>
            <a:t>HTMLDocument</a:t>
          </a:r>
          <a:endParaRPr lang="en-IN" sz="700" b="0" kern="1200" dirty="0"/>
        </a:p>
      </dsp:txBody>
      <dsp:txXfrm>
        <a:off x="16215" y="1572404"/>
        <a:ext cx="828948" cy="355173"/>
      </dsp:txXfrm>
    </dsp:sp>
    <dsp:sp modelId="{373E8E26-D175-4925-997C-5CC2F70C1329}">
      <dsp:nvSpPr>
        <dsp:cNvPr id="0" name=""/>
        <dsp:cNvSpPr/>
      </dsp:nvSpPr>
      <dsp:spPr>
        <a:xfrm>
          <a:off x="2735729" y="882263"/>
          <a:ext cx="91440" cy="141730"/>
        </a:xfrm>
        <a:custGeom>
          <a:avLst/>
          <a:gdLst/>
          <a:ahLst/>
          <a:cxnLst/>
          <a:rect l="0" t="0" r="0" b="0"/>
          <a:pathLst>
            <a:path>
              <a:moveTo>
                <a:pt x="56394" y="0"/>
              </a:moveTo>
              <a:lnTo>
                <a:pt x="56394" y="70865"/>
              </a:lnTo>
              <a:lnTo>
                <a:pt x="45720" y="70865"/>
              </a:lnTo>
              <a:lnTo>
                <a:pt x="45720" y="14173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30DD5-E9DE-4EFD-B61D-C37730E72805}">
      <dsp:nvSpPr>
        <dsp:cNvPr id="0" name=""/>
        <dsp:cNvSpPr/>
      </dsp:nvSpPr>
      <dsp:spPr>
        <a:xfrm>
          <a:off x="2416141" y="1023993"/>
          <a:ext cx="730617" cy="37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Element</a:t>
          </a:r>
          <a:endParaRPr lang="en-IN" sz="800" kern="1200" dirty="0"/>
        </a:p>
      </dsp:txBody>
      <dsp:txXfrm>
        <a:off x="2427191" y="1035043"/>
        <a:ext cx="708517" cy="355173"/>
      </dsp:txXfrm>
    </dsp:sp>
    <dsp:sp modelId="{A16B8E6F-B315-42F7-8483-C87F2C8A6C7B}">
      <dsp:nvSpPr>
        <dsp:cNvPr id="0" name=""/>
        <dsp:cNvSpPr/>
      </dsp:nvSpPr>
      <dsp:spPr>
        <a:xfrm>
          <a:off x="2735729" y="1401266"/>
          <a:ext cx="91440" cy="1509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B3780-E6EB-4604-9988-21B4C8428926}">
      <dsp:nvSpPr>
        <dsp:cNvPr id="0" name=""/>
        <dsp:cNvSpPr/>
      </dsp:nvSpPr>
      <dsp:spPr>
        <a:xfrm>
          <a:off x="2287920" y="1552175"/>
          <a:ext cx="987059" cy="37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dirty="0" err="1" smtClean="0"/>
            <a:t>HTMLElement</a:t>
          </a:r>
          <a:endParaRPr lang="en-IN" sz="800" b="0" kern="1200" dirty="0"/>
        </a:p>
      </dsp:txBody>
      <dsp:txXfrm>
        <a:off x="2298970" y="1563225"/>
        <a:ext cx="964959" cy="355173"/>
      </dsp:txXfrm>
    </dsp:sp>
    <dsp:sp modelId="{85CC192B-F25C-4CAD-84A5-6632C5AE5126}">
      <dsp:nvSpPr>
        <dsp:cNvPr id="0" name=""/>
        <dsp:cNvSpPr/>
      </dsp:nvSpPr>
      <dsp:spPr>
        <a:xfrm>
          <a:off x="684194" y="1929448"/>
          <a:ext cx="2097255" cy="150909"/>
        </a:xfrm>
        <a:custGeom>
          <a:avLst/>
          <a:gdLst/>
          <a:ahLst/>
          <a:cxnLst/>
          <a:rect l="0" t="0" r="0" b="0"/>
          <a:pathLst>
            <a:path>
              <a:moveTo>
                <a:pt x="2097255" y="0"/>
              </a:moveTo>
              <a:lnTo>
                <a:pt x="2097255" y="75454"/>
              </a:lnTo>
              <a:lnTo>
                <a:pt x="0" y="75454"/>
              </a:lnTo>
              <a:lnTo>
                <a:pt x="0" y="1509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5A72D-A731-4641-89E5-3043EC1BCA23}">
      <dsp:nvSpPr>
        <dsp:cNvPr id="0" name=""/>
        <dsp:cNvSpPr/>
      </dsp:nvSpPr>
      <dsp:spPr>
        <a:xfrm>
          <a:off x="134203" y="2080357"/>
          <a:ext cx="1099981" cy="37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err="1" smtClean="0"/>
            <a:t>HTMLHeadElement</a:t>
          </a:r>
          <a:endParaRPr lang="en-IN" sz="800" kern="1200" dirty="0"/>
        </a:p>
      </dsp:txBody>
      <dsp:txXfrm>
        <a:off x="145253" y="2091407"/>
        <a:ext cx="1077881" cy="355173"/>
      </dsp:txXfrm>
    </dsp:sp>
    <dsp:sp modelId="{AF70F666-6FA9-4B56-AC93-8C744371A6A8}">
      <dsp:nvSpPr>
        <dsp:cNvPr id="0" name=""/>
        <dsp:cNvSpPr/>
      </dsp:nvSpPr>
      <dsp:spPr>
        <a:xfrm>
          <a:off x="2026390" y="1929448"/>
          <a:ext cx="755059" cy="150909"/>
        </a:xfrm>
        <a:custGeom>
          <a:avLst/>
          <a:gdLst/>
          <a:ahLst/>
          <a:cxnLst/>
          <a:rect l="0" t="0" r="0" b="0"/>
          <a:pathLst>
            <a:path>
              <a:moveTo>
                <a:pt x="755059" y="0"/>
              </a:moveTo>
              <a:lnTo>
                <a:pt x="755059" y="75454"/>
              </a:lnTo>
              <a:lnTo>
                <a:pt x="0" y="75454"/>
              </a:lnTo>
              <a:lnTo>
                <a:pt x="0" y="1509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6F8BB-FD3B-4069-A988-1798C84E27F9}">
      <dsp:nvSpPr>
        <dsp:cNvPr id="0" name=""/>
        <dsp:cNvSpPr/>
      </dsp:nvSpPr>
      <dsp:spPr>
        <a:xfrm>
          <a:off x="1403957" y="2080357"/>
          <a:ext cx="1244865" cy="37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err="1" smtClean="0"/>
            <a:t>HTMLBodyElement</a:t>
          </a:r>
          <a:endParaRPr lang="en-IN" sz="800" kern="1200" dirty="0"/>
        </a:p>
      </dsp:txBody>
      <dsp:txXfrm>
        <a:off x="1415007" y="2091407"/>
        <a:ext cx="1222765" cy="355173"/>
      </dsp:txXfrm>
    </dsp:sp>
    <dsp:sp modelId="{87DB246A-935C-4082-8BBA-86266852C427}">
      <dsp:nvSpPr>
        <dsp:cNvPr id="0" name=""/>
        <dsp:cNvSpPr/>
      </dsp:nvSpPr>
      <dsp:spPr>
        <a:xfrm>
          <a:off x="2781449" y="1929448"/>
          <a:ext cx="564186" cy="15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4"/>
              </a:lnTo>
              <a:lnTo>
                <a:pt x="564186" y="75454"/>
              </a:lnTo>
              <a:lnTo>
                <a:pt x="564186" y="1509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EADF4-E368-418A-B5A2-FAF0A683FCCF}">
      <dsp:nvSpPr>
        <dsp:cNvPr id="0" name=""/>
        <dsp:cNvSpPr/>
      </dsp:nvSpPr>
      <dsp:spPr>
        <a:xfrm>
          <a:off x="2818596" y="2080357"/>
          <a:ext cx="1054080" cy="37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err="1" smtClean="0"/>
            <a:t>HTMLTitleElement</a:t>
          </a:r>
          <a:endParaRPr lang="en-IN" sz="800" kern="1200" dirty="0"/>
        </a:p>
      </dsp:txBody>
      <dsp:txXfrm>
        <a:off x="2829646" y="2091407"/>
        <a:ext cx="1031980" cy="355173"/>
      </dsp:txXfrm>
    </dsp:sp>
    <dsp:sp modelId="{878374CD-C037-4D69-BFC7-44A64D5629AE}">
      <dsp:nvSpPr>
        <dsp:cNvPr id="0" name=""/>
        <dsp:cNvSpPr/>
      </dsp:nvSpPr>
      <dsp:spPr>
        <a:xfrm>
          <a:off x="2781449" y="1929448"/>
          <a:ext cx="1954122" cy="15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4"/>
              </a:lnTo>
              <a:lnTo>
                <a:pt x="1954122" y="75454"/>
              </a:lnTo>
              <a:lnTo>
                <a:pt x="1954122" y="1509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C3CC6-698F-45B2-93B8-9F068200FF8B}">
      <dsp:nvSpPr>
        <dsp:cNvPr id="0" name=""/>
        <dsp:cNvSpPr/>
      </dsp:nvSpPr>
      <dsp:spPr>
        <a:xfrm>
          <a:off x="4042449" y="2080357"/>
          <a:ext cx="1386246" cy="37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err="1" smtClean="0"/>
            <a:t>HTMLParagraphElement</a:t>
          </a:r>
          <a:endParaRPr lang="en-IN" sz="800" kern="1200" dirty="0"/>
        </a:p>
      </dsp:txBody>
      <dsp:txXfrm>
        <a:off x="4053499" y="2091407"/>
        <a:ext cx="1364146" cy="355173"/>
      </dsp:txXfrm>
    </dsp:sp>
    <dsp:sp modelId="{2BC9804A-F0E9-44DC-A200-67E729ABA996}">
      <dsp:nvSpPr>
        <dsp:cNvPr id="0" name=""/>
        <dsp:cNvSpPr/>
      </dsp:nvSpPr>
      <dsp:spPr>
        <a:xfrm>
          <a:off x="2792124" y="882263"/>
          <a:ext cx="1715961" cy="15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4"/>
              </a:lnTo>
              <a:lnTo>
                <a:pt x="1715961" y="75454"/>
              </a:lnTo>
              <a:lnTo>
                <a:pt x="1715961" y="15090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9AD14-0B64-426B-9732-B33105E44616}">
      <dsp:nvSpPr>
        <dsp:cNvPr id="0" name=""/>
        <dsp:cNvSpPr/>
      </dsp:nvSpPr>
      <dsp:spPr>
        <a:xfrm>
          <a:off x="4086126" y="1033172"/>
          <a:ext cx="843918" cy="37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err="1" smtClean="0"/>
            <a:t>CharacterData</a:t>
          </a:r>
          <a:endParaRPr lang="en-IN" sz="800" kern="1200" dirty="0"/>
        </a:p>
      </dsp:txBody>
      <dsp:txXfrm>
        <a:off x="4097176" y="1044222"/>
        <a:ext cx="821818" cy="355173"/>
      </dsp:txXfrm>
    </dsp:sp>
    <dsp:sp modelId="{CD611F71-3C18-4FCF-8E8C-3153093E9452}">
      <dsp:nvSpPr>
        <dsp:cNvPr id="0" name=""/>
        <dsp:cNvSpPr/>
      </dsp:nvSpPr>
      <dsp:spPr>
        <a:xfrm>
          <a:off x="3969407" y="1410445"/>
          <a:ext cx="538678" cy="150909"/>
        </a:xfrm>
        <a:custGeom>
          <a:avLst/>
          <a:gdLst/>
          <a:ahLst/>
          <a:cxnLst/>
          <a:rect l="0" t="0" r="0" b="0"/>
          <a:pathLst>
            <a:path>
              <a:moveTo>
                <a:pt x="538678" y="0"/>
              </a:moveTo>
              <a:lnTo>
                <a:pt x="538678" y="75454"/>
              </a:lnTo>
              <a:lnTo>
                <a:pt x="0" y="75454"/>
              </a:lnTo>
              <a:lnTo>
                <a:pt x="0" y="15090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AB2DB-BF01-469C-8959-9EC91DBFB92A}">
      <dsp:nvSpPr>
        <dsp:cNvPr id="0" name=""/>
        <dsp:cNvSpPr/>
      </dsp:nvSpPr>
      <dsp:spPr>
        <a:xfrm>
          <a:off x="3686452" y="1561354"/>
          <a:ext cx="565909" cy="37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Text</a:t>
          </a:r>
          <a:endParaRPr lang="en-IN" sz="1600" kern="1200" dirty="0"/>
        </a:p>
      </dsp:txBody>
      <dsp:txXfrm>
        <a:off x="3697502" y="1572404"/>
        <a:ext cx="543809" cy="355173"/>
      </dsp:txXfrm>
    </dsp:sp>
    <dsp:sp modelId="{B216E815-6012-4E4B-83B0-56E4BE2D73A5}">
      <dsp:nvSpPr>
        <dsp:cNvPr id="0" name=""/>
        <dsp:cNvSpPr/>
      </dsp:nvSpPr>
      <dsp:spPr>
        <a:xfrm>
          <a:off x="4508085" y="1410445"/>
          <a:ext cx="367841" cy="15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4"/>
              </a:lnTo>
              <a:lnTo>
                <a:pt x="367841" y="75454"/>
              </a:lnTo>
              <a:lnTo>
                <a:pt x="367841" y="15090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E0C06-6132-49A3-9B74-88D09BDF6816}">
      <dsp:nvSpPr>
        <dsp:cNvPr id="0" name=""/>
        <dsp:cNvSpPr/>
      </dsp:nvSpPr>
      <dsp:spPr>
        <a:xfrm>
          <a:off x="4422135" y="1561354"/>
          <a:ext cx="907583" cy="37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Comment</a:t>
          </a:r>
          <a:endParaRPr lang="en-IN" sz="900" kern="1200" dirty="0"/>
        </a:p>
      </dsp:txBody>
      <dsp:txXfrm>
        <a:off x="4433185" y="1572404"/>
        <a:ext cx="885483" cy="355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Properties of Node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Node object represents a single node in the document tree.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nodeName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nodeValue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nodeType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textContent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parentNode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childNodes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firstChild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lastChild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previousSibling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nextSibling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15487666"/>
              </p:ext>
            </p:extLst>
          </p:nvPr>
        </p:nvGraphicFramePr>
        <p:xfrm>
          <a:off x="2743200" y="971550"/>
          <a:ext cx="63246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77200" y="2038350"/>
            <a:ext cx="389850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000" dirty="0" err="1" smtClean="0"/>
              <a:t>Attr</a:t>
            </a:r>
            <a:endParaRPr lang="en-IN" sz="1050" dirty="0"/>
          </a:p>
        </p:txBody>
      </p:sp>
      <p:cxnSp>
        <p:nvCxnSpPr>
          <p:cNvPr id="10" name="Elbow Connector 9"/>
          <p:cNvCxnSpPr>
            <a:endCxn id="6" idx="0"/>
          </p:cNvCxnSpPr>
          <p:nvPr/>
        </p:nvCxnSpPr>
        <p:spPr>
          <a:xfrm>
            <a:off x="7240793" y="1924050"/>
            <a:ext cx="1031332" cy="11430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1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80EE38-AD86-4147-8580-83646E1EC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C80EE38-AD86-4147-8580-83646E1EC3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02E616-B57A-4CDB-8851-A7A697AA7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F02E616-B57A-4CDB-8851-A7A697AA7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4DD2DC-CEE1-4D02-ACA8-4A780F8F2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4DD2DC-CEE1-4D02-ACA8-4A780F8F2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3E8E26-D175-4925-997C-5CC2F70C1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373E8E26-D175-4925-997C-5CC2F70C13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30DD5-E9DE-4EFD-B61D-C37730E72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C0330DD5-E9DE-4EFD-B61D-C37730E728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C9804A-F0E9-44DC-A200-67E729ABA9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2BC9804A-F0E9-44DC-A200-67E729ABA9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69AD14-0B64-426B-9732-B33105E44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F369AD14-0B64-426B-9732-B33105E446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449195-4664-4CD2-A2F5-34FDA9DCC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D2449195-4664-4CD2-A2F5-34FDA9DCC4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37CE4F-47D3-4501-9752-3C07AA87E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B37CE4F-47D3-4501-9752-3C07AA87E5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6B8E6F-B315-42F7-8483-C87F2C8A6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A16B8E6F-B315-42F7-8483-C87F2C8A6C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2B3780-E6EB-4604-9988-21B4C8428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462B3780-E6EB-4604-9988-21B4C84289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611F71-3C18-4FCF-8E8C-3153093E9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D611F71-3C18-4FCF-8E8C-3153093E94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8AB2DB-BF01-469C-8959-9EC91DBFB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E38AB2DB-BF01-469C-8959-9EC91DBFB9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16E815-6012-4E4B-83B0-56E4BE2D7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B216E815-6012-4E4B-83B0-56E4BE2D73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FE0C06-6132-49A3-9B74-88D09BDF68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D1FE0C06-6132-49A3-9B74-88D09BDF68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CC192B-F25C-4CAD-84A5-6632C5AE5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85CC192B-F25C-4CAD-84A5-6632C5AE51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A5A72D-A731-4641-89E5-3043EC1BC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B6A5A72D-A731-4641-89E5-3043EC1BCA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70F666-6FA9-4B56-AC93-8C744371A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AF70F666-6FA9-4B56-AC93-8C744371A6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A6F8BB-FD3B-4069-A988-1798C84E2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11A6F8BB-FD3B-4069-A988-1798C84E2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DB246A-935C-4082-8BBA-86266852C4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graphicEl>
                                              <a:dgm id="{87DB246A-935C-4082-8BBA-86266852C4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AEADF4-E368-418A-B5A2-FAF0A683F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dgm id="{7EAEADF4-E368-418A-B5A2-FAF0A683F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8374CD-C037-4D69-BFC7-44A64D562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graphicEl>
                                              <a:dgm id="{878374CD-C037-4D69-BFC7-44A64D5629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DC3CC6-698F-45B2-93B8-9F068200F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graphicEl>
                                              <a:dgm id="{D1DC3CC6-698F-45B2-93B8-9F068200F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 uiExpand="1">
        <p:bldSub>
          <a:bldDgm bld="lvlOne"/>
        </p:bldSub>
      </p:bldGraphic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nodeName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nodeName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read-only property returns the name of the current node as a string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CDATASection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"#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-section"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Comment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"#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comment"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Document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"#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document"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DocumentFragment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"#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document-fragment"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DocumentType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value of DocumentType.name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Element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Element.tagName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Entity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The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entity name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EntityReference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name of entity reference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Notation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notation name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ProcessingInstruction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ProcessingInstruction.target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Text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"#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text"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nodeValue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85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nodeValue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property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returns or sets the value of the current node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CDATASection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content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of the CDATA Section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Comment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content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of the comment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Document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null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DocumentFragment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null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DocumentType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null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Element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null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NamedNodeMap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null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EntityReference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null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Notation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null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ProcessingInstruction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entire content excluding the target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Text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content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of the text node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nodeType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read-only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Node.nodeType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property that represents the type of the node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229700"/>
              </p:ext>
            </p:extLst>
          </p:nvPr>
        </p:nvGraphicFramePr>
        <p:xfrm>
          <a:off x="457200" y="1276350"/>
          <a:ext cx="8382000" cy="3218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600"/>
                <a:gridCol w="914400"/>
                <a:gridCol w="457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Constant</a:t>
                      </a:r>
                      <a:endParaRPr lang="en-IN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  <a:r>
                        <a:rPr lang="en-IN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Node.ELEMENT_NODE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An element</a:t>
                      </a:r>
                      <a:r>
                        <a:rPr lang="en-IN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such as &lt;h1&gt; or &lt;div&gt;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Node.TEXT_NODE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The actual Text of Element or Attribute ex: - “Hello”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Node.PROCESSING_INSTRUCTION_NODE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An instruction to a parser on aspect of the document &lt;?xml version=“1.0”?&gt;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Node.COMMENT_NODE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 comment such as &lt; -</a:t>
                      </a:r>
                      <a:r>
                        <a:rPr lang="en-IN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Something - - &gt;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Node.DOCUMENT_NODE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 Document Node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Node.DOCUMENT_TYPE_NODE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IN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doctype</a:t>
                      </a:r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statement &lt;!DOCTYPE html&gt;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IN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Node.DOCUMENT_FRAGMENT_NODE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 document fragment,</a:t>
                      </a:r>
                      <a:r>
                        <a:rPr lang="en-IN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which represents a lightweight structure to hold a collection of DOM nodes for manipulation or insertion. 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7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184</Words>
  <Application>Microsoft Office PowerPoint</Application>
  <PresentationFormat>On-screen Show (16:9)</PresentationFormat>
  <Paragraphs>79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Properties of Node Object</vt:lpstr>
      <vt:lpstr>nodeName</vt:lpstr>
      <vt:lpstr>nodeValue</vt:lpstr>
      <vt:lpstr>nodeType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Node Types</dc:title>
  <dc:creator>RK</dc:creator>
  <cp:lastModifiedBy>Windows User</cp:lastModifiedBy>
  <cp:revision>55</cp:revision>
  <dcterms:created xsi:type="dcterms:W3CDTF">2006-08-16T00:00:00Z</dcterms:created>
  <dcterms:modified xsi:type="dcterms:W3CDTF">2018-07-26T06:10:55Z</dcterms:modified>
</cp:coreProperties>
</file>