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71" r:id="rId10"/>
    <p:sldId id="263" r:id="rId11"/>
    <p:sldId id="264" r:id="rId12"/>
    <p:sldId id="272" r:id="rId13"/>
    <p:sldId id="265" r:id="rId14"/>
    <p:sldId id="266" r:id="rId15"/>
    <p:sldId id="273" r:id="rId16"/>
    <p:sldId id="267" r:id="rId17"/>
    <p:sldId id="268" r:id="rId18"/>
    <p:sldId id="274" r:id="rId19"/>
    <p:sldId id="269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77" y="-30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86F8AF-EAA2-42AD-86A7-5F84F1F9FA58}" type="doc">
      <dgm:prSet loTypeId="urn:microsoft.com/office/officeart/2005/8/layout/hierarchy6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BF84DD4E-CAD1-4632-863A-B113F184663A}">
      <dgm:prSet phldrT="[Text]"/>
      <dgm:spPr/>
      <dgm:t>
        <a:bodyPr/>
        <a:lstStyle/>
        <a:p>
          <a:r>
            <a:rPr lang="en-IN" dirty="0" smtClean="0"/>
            <a:t>Document</a:t>
          </a:r>
          <a:endParaRPr lang="en-IN" dirty="0"/>
        </a:p>
      </dgm:t>
    </dgm:pt>
    <dgm:pt modelId="{AAF67485-2EF3-47E9-A7F9-71DF52E55CF2}" type="parTrans" cxnId="{00BE9293-5357-4F66-B1B2-155374A46E4C}">
      <dgm:prSet/>
      <dgm:spPr/>
      <dgm:t>
        <a:bodyPr/>
        <a:lstStyle/>
        <a:p>
          <a:endParaRPr lang="en-IN"/>
        </a:p>
      </dgm:t>
    </dgm:pt>
    <dgm:pt modelId="{06CF17C5-F087-4935-8C43-EE9B36564548}" type="sibTrans" cxnId="{00BE9293-5357-4F66-B1B2-155374A46E4C}">
      <dgm:prSet/>
      <dgm:spPr/>
      <dgm:t>
        <a:bodyPr/>
        <a:lstStyle/>
        <a:p>
          <a:endParaRPr lang="en-IN"/>
        </a:p>
      </dgm:t>
    </dgm:pt>
    <dgm:pt modelId="{A95C3486-BDBA-4B53-BFD0-5E539B33C010}">
      <dgm:prSet phldrT="[Text]"/>
      <dgm:spPr/>
      <dgm:t>
        <a:bodyPr/>
        <a:lstStyle/>
        <a:p>
          <a:r>
            <a:rPr lang="en-IN" dirty="0" smtClean="0"/>
            <a:t>html</a:t>
          </a:r>
          <a:endParaRPr lang="en-IN" dirty="0"/>
        </a:p>
      </dgm:t>
    </dgm:pt>
    <dgm:pt modelId="{227475AA-5611-42EB-A1AE-0ED22298CD11}" type="parTrans" cxnId="{99CCC3E1-3522-41C7-8042-083D080C8C0E}">
      <dgm:prSet/>
      <dgm:spPr/>
      <dgm:t>
        <a:bodyPr/>
        <a:lstStyle/>
        <a:p>
          <a:endParaRPr lang="en-IN"/>
        </a:p>
      </dgm:t>
    </dgm:pt>
    <dgm:pt modelId="{C66290AB-118A-4FE2-85DC-87EB6DE34227}" type="sibTrans" cxnId="{99CCC3E1-3522-41C7-8042-083D080C8C0E}">
      <dgm:prSet/>
      <dgm:spPr/>
      <dgm:t>
        <a:bodyPr/>
        <a:lstStyle/>
        <a:p>
          <a:endParaRPr lang="en-IN"/>
        </a:p>
      </dgm:t>
    </dgm:pt>
    <dgm:pt modelId="{2E746B25-EBCF-4E6C-94C6-224C49D846EF}">
      <dgm:prSet/>
      <dgm:spPr/>
      <dgm:t>
        <a:bodyPr/>
        <a:lstStyle/>
        <a:p>
          <a:r>
            <a:rPr lang="en-IN" dirty="0" smtClean="0"/>
            <a:t>head</a:t>
          </a:r>
          <a:endParaRPr lang="en-IN" dirty="0"/>
        </a:p>
      </dgm:t>
    </dgm:pt>
    <dgm:pt modelId="{2992BDDC-FC18-40C9-99EE-F369B3A923F2}" type="parTrans" cxnId="{879CBA4E-5865-4A21-8FCA-FA3466931C52}">
      <dgm:prSet/>
      <dgm:spPr/>
      <dgm:t>
        <a:bodyPr/>
        <a:lstStyle/>
        <a:p>
          <a:endParaRPr lang="en-IN"/>
        </a:p>
      </dgm:t>
    </dgm:pt>
    <dgm:pt modelId="{AB523CB5-FAA0-4352-9B07-774F01791BA0}" type="sibTrans" cxnId="{879CBA4E-5865-4A21-8FCA-FA3466931C52}">
      <dgm:prSet/>
      <dgm:spPr/>
      <dgm:t>
        <a:bodyPr/>
        <a:lstStyle/>
        <a:p>
          <a:endParaRPr lang="en-IN"/>
        </a:p>
      </dgm:t>
    </dgm:pt>
    <dgm:pt modelId="{ACA1EF63-49BC-4A49-98D6-96FEBECD2DDD}">
      <dgm:prSet/>
      <dgm:spPr/>
      <dgm:t>
        <a:bodyPr/>
        <a:lstStyle/>
        <a:p>
          <a:r>
            <a:rPr lang="en-IN" dirty="0" smtClean="0"/>
            <a:t>body</a:t>
          </a:r>
          <a:endParaRPr lang="en-IN" dirty="0"/>
        </a:p>
      </dgm:t>
    </dgm:pt>
    <dgm:pt modelId="{FAFEBD9A-8872-41F5-B0C6-25433128E649}" type="parTrans" cxnId="{E027D2D2-ADBB-4F17-9B50-D9730D9B570A}">
      <dgm:prSet/>
      <dgm:spPr/>
      <dgm:t>
        <a:bodyPr/>
        <a:lstStyle/>
        <a:p>
          <a:endParaRPr lang="en-IN"/>
        </a:p>
      </dgm:t>
    </dgm:pt>
    <dgm:pt modelId="{B223BC44-929E-4D00-951C-9B9059D70923}" type="sibTrans" cxnId="{E027D2D2-ADBB-4F17-9B50-D9730D9B570A}">
      <dgm:prSet/>
      <dgm:spPr/>
      <dgm:t>
        <a:bodyPr/>
        <a:lstStyle/>
        <a:p>
          <a:endParaRPr lang="en-IN"/>
        </a:p>
      </dgm:t>
    </dgm:pt>
    <dgm:pt modelId="{5F1FDC58-08C1-4C1D-8B94-3325374B31BA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C1433A6E-D25E-465E-8F36-5E3E17D26544}" type="parTrans" cxnId="{A4E053EF-3278-451A-89EB-5136F13C5935}">
      <dgm:prSet/>
      <dgm:spPr/>
      <dgm:t>
        <a:bodyPr/>
        <a:lstStyle/>
        <a:p>
          <a:endParaRPr lang="en-IN"/>
        </a:p>
      </dgm:t>
    </dgm:pt>
    <dgm:pt modelId="{7B6E3ABF-FA98-4618-B81E-5D83D5A2B514}" type="sibTrans" cxnId="{A4E053EF-3278-451A-89EB-5136F13C5935}">
      <dgm:prSet/>
      <dgm:spPr/>
      <dgm:t>
        <a:bodyPr/>
        <a:lstStyle/>
        <a:p>
          <a:endParaRPr lang="en-IN"/>
        </a:p>
      </dgm:t>
    </dgm:pt>
    <dgm:pt modelId="{131B0DD2-0B41-4488-8D28-4EABDE37BF55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F5279EC4-8D00-4E9B-9EB5-67D94ED87B6B}" type="parTrans" cxnId="{E98A9FAB-E090-45BC-9431-DF7DCBF2DC7D}">
      <dgm:prSet/>
      <dgm:spPr/>
      <dgm:t>
        <a:bodyPr/>
        <a:lstStyle/>
        <a:p>
          <a:endParaRPr lang="en-IN"/>
        </a:p>
      </dgm:t>
    </dgm:pt>
    <dgm:pt modelId="{49C2230D-0238-4BDE-AC06-30A73F856A4C}" type="sibTrans" cxnId="{E98A9FAB-E090-45BC-9431-DF7DCBF2DC7D}">
      <dgm:prSet/>
      <dgm:spPr/>
      <dgm:t>
        <a:bodyPr/>
        <a:lstStyle/>
        <a:p>
          <a:endParaRPr lang="en-IN"/>
        </a:p>
      </dgm:t>
    </dgm:pt>
    <dgm:pt modelId="{50985401-CB64-485E-8457-FE8F05F46ECD}">
      <dgm:prSet/>
      <dgm:spPr/>
      <dgm:t>
        <a:bodyPr/>
        <a:lstStyle/>
        <a:p>
          <a:r>
            <a:rPr lang="en-IN" dirty="0" smtClean="0"/>
            <a:t>title</a:t>
          </a:r>
          <a:endParaRPr lang="en-IN" dirty="0"/>
        </a:p>
      </dgm:t>
    </dgm:pt>
    <dgm:pt modelId="{226EBDC0-D526-400B-A6C4-599924C5A0C2}" type="parTrans" cxnId="{EE517AC9-BC60-4785-ACC4-9A7EAFEDD656}">
      <dgm:prSet/>
      <dgm:spPr/>
      <dgm:t>
        <a:bodyPr/>
        <a:lstStyle/>
        <a:p>
          <a:endParaRPr lang="en-IN"/>
        </a:p>
      </dgm:t>
    </dgm:pt>
    <dgm:pt modelId="{51CA8ECC-974E-4D05-9DBE-E852FC2A4091}" type="sibTrans" cxnId="{EE517AC9-BC60-4785-ACC4-9A7EAFEDD656}">
      <dgm:prSet/>
      <dgm:spPr/>
      <dgm:t>
        <a:bodyPr/>
        <a:lstStyle/>
        <a:p>
          <a:endParaRPr lang="en-IN"/>
        </a:p>
      </dgm:t>
    </dgm:pt>
    <dgm:pt modelId="{524FEA04-7968-4480-A482-07CA71398486}">
      <dgm:prSet/>
      <dgm:spPr/>
      <dgm:t>
        <a:bodyPr/>
        <a:lstStyle/>
        <a:p>
          <a:r>
            <a:rPr lang="en-IN" dirty="0" smtClean="0"/>
            <a:t>Tree</a:t>
          </a:r>
          <a:endParaRPr lang="en-IN" dirty="0"/>
        </a:p>
      </dgm:t>
    </dgm:pt>
    <dgm:pt modelId="{02471732-E6AB-46D3-A85F-F2E8F6F70DA4}" type="parTrans" cxnId="{4B927427-F09C-4A57-84B4-63973F129CD0}">
      <dgm:prSet/>
      <dgm:spPr/>
      <dgm:t>
        <a:bodyPr/>
        <a:lstStyle/>
        <a:p>
          <a:endParaRPr lang="en-IN"/>
        </a:p>
      </dgm:t>
    </dgm:pt>
    <dgm:pt modelId="{BC262675-81C8-4549-A479-048627C40D4D}" type="sibTrans" cxnId="{4B927427-F09C-4A57-84B4-63973F129CD0}">
      <dgm:prSet/>
      <dgm:spPr/>
      <dgm:t>
        <a:bodyPr/>
        <a:lstStyle/>
        <a:p>
          <a:endParaRPr lang="en-IN"/>
        </a:p>
      </dgm:t>
    </dgm:pt>
    <dgm:pt modelId="{C66DDD6A-D0A0-4DC2-8C58-7F897EE2C12C}">
      <dgm:prSet/>
      <dgm:spPr/>
      <dgm:t>
        <a:bodyPr/>
        <a:lstStyle/>
        <a:p>
          <a:r>
            <a:rPr lang="en-IN" dirty="0" smtClean="0"/>
            <a:t>h1</a:t>
          </a:r>
          <a:endParaRPr lang="en-IN" dirty="0"/>
        </a:p>
      </dgm:t>
    </dgm:pt>
    <dgm:pt modelId="{58BB4B87-4E5F-45D2-9BB3-482AC72AD207}" type="parTrans" cxnId="{78F7DC67-3663-49DE-AB6A-0235F4E1DD96}">
      <dgm:prSet/>
      <dgm:spPr/>
      <dgm:t>
        <a:bodyPr/>
        <a:lstStyle/>
        <a:p>
          <a:endParaRPr lang="en-IN"/>
        </a:p>
      </dgm:t>
    </dgm:pt>
    <dgm:pt modelId="{A7AC4EDA-B151-4323-90C2-3A91AD164995}" type="sibTrans" cxnId="{78F7DC67-3663-49DE-AB6A-0235F4E1DD96}">
      <dgm:prSet/>
      <dgm:spPr/>
      <dgm:t>
        <a:bodyPr/>
        <a:lstStyle/>
        <a:p>
          <a:endParaRPr lang="en-IN"/>
        </a:p>
      </dgm:t>
    </dgm:pt>
    <dgm:pt modelId="{53473CCE-8CF4-4E36-B566-DBF9B4BA8455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C1C088E7-3308-4DEB-9FBF-BF460BB8497C}" type="parTrans" cxnId="{B2748D43-E304-408F-BC03-194AFECDB3AF}">
      <dgm:prSet/>
      <dgm:spPr/>
      <dgm:t>
        <a:bodyPr/>
        <a:lstStyle/>
        <a:p>
          <a:endParaRPr lang="en-IN"/>
        </a:p>
      </dgm:t>
    </dgm:pt>
    <dgm:pt modelId="{2B2D468B-B7D5-4564-AF03-D0812D28CE3D}" type="sibTrans" cxnId="{B2748D43-E304-408F-BC03-194AFECDB3AF}">
      <dgm:prSet/>
      <dgm:spPr/>
      <dgm:t>
        <a:bodyPr/>
        <a:lstStyle/>
        <a:p>
          <a:endParaRPr lang="en-IN"/>
        </a:p>
      </dgm:t>
    </dgm:pt>
    <dgm:pt modelId="{FFE8134E-520F-40BB-B7D2-70F3AE563B91}">
      <dgm:prSet/>
      <dgm:spPr/>
      <dgm:t>
        <a:bodyPr/>
        <a:lstStyle/>
        <a:p>
          <a:r>
            <a:rPr lang="en-IN" dirty="0" smtClean="0"/>
            <a:t>p</a:t>
          </a:r>
          <a:endParaRPr lang="en-IN" dirty="0"/>
        </a:p>
      </dgm:t>
    </dgm:pt>
    <dgm:pt modelId="{2457A8C7-9B52-4375-87EF-A15BA2718EA6}" type="parTrans" cxnId="{321290C8-8C75-4D82-A947-ABAE2103838F}">
      <dgm:prSet/>
      <dgm:spPr/>
      <dgm:t>
        <a:bodyPr/>
        <a:lstStyle/>
        <a:p>
          <a:endParaRPr lang="en-IN"/>
        </a:p>
      </dgm:t>
    </dgm:pt>
    <dgm:pt modelId="{175B9FD8-52C9-49A7-9B3B-888D398AB75F}" type="sibTrans" cxnId="{321290C8-8C75-4D82-A947-ABAE2103838F}">
      <dgm:prSet/>
      <dgm:spPr/>
      <dgm:t>
        <a:bodyPr/>
        <a:lstStyle/>
        <a:p>
          <a:endParaRPr lang="en-IN"/>
        </a:p>
      </dgm:t>
    </dgm:pt>
    <dgm:pt modelId="{0F0109EF-42F4-43C0-AA2F-36C594345549}">
      <dgm:prSet/>
      <dgm:spPr/>
      <dgm:t>
        <a:bodyPr/>
        <a:lstStyle/>
        <a:p>
          <a:r>
            <a:rPr lang="en-IN" dirty="0" smtClean="0"/>
            <a:t>Para</a:t>
          </a:r>
          <a:endParaRPr lang="en-IN" dirty="0"/>
        </a:p>
      </dgm:t>
    </dgm:pt>
    <dgm:pt modelId="{1FE3719D-E7A6-419D-A80A-123B32E6E2A1}" type="parTrans" cxnId="{85A70EB6-2DF2-4677-A834-82FEE4F57CD4}">
      <dgm:prSet/>
      <dgm:spPr/>
      <dgm:t>
        <a:bodyPr/>
        <a:lstStyle/>
        <a:p>
          <a:endParaRPr lang="en-IN"/>
        </a:p>
      </dgm:t>
    </dgm:pt>
    <dgm:pt modelId="{F302A24F-B97D-4B09-8CA6-3AD5CD5AC491}" type="sibTrans" cxnId="{85A70EB6-2DF2-4677-A834-82FEE4F57CD4}">
      <dgm:prSet/>
      <dgm:spPr/>
      <dgm:t>
        <a:bodyPr/>
        <a:lstStyle/>
        <a:p>
          <a:endParaRPr lang="en-IN"/>
        </a:p>
      </dgm:t>
    </dgm:pt>
    <dgm:pt modelId="{1E225DF8-61F1-4F54-BF3B-B4A19DFED7BC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30DDA8EE-6867-41AB-B28F-4EA5160E11A7}" type="parTrans" cxnId="{418EE94F-0A8E-47E6-B7EA-FADF67023FB9}">
      <dgm:prSet/>
      <dgm:spPr/>
      <dgm:t>
        <a:bodyPr/>
        <a:lstStyle/>
        <a:p>
          <a:endParaRPr lang="en-IN"/>
        </a:p>
      </dgm:t>
    </dgm:pt>
    <dgm:pt modelId="{BF7BA497-2AF0-41FB-B3AF-011FD6768B72}" type="sibTrans" cxnId="{418EE94F-0A8E-47E6-B7EA-FADF67023FB9}">
      <dgm:prSet/>
      <dgm:spPr/>
      <dgm:t>
        <a:bodyPr/>
        <a:lstStyle/>
        <a:p>
          <a:endParaRPr lang="en-IN"/>
        </a:p>
      </dgm:t>
    </dgm:pt>
    <dgm:pt modelId="{F46E3EBB-2F78-437C-BD4F-B9306A3B463F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78349353-B3CB-467E-BE0C-2FBB7AF333A0}" type="parTrans" cxnId="{CEB5F3C9-B62A-4C9D-BAD5-9EBB10919080}">
      <dgm:prSet/>
      <dgm:spPr/>
      <dgm:t>
        <a:bodyPr/>
        <a:lstStyle/>
        <a:p>
          <a:endParaRPr lang="en-IN"/>
        </a:p>
      </dgm:t>
    </dgm:pt>
    <dgm:pt modelId="{02E30EF7-25B5-425C-BC6B-AA76992FAA7D}" type="sibTrans" cxnId="{CEB5F3C9-B62A-4C9D-BAD5-9EBB10919080}">
      <dgm:prSet/>
      <dgm:spPr/>
      <dgm:t>
        <a:bodyPr/>
        <a:lstStyle/>
        <a:p>
          <a:endParaRPr lang="en-IN"/>
        </a:p>
      </dgm:t>
    </dgm:pt>
    <dgm:pt modelId="{0B5E0E2E-B8EE-46E7-99E5-4E5F1935A5CF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B6F3E733-A920-40D8-8CBF-85683358409C}" type="parTrans" cxnId="{62D92E88-A90C-4432-9B59-C945DB24D1DE}">
      <dgm:prSet/>
      <dgm:spPr/>
      <dgm:t>
        <a:bodyPr/>
        <a:lstStyle/>
        <a:p>
          <a:endParaRPr lang="en-IN"/>
        </a:p>
      </dgm:t>
    </dgm:pt>
    <dgm:pt modelId="{331067EA-2772-4E10-91FB-A5114F8D50E1}" type="sibTrans" cxnId="{62D92E88-A90C-4432-9B59-C945DB24D1DE}">
      <dgm:prSet/>
      <dgm:spPr/>
      <dgm:t>
        <a:bodyPr/>
        <a:lstStyle/>
        <a:p>
          <a:endParaRPr lang="en-IN"/>
        </a:p>
      </dgm:t>
    </dgm:pt>
    <dgm:pt modelId="{ADE30125-0395-49AE-80CB-1F43A239253B}">
      <dgm:prSet/>
      <dgm:spPr/>
      <dgm:t>
        <a:bodyPr/>
        <a:lstStyle/>
        <a:p>
          <a:r>
            <a:rPr lang="en-IN" dirty="0" smtClean="0"/>
            <a:t>Comment</a:t>
          </a:r>
          <a:endParaRPr lang="en-IN" dirty="0"/>
        </a:p>
      </dgm:t>
    </dgm:pt>
    <dgm:pt modelId="{F6A50635-021E-4BD9-9BA7-D610491376EA}" type="parTrans" cxnId="{C4EB58CF-A1ED-479E-87B5-60E0D48358D2}">
      <dgm:prSet/>
      <dgm:spPr/>
      <dgm:t>
        <a:bodyPr/>
        <a:lstStyle/>
        <a:p>
          <a:endParaRPr lang="en-IN"/>
        </a:p>
      </dgm:t>
    </dgm:pt>
    <dgm:pt modelId="{5613463F-F599-4975-A8E1-0D31B5FCAA0D}" type="sibTrans" cxnId="{C4EB58CF-A1ED-479E-87B5-60E0D48358D2}">
      <dgm:prSet/>
      <dgm:spPr/>
      <dgm:t>
        <a:bodyPr/>
        <a:lstStyle/>
        <a:p>
          <a:endParaRPr lang="en-IN"/>
        </a:p>
      </dgm:t>
    </dgm:pt>
    <dgm:pt modelId="{4A439972-D3ED-42EB-B421-A52152133C8F}">
      <dgm:prSet/>
      <dgm:spPr/>
      <dgm:t>
        <a:bodyPr/>
        <a:lstStyle/>
        <a:p>
          <a:r>
            <a:rPr lang="en-IN" dirty="0" smtClean="0"/>
            <a:t>Hello</a:t>
          </a:r>
          <a:endParaRPr lang="en-IN" dirty="0"/>
        </a:p>
      </dgm:t>
    </dgm:pt>
    <dgm:pt modelId="{1C5FDF4F-4F9E-47D0-96E2-F8FA64C01963}" type="parTrans" cxnId="{C8AEE478-9675-421D-9329-49C98B5403D8}">
      <dgm:prSet/>
      <dgm:spPr/>
      <dgm:t>
        <a:bodyPr/>
        <a:lstStyle/>
        <a:p>
          <a:endParaRPr lang="en-IN"/>
        </a:p>
      </dgm:t>
    </dgm:pt>
    <dgm:pt modelId="{06C13B7C-9D5F-4B86-9E75-F9698BD001D0}" type="sibTrans" cxnId="{C8AEE478-9675-421D-9329-49C98B5403D8}">
      <dgm:prSet/>
      <dgm:spPr/>
      <dgm:t>
        <a:bodyPr/>
        <a:lstStyle/>
        <a:p>
          <a:endParaRPr lang="en-IN"/>
        </a:p>
      </dgm:t>
    </dgm:pt>
    <dgm:pt modelId="{657BF2EF-17B0-4534-88FC-DF57C89164F7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C4C43585-615E-46E1-8632-A3A5B2D5A8C3}" type="parTrans" cxnId="{B22C225D-AF3C-4A75-BC0D-16E079EC858E}">
      <dgm:prSet/>
      <dgm:spPr/>
      <dgm:t>
        <a:bodyPr/>
        <a:lstStyle/>
        <a:p>
          <a:endParaRPr lang="en-IN"/>
        </a:p>
      </dgm:t>
    </dgm:pt>
    <dgm:pt modelId="{CDB04CA8-0537-4FF0-9B0A-8B15642D6416}" type="sibTrans" cxnId="{B22C225D-AF3C-4A75-BC0D-16E079EC858E}">
      <dgm:prSet/>
      <dgm:spPr/>
      <dgm:t>
        <a:bodyPr/>
        <a:lstStyle/>
        <a:p>
          <a:endParaRPr lang="en-IN"/>
        </a:p>
      </dgm:t>
    </dgm:pt>
    <dgm:pt modelId="{4FAE3C08-F933-46B6-8072-F346F543374A}" type="pres">
      <dgm:prSet presAssocID="{3786F8AF-EAA2-42AD-86A7-5F84F1F9FA5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2E90A5E-A9ED-4C71-8558-06FC336DEDFC}" type="pres">
      <dgm:prSet presAssocID="{3786F8AF-EAA2-42AD-86A7-5F84F1F9FA58}" presName="hierFlow" presStyleCnt="0"/>
      <dgm:spPr/>
    </dgm:pt>
    <dgm:pt modelId="{EF357065-2A77-4CFE-A9B1-0C0A1B9BDD65}" type="pres">
      <dgm:prSet presAssocID="{3786F8AF-EAA2-42AD-86A7-5F84F1F9FA5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B97696A-A40C-4B33-A8E1-A7A448EA82A8}" type="pres">
      <dgm:prSet presAssocID="{BF84DD4E-CAD1-4632-863A-B113F184663A}" presName="Name14" presStyleCnt="0"/>
      <dgm:spPr/>
    </dgm:pt>
    <dgm:pt modelId="{A8E6DE5F-6051-4D68-9D9B-3F2A0F70B009}" type="pres">
      <dgm:prSet presAssocID="{BF84DD4E-CAD1-4632-863A-B113F184663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9405E19-4D7F-4FAA-BE59-5F24B37F4F8F}" type="pres">
      <dgm:prSet presAssocID="{BF84DD4E-CAD1-4632-863A-B113F184663A}" presName="hierChild2" presStyleCnt="0"/>
      <dgm:spPr/>
    </dgm:pt>
    <dgm:pt modelId="{7B5A9824-5258-4028-9560-5BDEDFB53097}" type="pres">
      <dgm:prSet presAssocID="{227475AA-5611-42EB-A1AE-0ED22298CD11}" presName="Name19" presStyleLbl="parChTrans1D2" presStyleIdx="0" presStyleCnt="1"/>
      <dgm:spPr/>
      <dgm:t>
        <a:bodyPr/>
        <a:lstStyle/>
        <a:p>
          <a:endParaRPr lang="en-IN"/>
        </a:p>
      </dgm:t>
    </dgm:pt>
    <dgm:pt modelId="{583686A8-AC37-4171-B4E5-1738AE550DB9}" type="pres">
      <dgm:prSet presAssocID="{A95C3486-BDBA-4B53-BFD0-5E539B33C010}" presName="Name21" presStyleCnt="0"/>
      <dgm:spPr/>
    </dgm:pt>
    <dgm:pt modelId="{03A3B6A6-B248-4DE9-B08A-994A0DCFD55C}" type="pres">
      <dgm:prSet presAssocID="{A95C3486-BDBA-4B53-BFD0-5E539B33C010}" presName="level2Shape" presStyleLbl="node2" presStyleIdx="0" presStyleCnt="1"/>
      <dgm:spPr/>
      <dgm:t>
        <a:bodyPr/>
        <a:lstStyle/>
        <a:p>
          <a:endParaRPr lang="en-IN"/>
        </a:p>
      </dgm:t>
    </dgm:pt>
    <dgm:pt modelId="{956928CD-A9EC-4111-BE59-302082A639D1}" type="pres">
      <dgm:prSet presAssocID="{A95C3486-BDBA-4B53-BFD0-5E539B33C010}" presName="hierChild3" presStyleCnt="0"/>
      <dgm:spPr/>
    </dgm:pt>
    <dgm:pt modelId="{BC0DF14C-DA7B-403B-8015-FBBE394D1C4F}" type="pres">
      <dgm:prSet presAssocID="{2992BDDC-FC18-40C9-99EE-F369B3A923F2}" presName="Name19" presStyleLbl="parChTrans1D3" presStyleIdx="0" presStyleCnt="3"/>
      <dgm:spPr/>
      <dgm:t>
        <a:bodyPr/>
        <a:lstStyle/>
        <a:p>
          <a:endParaRPr lang="en-IN"/>
        </a:p>
      </dgm:t>
    </dgm:pt>
    <dgm:pt modelId="{B1092E2C-F615-4A83-978B-A5628BE68E42}" type="pres">
      <dgm:prSet presAssocID="{2E746B25-EBCF-4E6C-94C6-224C49D846EF}" presName="Name21" presStyleCnt="0"/>
      <dgm:spPr/>
    </dgm:pt>
    <dgm:pt modelId="{A2A0030E-B743-4209-B2E0-2952F10A268D}" type="pres">
      <dgm:prSet presAssocID="{2E746B25-EBCF-4E6C-94C6-224C49D846EF}" presName="level2Shape" presStyleLbl="node3" presStyleIdx="0" presStyleCnt="3"/>
      <dgm:spPr/>
      <dgm:t>
        <a:bodyPr/>
        <a:lstStyle/>
        <a:p>
          <a:endParaRPr lang="en-IN"/>
        </a:p>
      </dgm:t>
    </dgm:pt>
    <dgm:pt modelId="{AE34AED8-EBA9-4DC1-AFC3-28639B9C25CF}" type="pres">
      <dgm:prSet presAssocID="{2E746B25-EBCF-4E6C-94C6-224C49D846EF}" presName="hierChild3" presStyleCnt="0"/>
      <dgm:spPr/>
    </dgm:pt>
    <dgm:pt modelId="{A364FA70-34A6-42FC-8A39-C64520036332}" type="pres">
      <dgm:prSet presAssocID="{C1433A6E-D25E-465E-8F36-5E3E17D26544}" presName="Name19" presStyleLbl="parChTrans1D4" presStyleIdx="0" presStyleCnt="13"/>
      <dgm:spPr/>
      <dgm:t>
        <a:bodyPr/>
        <a:lstStyle/>
        <a:p>
          <a:endParaRPr lang="en-IN"/>
        </a:p>
      </dgm:t>
    </dgm:pt>
    <dgm:pt modelId="{2A6EBF5C-D59D-4324-BB0E-EAF452FDE204}" type="pres">
      <dgm:prSet presAssocID="{5F1FDC58-08C1-4C1D-8B94-3325374B31BA}" presName="Name21" presStyleCnt="0"/>
      <dgm:spPr/>
    </dgm:pt>
    <dgm:pt modelId="{25F9B7FB-6618-492A-B3DE-4F08AFF3FD9E}" type="pres">
      <dgm:prSet presAssocID="{5F1FDC58-08C1-4C1D-8B94-3325374B31BA}" presName="level2Shape" presStyleLbl="node4" presStyleIdx="0" presStyleCnt="13"/>
      <dgm:spPr/>
      <dgm:t>
        <a:bodyPr/>
        <a:lstStyle/>
        <a:p>
          <a:endParaRPr lang="en-IN"/>
        </a:p>
      </dgm:t>
    </dgm:pt>
    <dgm:pt modelId="{A5FC1B86-CE0F-4C01-AEAC-E5B03A9BD0D1}" type="pres">
      <dgm:prSet presAssocID="{5F1FDC58-08C1-4C1D-8B94-3325374B31BA}" presName="hierChild3" presStyleCnt="0"/>
      <dgm:spPr/>
    </dgm:pt>
    <dgm:pt modelId="{75464043-2839-4B5B-A37C-AD880C99EE0B}" type="pres">
      <dgm:prSet presAssocID="{226EBDC0-D526-400B-A6C4-599924C5A0C2}" presName="Name19" presStyleLbl="parChTrans1D4" presStyleIdx="1" presStyleCnt="13"/>
      <dgm:spPr/>
      <dgm:t>
        <a:bodyPr/>
        <a:lstStyle/>
        <a:p>
          <a:endParaRPr lang="en-IN"/>
        </a:p>
      </dgm:t>
    </dgm:pt>
    <dgm:pt modelId="{09C087D3-AC30-4600-BC4C-1EAE46425ED0}" type="pres">
      <dgm:prSet presAssocID="{50985401-CB64-485E-8457-FE8F05F46ECD}" presName="Name21" presStyleCnt="0"/>
      <dgm:spPr/>
    </dgm:pt>
    <dgm:pt modelId="{D833DB19-0B69-427D-BC6C-09072BA1D432}" type="pres">
      <dgm:prSet presAssocID="{50985401-CB64-485E-8457-FE8F05F46ECD}" presName="level2Shape" presStyleLbl="node4" presStyleIdx="1" presStyleCnt="13"/>
      <dgm:spPr/>
      <dgm:t>
        <a:bodyPr/>
        <a:lstStyle/>
        <a:p>
          <a:endParaRPr lang="en-IN"/>
        </a:p>
      </dgm:t>
    </dgm:pt>
    <dgm:pt modelId="{70615232-23BD-4C69-8614-0F4B328A55CD}" type="pres">
      <dgm:prSet presAssocID="{50985401-CB64-485E-8457-FE8F05F46ECD}" presName="hierChild3" presStyleCnt="0"/>
      <dgm:spPr/>
    </dgm:pt>
    <dgm:pt modelId="{0C54AF0F-C6AF-4B3F-8B20-730E3E500EA3}" type="pres">
      <dgm:prSet presAssocID="{02471732-E6AB-46D3-A85F-F2E8F6F70DA4}" presName="Name19" presStyleLbl="parChTrans1D4" presStyleIdx="2" presStyleCnt="13"/>
      <dgm:spPr/>
      <dgm:t>
        <a:bodyPr/>
        <a:lstStyle/>
        <a:p>
          <a:endParaRPr lang="en-IN"/>
        </a:p>
      </dgm:t>
    </dgm:pt>
    <dgm:pt modelId="{946BAADC-C1A5-46F7-A341-D6E3E603CC49}" type="pres">
      <dgm:prSet presAssocID="{524FEA04-7968-4480-A482-07CA71398486}" presName="Name21" presStyleCnt="0"/>
      <dgm:spPr/>
    </dgm:pt>
    <dgm:pt modelId="{59A7DD3B-8FBC-4EE8-8E2A-CF495B2EA944}" type="pres">
      <dgm:prSet presAssocID="{524FEA04-7968-4480-A482-07CA71398486}" presName="level2Shape" presStyleLbl="node4" presStyleIdx="2" presStyleCnt="13"/>
      <dgm:spPr/>
      <dgm:t>
        <a:bodyPr/>
        <a:lstStyle/>
        <a:p>
          <a:endParaRPr lang="en-IN"/>
        </a:p>
      </dgm:t>
    </dgm:pt>
    <dgm:pt modelId="{7E0906E3-1E2E-4E59-BF35-85BD1EC6AB56}" type="pres">
      <dgm:prSet presAssocID="{524FEA04-7968-4480-A482-07CA71398486}" presName="hierChild3" presStyleCnt="0"/>
      <dgm:spPr/>
    </dgm:pt>
    <dgm:pt modelId="{2B1D1363-A3C3-440F-9C44-DC1A7FFE3D82}" type="pres">
      <dgm:prSet presAssocID="{30DDA8EE-6867-41AB-B28F-4EA5160E11A7}" presName="Name19" presStyleLbl="parChTrans1D4" presStyleIdx="3" presStyleCnt="13"/>
      <dgm:spPr/>
      <dgm:t>
        <a:bodyPr/>
        <a:lstStyle/>
        <a:p>
          <a:endParaRPr lang="en-IN"/>
        </a:p>
      </dgm:t>
    </dgm:pt>
    <dgm:pt modelId="{093F174F-C417-4DFC-9374-3145D25F2694}" type="pres">
      <dgm:prSet presAssocID="{1E225DF8-61F1-4F54-BF3B-B4A19DFED7BC}" presName="Name21" presStyleCnt="0"/>
      <dgm:spPr/>
    </dgm:pt>
    <dgm:pt modelId="{93DED282-35E7-4813-AC40-3731E22D46C1}" type="pres">
      <dgm:prSet presAssocID="{1E225DF8-61F1-4F54-BF3B-B4A19DFED7BC}" presName="level2Shape" presStyleLbl="node4" presStyleIdx="3" presStyleCnt="13"/>
      <dgm:spPr/>
      <dgm:t>
        <a:bodyPr/>
        <a:lstStyle/>
        <a:p>
          <a:endParaRPr lang="en-IN"/>
        </a:p>
      </dgm:t>
    </dgm:pt>
    <dgm:pt modelId="{49E53FF4-60E9-492D-BF30-D70CE47120E9}" type="pres">
      <dgm:prSet presAssocID="{1E225DF8-61F1-4F54-BF3B-B4A19DFED7BC}" presName="hierChild3" presStyleCnt="0"/>
      <dgm:spPr/>
    </dgm:pt>
    <dgm:pt modelId="{E4146B34-F1C5-4DEC-955E-8C02896444BF}" type="pres">
      <dgm:prSet presAssocID="{C4C43585-615E-46E1-8632-A3A5B2D5A8C3}" presName="Name19" presStyleLbl="parChTrans1D3" presStyleIdx="1" presStyleCnt="3"/>
      <dgm:spPr/>
      <dgm:t>
        <a:bodyPr/>
        <a:lstStyle/>
        <a:p>
          <a:endParaRPr lang="en-IN"/>
        </a:p>
      </dgm:t>
    </dgm:pt>
    <dgm:pt modelId="{275EFFD4-ABF9-4844-9DAC-14E5D658F59D}" type="pres">
      <dgm:prSet presAssocID="{657BF2EF-17B0-4534-88FC-DF57C89164F7}" presName="Name21" presStyleCnt="0"/>
      <dgm:spPr/>
    </dgm:pt>
    <dgm:pt modelId="{8E39F913-E596-40B9-B2D6-A21CE3FBB53F}" type="pres">
      <dgm:prSet presAssocID="{657BF2EF-17B0-4534-88FC-DF57C89164F7}" presName="level2Shape" presStyleLbl="node3" presStyleIdx="1" presStyleCnt="3" custLinFactX="9497" custLinFactNeighborX="100000"/>
      <dgm:spPr/>
      <dgm:t>
        <a:bodyPr/>
        <a:lstStyle/>
        <a:p>
          <a:endParaRPr lang="en-IN"/>
        </a:p>
      </dgm:t>
    </dgm:pt>
    <dgm:pt modelId="{8CDDE358-475C-4732-9916-66C4FF0EE2A4}" type="pres">
      <dgm:prSet presAssocID="{657BF2EF-17B0-4534-88FC-DF57C89164F7}" presName="hierChild3" presStyleCnt="0"/>
      <dgm:spPr/>
    </dgm:pt>
    <dgm:pt modelId="{285E8AA7-791B-4734-A904-4B23275D63CC}" type="pres">
      <dgm:prSet presAssocID="{FAFEBD9A-8872-41F5-B0C6-25433128E649}" presName="Name19" presStyleLbl="parChTrans1D3" presStyleIdx="2" presStyleCnt="3"/>
      <dgm:spPr/>
      <dgm:t>
        <a:bodyPr/>
        <a:lstStyle/>
        <a:p>
          <a:endParaRPr lang="en-IN"/>
        </a:p>
      </dgm:t>
    </dgm:pt>
    <dgm:pt modelId="{4BACCD1F-0347-4FB8-A3A7-6010B1E9EC7C}" type="pres">
      <dgm:prSet presAssocID="{ACA1EF63-49BC-4A49-98D6-96FEBECD2DDD}" presName="Name21" presStyleCnt="0"/>
      <dgm:spPr/>
    </dgm:pt>
    <dgm:pt modelId="{B89F1960-E960-42AD-8AF8-27BC37F2F0A2}" type="pres">
      <dgm:prSet presAssocID="{ACA1EF63-49BC-4A49-98D6-96FEBECD2DDD}" presName="level2Shape" presStyleLbl="node3" presStyleIdx="2" presStyleCnt="3"/>
      <dgm:spPr/>
      <dgm:t>
        <a:bodyPr/>
        <a:lstStyle/>
        <a:p>
          <a:endParaRPr lang="en-IN"/>
        </a:p>
      </dgm:t>
    </dgm:pt>
    <dgm:pt modelId="{015DAB8E-A0DC-41B5-969D-6B235D501E63}" type="pres">
      <dgm:prSet presAssocID="{ACA1EF63-49BC-4A49-98D6-96FEBECD2DDD}" presName="hierChild3" presStyleCnt="0"/>
      <dgm:spPr/>
    </dgm:pt>
    <dgm:pt modelId="{C498D0B1-6D9A-4A86-8C59-75A2D74EA6F1}" type="pres">
      <dgm:prSet presAssocID="{F5279EC4-8D00-4E9B-9EB5-67D94ED87B6B}" presName="Name19" presStyleLbl="parChTrans1D4" presStyleIdx="4" presStyleCnt="13"/>
      <dgm:spPr/>
      <dgm:t>
        <a:bodyPr/>
        <a:lstStyle/>
        <a:p>
          <a:endParaRPr lang="en-IN"/>
        </a:p>
      </dgm:t>
    </dgm:pt>
    <dgm:pt modelId="{FCD6534C-4E50-4A9F-9CCD-95640FED26D1}" type="pres">
      <dgm:prSet presAssocID="{131B0DD2-0B41-4488-8D28-4EABDE37BF55}" presName="Name21" presStyleCnt="0"/>
      <dgm:spPr/>
    </dgm:pt>
    <dgm:pt modelId="{6A819E89-F60B-41BB-B26F-1D84F300E73F}" type="pres">
      <dgm:prSet presAssocID="{131B0DD2-0B41-4488-8D28-4EABDE37BF55}" presName="level2Shape" presStyleLbl="node4" presStyleIdx="4" presStyleCnt="13"/>
      <dgm:spPr/>
      <dgm:t>
        <a:bodyPr/>
        <a:lstStyle/>
        <a:p>
          <a:endParaRPr lang="en-IN"/>
        </a:p>
      </dgm:t>
    </dgm:pt>
    <dgm:pt modelId="{325DBDB3-2147-4CB0-ACBF-6DB53F37BA08}" type="pres">
      <dgm:prSet presAssocID="{131B0DD2-0B41-4488-8D28-4EABDE37BF55}" presName="hierChild3" presStyleCnt="0"/>
      <dgm:spPr/>
    </dgm:pt>
    <dgm:pt modelId="{15B374FE-153D-4D1F-8A8D-57A765F91647}" type="pres">
      <dgm:prSet presAssocID="{58BB4B87-4E5F-45D2-9BB3-482AC72AD207}" presName="Name19" presStyleLbl="parChTrans1D4" presStyleIdx="5" presStyleCnt="13"/>
      <dgm:spPr/>
      <dgm:t>
        <a:bodyPr/>
        <a:lstStyle/>
        <a:p>
          <a:endParaRPr lang="en-IN"/>
        </a:p>
      </dgm:t>
    </dgm:pt>
    <dgm:pt modelId="{AF95D5A7-2EF0-495F-AB30-4244415C0816}" type="pres">
      <dgm:prSet presAssocID="{C66DDD6A-D0A0-4DC2-8C58-7F897EE2C12C}" presName="Name21" presStyleCnt="0"/>
      <dgm:spPr/>
    </dgm:pt>
    <dgm:pt modelId="{A6DAE502-96C2-4AE6-93E0-BF2830B6CE6B}" type="pres">
      <dgm:prSet presAssocID="{C66DDD6A-D0A0-4DC2-8C58-7F897EE2C12C}" presName="level2Shape" presStyleLbl="node4" presStyleIdx="5" presStyleCnt="13"/>
      <dgm:spPr/>
      <dgm:t>
        <a:bodyPr/>
        <a:lstStyle/>
        <a:p>
          <a:endParaRPr lang="en-IN"/>
        </a:p>
      </dgm:t>
    </dgm:pt>
    <dgm:pt modelId="{B1514FDF-BA0F-442D-999E-1BB435325F87}" type="pres">
      <dgm:prSet presAssocID="{C66DDD6A-D0A0-4DC2-8C58-7F897EE2C12C}" presName="hierChild3" presStyleCnt="0"/>
      <dgm:spPr/>
    </dgm:pt>
    <dgm:pt modelId="{1A57F245-BAC6-47E6-ADFF-E5394C09B018}" type="pres">
      <dgm:prSet presAssocID="{B6F3E733-A920-40D8-8CBF-85683358409C}" presName="Name19" presStyleLbl="parChTrans1D4" presStyleIdx="6" presStyleCnt="13"/>
      <dgm:spPr/>
      <dgm:t>
        <a:bodyPr/>
        <a:lstStyle/>
        <a:p>
          <a:endParaRPr lang="en-IN"/>
        </a:p>
      </dgm:t>
    </dgm:pt>
    <dgm:pt modelId="{2188C6F7-4BE8-4BC4-B448-4F0868BE6554}" type="pres">
      <dgm:prSet presAssocID="{0B5E0E2E-B8EE-46E7-99E5-4E5F1935A5CF}" presName="Name21" presStyleCnt="0"/>
      <dgm:spPr/>
    </dgm:pt>
    <dgm:pt modelId="{41DD3D9B-4897-41A1-AD79-7945F451DF24}" type="pres">
      <dgm:prSet presAssocID="{0B5E0E2E-B8EE-46E7-99E5-4E5F1935A5CF}" presName="level2Shape" presStyleLbl="node4" presStyleIdx="6" presStyleCnt="13"/>
      <dgm:spPr/>
      <dgm:t>
        <a:bodyPr/>
        <a:lstStyle/>
        <a:p>
          <a:endParaRPr lang="en-IN"/>
        </a:p>
      </dgm:t>
    </dgm:pt>
    <dgm:pt modelId="{8B8251F4-A0D5-4C20-93E4-90222D3B2C7A}" type="pres">
      <dgm:prSet presAssocID="{0B5E0E2E-B8EE-46E7-99E5-4E5F1935A5CF}" presName="hierChild3" presStyleCnt="0"/>
      <dgm:spPr/>
    </dgm:pt>
    <dgm:pt modelId="{9FB1AC4A-2664-4AED-A474-B45F42F47FEE}" type="pres">
      <dgm:prSet presAssocID="{F6A50635-021E-4BD9-9BA7-D610491376EA}" presName="Name19" presStyleLbl="parChTrans1D4" presStyleIdx="7" presStyleCnt="13"/>
      <dgm:spPr/>
      <dgm:t>
        <a:bodyPr/>
        <a:lstStyle/>
        <a:p>
          <a:endParaRPr lang="en-IN"/>
        </a:p>
      </dgm:t>
    </dgm:pt>
    <dgm:pt modelId="{5CB4874D-693F-4683-853C-E3420988F04D}" type="pres">
      <dgm:prSet presAssocID="{ADE30125-0395-49AE-80CB-1F43A239253B}" presName="Name21" presStyleCnt="0"/>
      <dgm:spPr/>
    </dgm:pt>
    <dgm:pt modelId="{9AAF0D66-4230-4DA6-A0A9-9C7011D661A2}" type="pres">
      <dgm:prSet presAssocID="{ADE30125-0395-49AE-80CB-1F43A239253B}" presName="level2Shape" presStyleLbl="node4" presStyleIdx="7" presStyleCnt="13"/>
      <dgm:spPr/>
      <dgm:t>
        <a:bodyPr/>
        <a:lstStyle/>
        <a:p>
          <a:endParaRPr lang="en-IN"/>
        </a:p>
      </dgm:t>
    </dgm:pt>
    <dgm:pt modelId="{3D67BE1E-5675-4A51-AB3F-31AB5271DE10}" type="pres">
      <dgm:prSet presAssocID="{ADE30125-0395-49AE-80CB-1F43A239253B}" presName="hierChild3" presStyleCnt="0"/>
      <dgm:spPr/>
    </dgm:pt>
    <dgm:pt modelId="{529DAE1D-3424-44CB-A353-8AD70A492593}" type="pres">
      <dgm:prSet presAssocID="{1C5FDF4F-4F9E-47D0-96E2-F8FA64C01963}" presName="Name19" presStyleLbl="parChTrans1D4" presStyleIdx="8" presStyleCnt="13"/>
      <dgm:spPr/>
      <dgm:t>
        <a:bodyPr/>
        <a:lstStyle/>
        <a:p>
          <a:endParaRPr lang="en-IN"/>
        </a:p>
      </dgm:t>
    </dgm:pt>
    <dgm:pt modelId="{3424D2CF-FC8B-4FEE-94E4-A28D3E08FDA3}" type="pres">
      <dgm:prSet presAssocID="{4A439972-D3ED-42EB-B421-A52152133C8F}" presName="Name21" presStyleCnt="0"/>
      <dgm:spPr/>
    </dgm:pt>
    <dgm:pt modelId="{1F9C1453-D829-4D16-BC42-E18A365065E1}" type="pres">
      <dgm:prSet presAssocID="{4A439972-D3ED-42EB-B421-A52152133C8F}" presName="level2Shape" presStyleLbl="node4" presStyleIdx="8" presStyleCnt="13"/>
      <dgm:spPr/>
      <dgm:t>
        <a:bodyPr/>
        <a:lstStyle/>
        <a:p>
          <a:endParaRPr lang="en-IN"/>
        </a:p>
      </dgm:t>
    </dgm:pt>
    <dgm:pt modelId="{8E06AE03-32BD-4621-A830-920A88730DD3}" type="pres">
      <dgm:prSet presAssocID="{4A439972-D3ED-42EB-B421-A52152133C8F}" presName="hierChild3" presStyleCnt="0"/>
      <dgm:spPr/>
    </dgm:pt>
    <dgm:pt modelId="{9A7D5106-BD67-467D-8239-EB20F6823D83}" type="pres">
      <dgm:prSet presAssocID="{C1C088E7-3308-4DEB-9FBF-BF460BB8497C}" presName="Name19" presStyleLbl="parChTrans1D4" presStyleIdx="9" presStyleCnt="13"/>
      <dgm:spPr/>
      <dgm:t>
        <a:bodyPr/>
        <a:lstStyle/>
        <a:p>
          <a:endParaRPr lang="en-IN"/>
        </a:p>
      </dgm:t>
    </dgm:pt>
    <dgm:pt modelId="{95A94915-4CEC-4F8D-97FF-8FEE19044B87}" type="pres">
      <dgm:prSet presAssocID="{53473CCE-8CF4-4E36-B566-DBF9B4BA8455}" presName="Name21" presStyleCnt="0"/>
      <dgm:spPr/>
    </dgm:pt>
    <dgm:pt modelId="{3E3722D0-20A0-42CB-908A-3390C58BF032}" type="pres">
      <dgm:prSet presAssocID="{53473CCE-8CF4-4E36-B566-DBF9B4BA8455}" presName="level2Shape" presStyleLbl="node4" presStyleIdx="9" presStyleCnt="13"/>
      <dgm:spPr/>
      <dgm:t>
        <a:bodyPr/>
        <a:lstStyle/>
        <a:p>
          <a:endParaRPr lang="en-IN"/>
        </a:p>
      </dgm:t>
    </dgm:pt>
    <dgm:pt modelId="{7DBB56D0-B127-4EB8-BECB-830FA02C6F14}" type="pres">
      <dgm:prSet presAssocID="{53473CCE-8CF4-4E36-B566-DBF9B4BA8455}" presName="hierChild3" presStyleCnt="0"/>
      <dgm:spPr/>
    </dgm:pt>
    <dgm:pt modelId="{E6EC01B7-D500-424A-96E8-9C25E8E96BEA}" type="pres">
      <dgm:prSet presAssocID="{2457A8C7-9B52-4375-87EF-A15BA2718EA6}" presName="Name19" presStyleLbl="parChTrans1D4" presStyleIdx="10" presStyleCnt="13"/>
      <dgm:spPr/>
      <dgm:t>
        <a:bodyPr/>
        <a:lstStyle/>
        <a:p>
          <a:endParaRPr lang="en-IN"/>
        </a:p>
      </dgm:t>
    </dgm:pt>
    <dgm:pt modelId="{D644D86F-3CC9-4846-89F3-26A5F709A7EC}" type="pres">
      <dgm:prSet presAssocID="{FFE8134E-520F-40BB-B7D2-70F3AE563B91}" presName="Name21" presStyleCnt="0"/>
      <dgm:spPr/>
    </dgm:pt>
    <dgm:pt modelId="{9CCB10A7-ACC2-4C88-9F75-11376140AB3E}" type="pres">
      <dgm:prSet presAssocID="{FFE8134E-520F-40BB-B7D2-70F3AE563B91}" presName="level2Shape" presStyleLbl="node4" presStyleIdx="10" presStyleCnt="13"/>
      <dgm:spPr/>
      <dgm:t>
        <a:bodyPr/>
        <a:lstStyle/>
        <a:p>
          <a:endParaRPr lang="en-IN"/>
        </a:p>
      </dgm:t>
    </dgm:pt>
    <dgm:pt modelId="{3619EB25-6B25-4D7B-932C-71E9163D64AD}" type="pres">
      <dgm:prSet presAssocID="{FFE8134E-520F-40BB-B7D2-70F3AE563B91}" presName="hierChild3" presStyleCnt="0"/>
      <dgm:spPr/>
    </dgm:pt>
    <dgm:pt modelId="{A0B58209-C95E-4654-844F-696F021B2E00}" type="pres">
      <dgm:prSet presAssocID="{1FE3719D-E7A6-419D-A80A-123B32E6E2A1}" presName="Name19" presStyleLbl="parChTrans1D4" presStyleIdx="11" presStyleCnt="13"/>
      <dgm:spPr/>
      <dgm:t>
        <a:bodyPr/>
        <a:lstStyle/>
        <a:p>
          <a:endParaRPr lang="en-IN"/>
        </a:p>
      </dgm:t>
    </dgm:pt>
    <dgm:pt modelId="{F4C01098-8338-420D-A2F4-40B71B3117FC}" type="pres">
      <dgm:prSet presAssocID="{0F0109EF-42F4-43C0-AA2F-36C594345549}" presName="Name21" presStyleCnt="0"/>
      <dgm:spPr/>
    </dgm:pt>
    <dgm:pt modelId="{5C398E45-FCC6-4CB4-AE95-BDF768EBFF08}" type="pres">
      <dgm:prSet presAssocID="{0F0109EF-42F4-43C0-AA2F-36C594345549}" presName="level2Shape" presStyleLbl="node4" presStyleIdx="11" presStyleCnt="13"/>
      <dgm:spPr/>
      <dgm:t>
        <a:bodyPr/>
        <a:lstStyle/>
        <a:p>
          <a:endParaRPr lang="en-IN"/>
        </a:p>
      </dgm:t>
    </dgm:pt>
    <dgm:pt modelId="{7E7F3634-B608-4F3C-B9A2-29D3CE8BFAC4}" type="pres">
      <dgm:prSet presAssocID="{0F0109EF-42F4-43C0-AA2F-36C594345549}" presName="hierChild3" presStyleCnt="0"/>
      <dgm:spPr/>
    </dgm:pt>
    <dgm:pt modelId="{E6F4ED39-1C46-4C78-A3CF-9DF1581528D7}" type="pres">
      <dgm:prSet presAssocID="{78349353-B3CB-467E-BE0C-2FBB7AF333A0}" presName="Name19" presStyleLbl="parChTrans1D4" presStyleIdx="12" presStyleCnt="13"/>
      <dgm:spPr/>
      <dgm:t>
        <a:bodyPr/>
        <a:lstStyle/>
        <a:p>
          <a:endParaRPr lang="en-IN"/>
        </a:p>
      </dgm:t>
    </dgm:pt>
    <dgm:pt modelId="{31994CDC-111B-49CF-A6C4-5D4ACA5D5E35}" type="pres">
      <dgm:prSet presAssocID="{F46E3EBB-2F78-437C-BD4F-B9306A3B463F}" presName="Name21" presStyleCnt="0"/>
      <dgm:spPr/>
    </dgm:pt>
    <dgm:pt modelId="{26C5A848-B0F3-4384-A4DA-3F91F932F657}" type="pres">
      <dgm:prSet presAssocID="{F46E3EBB-2F78-437C-BD4F-B9306A3B463F}" presName="level2Shape" presStyleLbl="node4" presStyleIdx="12" presStyleCnt="13"/>
      <dgm:spPr/>
      <dgm:t>
        <a:bodyPr/>
        <a:lstStyle/>
        <a:p>
          <a:endParaRPr lang="en-IN"/>
        </a:p>
      </dgm:t>
    </dgm:pt>
    <dgm:pt modelId="{ABC1FE47-1FA9-4202-8705-C3C60F711238}" type="pres">
      <dgm:prSet presAssocID="{F46E3EBB-2F78-437C-BD4F-B9306A3B463F}" presName="hierChild3" presStyleCnt="0"/>
      <dgm:spPr/>
    </dgm:pt>
    <dgm:pt modelId="{D651ABCB-3730-47FE-8D86-5590E6E30C00}" type="pres">
      <dgm:prSet presAssocID="{3786F8AF-EAA2-42AD-86A7-5F84F1F9FA58}" presName="bgShapesFlow" presStyleCnt="0"/>
      <dgm:spPr/>
    </dgm:pt>
  </dgm:ptLst>
  <dgm:cxnLst>
    <dgm:cxn modelId="{00BE9293-5357-4F66-B1B2-155374A46E4C}" srcId="{3786F8AF-EAA2-42AD-86A7-5F84F1F9FA58}" destId="{BF84DD4E-CAD1-4632-863A-B113F184663A}" srcOrd="0" destOrd="0" parTransId="{AAF67485-2EF3-47E9-A7F9-71DF52E55CF2}" sibTransId="{06CF17C5-F087-4935-8C43-EE9B36564548}"/>
    <dgm:cxn modelId="{EB5C5458-2251-423F-B525-D54749D80F00}" type="presOf" srcId="{A95C3486-BDBA-4B53-BFD0-5E539B33C010}" destId="{03A3B6A6-B248-4DE9-B08A-994A0DCFD55C}" srcOrd="0" destOrd="0" presId="urn:microsoft.com/office/officeart/2005/8/layout/hierarchy6"/>
    <dgm:cxn modelId="{62D92E88-A90C-4432-9B59-C945DB24D1DE}" srcId="{C66DDD6A-D0A0-4DC2-8C58-7F897EE2C12C}" destId="{0B5E0E2E-B8EE-46E7-99E5-4E5F1935A5CF}" srcOrd="0" destOrd="0" parTransId="{B6F3E733-A920-40D8-8CBF-85683358409C}" sibTransId="{331067EA-2772-4E10-91FB-A5114F8D50E1}"/>
    <dgm:cxn modelId="{61A34F0E-08AA-43B9-8223-106AC7176B2D}" type="presOf" srcId="{F6A50635-021E-4BD9-9BA7-D610491376EA}" destId="{9FB1AC4A-2664-4AED-A474-B45F42F47FEE}" srcOrd="0" destOrd="0" presId="urn:microsoft.com/office/officeart/2005/8/layout/hierarchy6"/>
    <dgm:cxn modelId="{7EF8B30F-58DA-4541-8F0B-A04FC6E07F19}" type="presOf" srcId="{131B0DD2-0B41-4488-8D28-4EABDE37BF55}" destId="{6A819E89-F60B-41BB-B26F-1D84F300E73F}" srcOrd="0" destOrd="0" presId="urn:microsoft.com/office/officeart/2005/8/layout/hierarchy6"/>
    <dgm:cxn modelId="{1D198A4A-3EEC-43AF-B48C-6E3C9896BA92}" type="presOf" srcId="{227475AA-5611-42EB-A1AE-0ED22298CD11}" destId="{7B5A9824-5258-4028-9560-5BDEDFB53097}" srcOrd="0" destOrd="0" presId="urn:microsoft.com/office/officeart/2005/8/layout/hierarchy6"/>
    <dgm:cxn modelId="{85A70EB6-2DF2-4677-A834-82FEE4F57CD4}" srcId="{FFE8134E-520F-40BB-B7D2-70F3AE563B91}" destId="{0F0109EF-42F4-43C0-AA2F-36C594345549}" srcOrd="0" destOrd="0" parTransId="{1FE3719D-E7A6-419D-A80A-123B32E6E2A1}" sibTransId="{F302A24F-B97D-4B09-8CA6-3AD5CD5AC491}"/>
    <dgm:cxn modelId="{925F95BA-1D29-4C54-B07D-6BAAA6D41DFD}" type="presOf" srcId="{02471732-E6AB-46D3-A85F-F2E8F6F70DA4}" destId="{0C54AF0F-C6AF-4B3F-8B20-730E3E500EA3}" srcOrd="0" destOrd="0" presId="urn:microsoft.com/office/officeart/2005/8/layout/hierarchy6"/>
    <dgm:cxn modelId="{373E20EF-BE4B-410E-9328-E8DD3B92C839}" type="presOf" srcId="{0F0109EF-42F4-43C0-AA2F-36C594345549}" destId="{5C398E45-FCC6-4CB4-AE95-BDF768EBFF08}" srcOrd="0" destOrd="0" presId="urn:microsoft.com/office/officeart/2005/8/layout/hierarchy6"/>
    <dgm:cxn modelId="{4B927427-F09C-4A57-84B4-63973F129CD0}" srcId="{50985401-CB64-485E-8457-FE8F05F46ECD}" destId="{524FEA04-7968-4480-A482-07CA71398486}" srcOrd="0" destOrd="0" parTransId="{02471732-E6AB-46D3-A85F-F2E8F6F70DA4}" sibTransId="{BC262675-81C8-4549-A479-048627C40D4D}"/>
    <dgm:cxn modelId="{ACA22F18-B1EC-47B7-B57F-002E01A562A6}" type="presOf" srcId="{FAFEBD9A-8872-41F5-B0C6-25433128E649}" destId="{285E8AA7-791B-4734-A904-4B23275D63CC}" srcOrd="0" destOrd="0" presId="urn:microsoft.com/office/officeart/2005/8/layout/hierarchy6"/>
    <dgm:cxn modelId="{CEB5F3C9-B62A-4C9D-BAD5-9EBB10919080}" srcId="{ACA1EF63-49BC-4A49-98D6-96FEBECD2DDD}" destId="{F46E3EBB-2F78-437C-BD4F-B9306A3B463F}" srcOrd="4" destOrd="0" parTransId="{78349353-B3CB-467E-BE0C-2FBB7AF333A0}" sibTransId="{02E30EF7-25B5-425C-BC6B-AA76992FAA7D}"/>
    <dgm:cxn modelId="{2F19888D-2BF0-45A9-BE29-BE1417E095B1}" type="presOf" srcId="{5F1FDC58-08C1-4C1D-8B94-3325374B31BA}" destId="{25F9B7FB-6618-492A-B3DE-4F08AFF3FD9E}" srcOrd="0" destOrd="0" presId="urn:microsoft.com/office/officeart/2005/8/layout/hierarchy6"/>
    <dgm:cxn modelId="{A06BC6F2-4336-4E68-A3C2-89279AA31847}" type="presOf" srcId="{3786F8AF-EAA2-42AD-86A7-5F84F1F9FA58}" destId="{4FAE3C08-F933-46B6-8072-F346F543374A}" srcOrd="0" destOrd="0" presId="urn:microsoft.com/office/officeart/2005/8/layout/hierarchy6"/>
    <dgm:cxn modelId="{EE517AC9-BC60-4785-ACC4-9A7EAFEDD656}" srcId="{2E746B25-EBCF-4E6C-94C6-224C49D846EF}" destId="{50985401-CB64-485E-8457-FE8F05F46ECD}" srcOrd="1" destOrd="0" parTransId="{226EBDC0-D526-400B-A6C4-599924C5A0C2}" sibTransId="{51CA8ECC-974E-4D05-9DBE-E852FC2A4091}"/>
    <dgm:cxn modelId="{321290C8-8C75-4D82-A947-ABAE2103838F}" srcId="{ACA1EF63-49BC-4A49-98D6-96FEBECD2DDD}" destId="{FFE8134E-520F-40BB-B7D2-70F3AE563B91}" srcOrd="3" destOrd="0" parTransId="{2457A8C7-9B52-4375-87EF-A15BA2718EA6}" sibTransId="{175B9FD8-52C9-49A7-9B3B-888D398AB75F}"/>
    <dgm:cxn modelId="{A5B75525-C3A0-4FBF-A141-66327FB28472}" type="presOf" srcId="{1FE3719D-E7A6-419D-A80A-123B32E6E2A1}" destId="{A0B58209-C95E-4654-844F-696F021B2E00}" srcOrd="0" destOrd="0" presId="urn:microsoft.com/office/officeart/2005/8/layout/hierarchy6"/>
    <dgm:cxn modelId="{C4EB58CF-A1ED-479E-87B5-60E0D48358D2}" srcId="{C66DDD6A-D0A0-4DC2-8C58-7F897EE2C12C}" destId="{ADE30125-0395-49AE-80CB-1F43A239253B}" srcOrd="1" destOrd="0" parTransId="{F6A50635-021E-4BD9-9BA7-D610491376EA}" sibTransId="{5613463F-F599-4975-A8E1-0D31B5FCAA0D}"/>
    <dgm:cxn modelId="{A3B4BB1A-1F78-4D7E-AB62-C975EDC75F7F}" type="presOf" srcId="{657BF2EF-17B0-4534-88FC-DF57C89164F7}" destId="{8E39F913-E596-40B9-B2D6-A21CE3FBB53F}" srcOrd="0" destOrd="0" presId="urn:microsoft.com/office/officeart/2005/8/layout/hierarchy6"/>
    <dgm:cxn modelId="{DAAB4E5B-5EC7-4F4C-BC5D-74BC0A02B0FB}" type="presOf" srcId="{B6F3E733-A920-40D8-8CBF-85683358409C}" destId="{1A57F245-BAC6-47E6-ADFF-E5394C09B018}" srcOrd="0" destOrd="0" presId="urn:microsoft.com/office/officeart/2005/8/layout/hierarchy6"/>
    <dgm:cxn modelId="{97EE60D6-1A11-4249-9A13-A663E967820E}" type="presOf" srcId="{C4C43585-615E-46E1-8632-A3A5B2D5A8C3}" destId="{E4146B34-F1C5-4DEC-955E-8C02896444BF}" srcOrd="0" destOrd="0" presId="urn:microsoft.com/office/officeart/2005/8/layout/hierarchy6"/>
    <dgm:cxn modelId="{6C04E1F4-3627-47CB-BC92-4C639E556601}" type="presOf" srcId="{58BB4B87-4E5F-45D2-9BB3-482AC72AD207}" destId="{15B374FE-153D-4D1F-8A8D-57A765F91647}" srcOrd="0" destOrd="0" presId="urn:microsoft.com/office/officeart/2005/8/layout/hierarchy6"/>
    <dgm:cxn modelId="{A4E053EF-3278-451A-89EB-5136F13C5935}" srcId="{2E746B25-EBCF-4E6C-94C6-224C49D846EF}" destId="{5F1FDC58-08C1-4C1D-8B94-3325374B31BA}" srcOrd="0" destOrd="0" parTransId="{C1433A6E-D25E-465E-8F36-5E3E17D26544}" sibTransId="{7B6E3ABF-FA98-4618-B81E-5D83D5A2B514}"/>
    <dgm:cxn modelId="{C8026883-2FDE-42C7-9781-187E5AAD9077}" type="presOf" srcId="{ADE30125-0395-49AE-80CB-1F43A239253B}" destId="{9AAF0D66-4230-4DA6-A0A9-9C7011D661A2}" srcOrd="0" destOrd="0" presId="urn:microsoft.com/office/officeart/2005/8/layout/hierarchy6"/>
    <dgm:cxn modelId="{FFF54D8D-5906-497C-8877-0CC5838D14A8}" type="presOf" srcId="{30DDA8EE-6867-41AB-B28F-4EA5160E11A7}" destId="{2B1D1363-A3C3-440F-9C44-DC1A7FFE3D82}" srcOrd="0" destOrd="0" presId="urn:microsoft.com/office/officeart/2005/8/layout/hierarchy6"/>
    <dgm:cxn modelId="{E0C683A9-9C0A-42E7-9CA7-05760A2472BE}" type="presOf" srcId="{2457A8C7-9B52-4375-87EF-A15BA2718EA6}" destId="{E6EC01B7-D500-424A-96E8-9C25E8E96BEA}" srcOrd="0" destOrd="0" presId="urn:microsoft.com/office/officeart/2005/8/layout/hierarchy6"/>
    <dgm:cxn modelId="{6E6FE3A3-44DD-48D4-ADDF-8406317BE6AC}" type="presOf" srcId="{C1433A6E-D25E-465E-8F36-5E3E17D26544}" destId="{A364FA70-34A6-42FC-8A39-C64520036332}" srcOrd="0" destOrd="0" presId="urn:microsoft.com/office/officeart/2005/8/layout/hierarchy6"/>
    <dgm:cxn modelId="{B22C225D-AF3C-4A75-BC0D-16E079EC858E}" srcId="{A95C3486-BDBA-4B53-BFD0-5E539B33C010}" destId="{657BF2EF-17B0-4534-88FC-DF57C89164F7}" srcOrd="1" destOrd="0" parTransId="{C4C43585-615E-46E1-8632-A3A5B2D5A8C3}" sibTransId="{CDB04CA8-0537-4FF0-9B0A-8B15642D6416}"/>
    <dgm:cxn modelId="{6E448892-F964-484B-9A7B-D6EDD5A407E1}" type="presOf" srcId="{226EBDC0-D526-400B-A6C4-599924C5A0C2}" destId="{75464043-2839-4B5B-A37C-AD880C99EE0B}" srcOrd="0" destOrd="0" presId="urn:microsoft.com/office/officeart/2005/8/layout/hierarchy6"/>
    <dgm:cxn modelId="{96182578-DCEC-4890-BB2C-E090007BE446}" type="presOf" srcId="{53473CCE-8CF4-4E36-B566-DBF9B4BA8455}" destId="{3E3722D0-20A0-42CB-908A-3390C58BF032}" srcOrd="0" destOrd="0" presId="urn:microsoft.com/office/officeart/2005/8/layout/hierarchy6"/>
    <dgm:cxn modelId="{E027D2D2-ADBB-4F17-9B50-D9730D9B570A}" srcId="{A95C3486-BDBA-4B53-BFD0-5E539B33C010}" destId="{ACA1EF63-49BC-4A49-98D6-96FEBECD2DDD}" srcOrd="2" destOrd="0" parTransId="{FAFEBD9A-8872-41F5-B0C6-25433128E649}" sibTransId="{B223BC44-929E-4D00-951C-9B9059D70923}"/>
    <dgm:cxn modelId="{4C04A75A-21AE-423B-BF27-C7BDBC71AEF8}" type="presOf" srcId="{4A439972-D3ED-42EB-B421-A52152133C8F}" destId="{1F9C1453-D829-4D16-BC42-E18A365065E1}" srcOrd="0" destOrd="0" presId="urn:microsoft.com/office/officeart/2005/8/layout/hierarchy6"/>
    <dgm:cxn modelId="{FAF74133-373A-4852-95E7-319522FAA706}" type="presOf" srcId="{1E225DF8-61F1-4F54-BF3B-B4A19DFED7BC}" destId="{93DED282-35E7-4813-AC40-3731E22D46C1}" srcOrd="0" destOrd="0" presId="urn:microsoft.com/office/officeart/2005/8/layout/hierarchy6"/>
    <dgm:cxn modelId="{8131DB1C-FC1D-4673-924E-5A57C4E71258}" type="presOf" srcId="{F5279EC4-8D00-4E9B-9EB5-67D94ED87B6B}" destId="{C498D0B1-6D9A-4A86-8C59-75A2D74EA6F1}" srcOrd="0" destOrd="0" presId="urn:microsoft.com/office/officeart/2005/8/layout/hierarchy6"/>
    <dgm:cxn modelId="{E98A9FAB-E090-45BC-9431-DF7DCBF2DC7D}" srcId="{ACA1EF63-49BC-4A49-98D6-96FEBECD2DDD}" destId="{131B0DD2-0B41-4488-8D28-4EABDE37BF55}" srcOrd="0" destOrd="0" parTransId="{F5279EC4-8D00-4E9B-9EB5-67D94ED87B6B}" sibTransId="{49C2230D-0238-4BDE-AC06-30A73F856A4C}"/>
    <dgm:cxn modelId="{99CCC3E1-3522-41C7-8042-083D080C8C0E}" srcId="{BF84DD4E-CAD1-4632-863A-B113F184663A}" destId="{A95C3486-BDBA-4B53-BFD0-5E539B33C010}" srcOrd="0" destOrd="0" parTransId="{227475AA-5611-42EB-A1AE-0ED22298CD11}" sibTransId="{C66290AB-118A-4FE2-85DC-87EB6DE34227}"/>
    <dgm:cxn modelId="{B2748D43-E304-408F-BC03-194AFECDB3AF}" srcId="{ACA1EF63-49BC-4A49-98D6-96FEBECD2DDD}" destId="{53473CCE-8CF4-4E36-B566-DBF9B4BA8455}" srcOrd="2" destOrd="0" parTransId="{C1C088E7-3308-4DEB-9FBF-BF460BB8497C}" sibTransId="{2B2D468B-B7D5-4564-AF03-D0812D28CE3D}"/>
    <dgm:cxn modelId="{82F02457-D0CC-4580-9FC5-DE074439B2F0}" type="presOf" srcId="{C1C088E7-3308-4DEB-9FBF-BF460BB8497C}" destId="{9A7D5106-BD67-467D-8239-EB20F6823D83}" srcOrd="0" destOrd="0" presId="urn:microsoft.com/office/officeart/2005/8/layout/hierarchy6"/>
    <dgm:cxn modelId="{93A33CC5-D949-4DD8-B50C-07E710DDE631}" type="presOf" srcId="{BF84DD4E-CAD1-4632-863A-B113F184663A}" destId="{A8E6DE5F-6051-4D68-9D9B-3F2A0F70B009}" srcOrd="0" destOrd="0" presId="urn:microsoft.com/office/officeart/2005/8/layout/hierarchy6"/>
    <dgm:cxn modelId="{879CBA4E-5865-4A21-8FCA-FA3466931C52}" srcId="{A95C3486-BDBA-4B53-BFD0-5E539B33C010}" destId="{2E746B25-EBCF-4E6C-94C6-224C49D846EF}" srcOrd="0" destOrd="0" parTransId="{2992BDDC-FC18-40C9-99EE-F369B3A923F2}" sibTransId="{AB523CB5-FAA0-4352-9B07-774F01791BA0}"/>
    <dgm:cxn modelId="{15CB993C-D17E-4D29-99F9-4A20D78B19F3}" type="presOf" srcId="{F46E3EBB-2F78-437C-BD4F-B9306A3B463F}" destId="{26C5A848-B0F3-4384-A4DA-3F91F932F657}" srcOrd="0" destOrd="0" presId="urn:microsoft.com/office/officeart/2005/8/layout/hierarchy6"/>
    <dgm:cxn modelId="{651BB75D-AF1D-4CAF-A54A-C17E460BFDF7}" type="presOf" srcId="{C66DDD6A-D0A0-4DC2-8C58-7F897EE2C12C}" destId="{A6DAE502-96C2-4AE6-93E0-BF2830B6CE6B}" srcOrd="0" destOrd="0" presId="urn:microsoft.com/office/officeart/2005/8/layout/hierarchy6"/>
    <dgm:cxn modelId="{A29B8747-6012-422A-9361-A469F1FB3E74}" type="presOf" srcId="{FFE8134E-520F-40BB-B7D2-70F3AE563B91}" destId="{9CCB10A7-ACC2-4C88-9F75-11376140AB3E}" srcOrd="0" destOrd="0" presId="urn:microsoft.com/office/officeart/2005/8/layout/hierarchy6"/>
    <dgm:cxn modelId="{214B8116-D0B2-4CC2-BE4D-5EDF3944B47C}" type="presOf" srcId="{50985401-CB64-485E-8457-FE8F05F46ECD}" destId="{D833DB19-0B69-427D-BC6C-09072BA1D432}" srcOrd="0" destOrd="0" presId="urn:microsoft.com/office/officeart/2005/8/layout/hierarchy6"/>
    <dgm:cxn modelId="{510BC337-7E38-4C5C-9F4D-FE01FD000071}" type="presOf" srcId="{1C5FDF4F-4F9E-47D0-96E2-F8FA64C01963}" destId="{529DAE1D-3424-44CB-A353-8AD70A492593}" srcOrd="0" destOrd="0" presId="urn:microsoft.com/office/officeart/2005/8/layout/hierarchy6"/>
    <dgm:cxn modelId="{C8AEE478-9675-421D-9329-49C98B5403D8}" srcId="{C66DDD6A-D0A0-4DC2-8C58-7F897EE2C12C}" destId="{4A439972-D3ED-42EB-B421-A52152133C8F}" srcOrd="2" destOrd="0" parTransId="{1C5FDF4F-4F9E-47D0-96E2-F8FA64C01963}" sibTransId="{06C13B7C-9D5F-4B86-9E75-F9698BD001D0}"/>
    <dgm:cxn modelId="{F320B719-5029-4A71-83B5-5D41BC9215DB}" type="presOf" srcId="{524FEA04-7968-4480-A482-07CA71398486}" destId="{59A7DD3B-8FBC-4EE8-8E2A-CF495B2EA944}" srcOrd="0" destOrd="0" presId="urn:microsoft.com/office/officeart/2005/8/layout/hierarchy6"/>
    <dgm:cxn modelId="{EDB72342-1DB7-4888-AFC4-B0A1FBDEFCF4}" type="presOf" srcId="{0B5E0E2E-B8EE-46E7-99E5-4E5F1935A5CF}" destId="{41DD3D9B-4897-41A1-AD79-7945F451DF24}" srcOrd="0" destOrd="0" presId="urn:microsoft.com/office/officeart/2005/8/layout/hierarchy6"/>
    <dgm:cxn modelId="{78F7DC67-3663-49DE-AB6A-0235F4E1DD96}" srcId="{ACA1EF63-49BC-4A49-98D6-96FEBECD2DDD}" destId="{C66DDD6A-D0A0-4DC2-8C58-7F897EE2C12C}" srcOrd="1" destOrd="0" parTransId="{58BB4B87-4E5F-45D2-9BB3-482AC72AD207}" sibTransId="{A7AC4EDA-B151-4323-90C2-3A91AD164995}"/>
    <dgm:cxn modelId="{418EE94F-0A8E-47E6-B7EA-FADF67023FB9}" srcId="{2E746B25-EBCF-4E6C-94C6-224C49D846EF}" destId="{1E225DF8-61F1-4F54-BF3B-B4A19DFED7BC}" srcOrd="2" destOrd="0" parTransId="{30DDA8EE-6867-41AB-B28F-4EA5160E11A7}" sibTransId="{BF7BA497-2AF0-41FB-B3AF-011FD6768B72}"/>
    <dgm:cxn modelId="{67D18243-E5E9-466F-9B68-DE6E2FAA118B}" type="presOf" srcId="{2992BDDC-FC18-40C9-99EE-F369B3A923F2}" destId="{BC0DF14C-DA7B-403B-8015-FBBE394D1C4F}" srcOrd="0" destOrd="0" presId="urn:microsoft.com/office/officeart/2005/8/layout/hierarchy6"/>
    <dgm:cxn modelId="{27F54B25-A264-499F-906E-A5ECD31D25E6}" type="presOf" srcId="{ACA1EF63-49BC-4A49-98D6-96FEBECD2DDD}" destId="{B89F1960-E960-42AD-8AF8-27BC37F2F0A2}" srcOrd="0" destOrd="0" presId="urn:microsoft.com/office/officeart/2005/8/layout/hierarchy6"/>
    <dgm:cxn modelId="{31BBC81E-5E31-48E7-8989-37847B1F75B9}" type="presOf" srcId="{78349353-B3CB-467E-BE0C-2FBB7AF333A0}" destId="{E6F4ED39-1C46-4C78-A3CF-9DF1581528D7}" srcOrd="0" destOrd="0" presId="urn:microsoft.com/office/officeart/2005/8/layout/hierarchy6"/>
    <dgm:cxn modelId="{D929EE11-AA14-44BF-A313-E344A15943DF}" type="presOf" srcId="{2E746B25-EBCF-4E6C-94C6-224C49D846EF}" destId="{A2A0030E-B743-4209-B2E0-2952F10A268D}" srcOrd="0" destOrd="0" presId="urn:microsoft.com/office/officeart/2005/8/layout/hierarchy6"/>
    <dgm:cxn modelId="{F5649F3E-76C3-46AB-A97E-EF3B8B4D4087}" type="presParOf" srcId="{4FAE3C08-F933-46B6-8072-F346F543374A}" destId="{22E90A5E-A9ED-4C71-8558-06FC336DEDFC}" srcOrd="0" destOrd="0" presId="urn:microsoft.com/office/officeart/2005/8/layout/hierarchy6"/>
    <dgm:cxn modelId="{A50C227E-8B28-479C-ABD9-4072D5CB02CD}" type="presParOf" srcId="{22E90A5E-A9ED-4C71-8558-06FC336DEDFC}" destId="{EF357065-2A77-4CFE-A9B1-0C0A1B9BDD65}" srcOrd="0" destOrd="0" presId="urn:microsoft.com/office/officeart/2005/8/layout/hierarchy6"/>
    <dgm:cxn modelId="{E2E7C0CE-855A-40C3-9003-39026E237D61}" type="presParOf" srcId="{EF357065-2A77-4CFE-A9B1-0C0A1B9BDD65}" destId="{CB97696A-A40C-4B33-A8E1-A7A448EA82A8}" srcOrd="0" destOrd="0" presId="urn:microsoft.com/office/officeart/2005/8/layout/hierarchy6"/>
    <dgm:cxn modelId="{672F773C-6F74-4C63-A1DD-5375375CDA54}" type="presParOf" srcId="{CB97696A-A40C-4B33-A8E1-A7A448EA82A8}" destId="{A8E6DE5F-6051-4D68-9D9B-3F2A0F70B009}" srcOrd="0" destOrd="0" presId="urn:microsoft.com/office/officeart/2005/8/layout/hierarchy6"/>
    <dgm:cxn modelId="{212BDF0F-80A0-4F1F-9219-7CC0330C19F7}" type="presParOf" srcId="{CB97696A-A40C-4B33-A8E1-A7A448EA82A8}" destId="{F9405E19-4D7F-4FAA-BE59-5F24B37F4F8F}" srcOrd="1" destOrd="0" presId="urn:microsoft.com/office/officeart/2005/8/layout/hierarchy6"/>
    <dgm:cxn modelId="{DDD5A192-83EF-4750-8867-1CF593DA2A35}" type="presParOf" srcId="{F9405E19-4D7F-4FAA-BE59-5F24B37F4F8F}" destId="{7B5A9824-5258-4028-9560-5BDEDFB53097}" srcOrd="0" destOrd="0" presId="urn:microsoft.com/office/officeart/2005/8/layout/hierarchy6"/>
    <dgm:cxn modelId="{8B9A84B8-9B45-4262-B550-C90508DC0383}" type="presParOf" srcId="{F9405E19-4D7F-4FAA-BE59-5F24B37F4F8F}" destId="{583686A8-AC37-4171-B4E5-1738AE550DB9}" srcOrd="1" destOrd="0" presId="urn:microsoft.com/office/officeart/2005/8/layout/hierarchy6"/>
    <dgm:cxn modelId="{83B29DAA-CF53-40FC-BCE7-DF2302880351}" type="presParOf" srcId="{583686A8-AC37-4171-B4E5-1738AE550DB9}" destId="{03A3B6A6-B248-4DE9-B08A-994A0DCFD55C}" srcOrd="0" destOrd="0" presId="urn:microsoft.com/office/officeart/2005/8/layout/hierarchy6"/>
    <dgm:cxn modelId="{FC3F94A9-D1B5-47F2-A73E-6D9ECA5585B7}" type="presParOf" srcId="{583686A8-AC37-4171-B4E5-1738AE550DB9}" destId="{956928CD-A9EC-4111-BE59-302082A639D1}" srcOrd="1" destOrd="0" presId="urn:microsoft.com/office/officeart/2005/8/layout/hierarchy6"/>
    <dgm:cxn modelId="{2A848A76-1BDE-43C7-8071-56EF8376A338}" type="presParOf" srcId="{956928CD-A9EC-4111-BE59-302082A639D1}" destId="{BC0DF14C-DA7B-403B-8015-FBBE394D1C4F}" srcOrd="0" destOrd="0" presId="urn:microsoft.com/office/officeart/2005/8/layout/hierarchy6"/>
    <dgm:cxn modelId="{3C1FB460-ECC4-4183-97FA-1B3CB2ADDC6E}" type="presParOf" srcId="{956928CD-A9EC-4111-BE59-302082A639D1}" destId="{B1092E2C-F615-4A83-978B-A5628BE68E42}" srcOrd="1" destOrd="0" presId="urn:microsoft.com/office/officeart/2005/8/layout/hierarchy6"/>
    <dgm:cxn modelId="{26073A46-FD7B-42EC-8CA6-3A59ACEF45B0}" type="presParOf" srcId="{B1092E2C-F615-4A83-978B-A5628BE68E42}" destId="{A2A0030E-B743-4209-B2E0-2952F10A268D}" srcOrd="0" destOrd="0" presId="urn:microsoft.com/office/officeart/2005/8/layout/hierarchy6"/>
    <dgm:cxn modelId="{E4E178F4-1E07-4D71-B287-5D4DA72CDB23}" type="presParOf" srcId="{B1092E2C-F615-4A83-978B-A5628BE68E42}" destId="{AE34AED8-EBA9-4DC1-AFC3-28639B9C25CF}" srcOrd="1" destOrd="0" presId="urn:microsoft.com/office/officeart/2005/8/layout/hierarchy6"/>
    <dgm:cxn modelId="{2A600D48-3800-483F-8F65-9FD88F172580}" type="presParOf" srcId="{AE34AED8-EBA9-4DC1-AFC3-28639B9C25CF}" destId="{A364FA70-34A6-42FC-8A39-C64520036332}" srcOrd="0" destOrd="0" presId="urn:microsoft.com/office/officeart/2005/8/layout/hierarchy6"/>
    <dgm:cxn modelId="{7934E837-93FC-4548-9093-2AD0C7D1973A}" type="presParOf" srcId="{AE34AED8-EBA9-4DC1-AFC3-28639B9C25CF}" destId="{2A6EBF5C-D59D-4324-BB0E-EAF452FDE204}" srcOrd="1" destOrd="0" presId="urn:microsoft.com/office/officeart/2005/8/layout/hierarchy6"/>
    <dgm:cxn modelId="{1F90AABF-0717-4B06-ADCF-B58D487C0BC7}" type="presParOf" srcId="{2A6EBF5C-D59D-4324-BB0E-EAF452FDE204}" destId="{25F9B7FB-6618-492A-B3DE-4F08AFF3FD9E}" srcOrd="0" destOrd="0" presId="urn:microsoft.com/office/officeart/2005/8/layout/hierarchy6"/>
    <dgm:cxn modelId="{C592BE0F-105D-4F0F-92AB-1DB3EF49CD1F}" type="presParOf" srcId="{2A6EBF5C-D59D-4324-BB0E-EAF452FDE204}" destId="{A5FC1B86-CE0F-4C01-AEAC-E5B03A9BD0D1}" srcOrd="1" destOrd="0" presId="urn:microsoft.com/office/officeart/2005/8/layout/hierarchy6"/>
    <dgm:cxn modelId="{B96BFC7C-81D5-43CC-A1B7-DF0E72FF2C9B}" type="presParOf" srcId="{AE34AED8-EBA9-4DC1-AFC3-28639B9C25CF}" destId="{75464043-2839-4B5B-A37C-AD880C99EE0B}" srcOrd="2" destOrd="0" presId="urn:microsoft.com/office/officeart/2005/8/layout/hierarchy6"/>
    <dgm:cxn modelId="{68D3399B-0D78-4B61-A1AF-535A41D8C758}" type="presParOf" srcId="{AE34AED8-EBA9-4DC1-AFC3-28639B9C25CF}" destId="{09C087D3-AC30-4600-BC4C-1EAE46425ED0}" srcOrd="3" destOrd="0" presId="urn:microsoft.com/office/officeart/2005/8/layout/hierarchy6"/>
    <dgm:cxn modelId="{6D6E4607-690C-4880-98F4-972AF1E89D1D}" type="presParOf" srcId="{09C087D3-AC30-4600-BC4C-1EAE46425ED0}" destId="{D833DB19-0B69-427D-BC6C-09072BA1D432}" srcOrd="0" destOrd="0" presId="urn:microsoft.com/office/officeart/2005/8/layout/hierarchy6"/>
    <dgm:cxn modelId="{716BE780-4986-41A0-ACCB-A6EA7A57C3D3}" type="presParOf" srcId="{09C087D3-AC30-4600-BC4C-1EAE46425ED0}" destId="{70615232-23BD-4C69-8614-0F4B328A55CD}" srcOrd="1" destOrd="0" presId="urn:microsoft.com/office/officeart/2005/8/layout/hierarchy6"/>
    <dgm:cxn modelId="{B8D2D104-AD7D-4FAE-ACE0-CB443A083452}" type="presParOf" srcId="{70615232-23BD-4C69-8614-0F4B328A55CD}" destId="{0C54AF0F-C6AF-4B3F-8B20-730E3E500EA3}" srcOrd="0" destOrd="0" presId="urn:microsoft.com/office/officeart/2005/8/layout/hierarchy6"/>
    <dgm:cxn modelId="{ED10601D-68FE-4342-9E4F-12DE5D1E04AA}" type="presParOf" srcId="{70615232-23BD-4C69-8614-0F4B328A55CD}" destId="{946BAADC-C1A5-46F7-A341-D6E3E603CC49}" srcOrd="1" destOrd="0" presId="urn:microsoft.com/office/officeart/2005/8/layout/hierarchy6"/>
    <dgm:cxn modelId="{2D989B4C-B7CA-4FC2-8EE2-6F6B432A22DF}" type="presParOf" srcId="{946BAADC-C1A5-46F7-A341-D6E3E603CC49}" destId="{59A7DD3B-8FBC-4EE8-8E2A-CF495B2EA944}" srcOrd="0" destOrd="0" presId="urn:microsoft.com/office/officeart/2005/8/layout/hierarchy6"/>
    <dgm:cxn modelId="{97733D6D-25FF-4FE0-B0C1-23CAA266B769}" type="presParOf" srcId="{946BAADC-C1A5-46F7-A341-D6E3E603CC49}" destId="{7E0906E3-1E2E-4E59-BF35-85BD1EC6AB56}" srcOrd="1" destOrd="0" presId="urn:microsoft.com/office/officeart/2005/8/layout/hierarchy6"/>
    <dgm:cxn modelId="{0CD03EAE-2F27-452D-9C24-3BFFBBE678AD}" type="presParOf" srcId="{AE34AED8-EBA9-4DC1-AFC3-28639B9C25CF}" destId="{2B1D1363-A3C3-440F-9C44-DC1A7FFE3D82}" srcOrd="4" destOrd="0" presId="urn:microsoft.com/office/officeart/2005/8/layout/hierarchy6"/>
    <dgm:cxn modelId="{4CB5CBE0-7947-4CAE-A13C-209CCEAFB2E4}" type="presParOf" srcId="{AE34AED8-EBA9-4DC1-AFC3-28639B9C25CF}" destId="{093F174F-C417-4DFC-9374-3145D25F2694}" srcOrd="5" destOrd="0" presId="urn:microsoft.com/office/officeart/2005/8/layout/hierarchy6"/>
    <dgm:cxn modelId="{F0C9394D-1F10-46AE-8901-C8632FD0CA0E}" type="presParOf" srcId="{093F174F-C417-4DFC-9374-3145D25F2694}" destId="{93DED282-35E7-4813-AC40-3731E22D46C1}" srcOrd="0" destOrd="0" presId="urn:microsoft.com/office/officeart/2005/8/layout/hierarchy6"/>
    <dgm:cxn modelId="{E995B50A-689E-4BA3-9663-9C53627ED332}" type="presParOf" srcId="{093F174F-C417-4DFC-9374-3145D25F2694}" destId="{49E53FF4-60E9-492D-BF30-D70CE47120E9}" srcOrd="1" destOrd="0" presId="urn:microsoft.com/office/officeart/2005/8/layout/hierarchy6"/>
    <dgm:cxn modelId="{4EB86C58-8CC5-499A-B327-36A13C380E0D}" type="presParOf" srcId="{956928CD-A9EC-4111-BE59-302082A639D1}" destId="{E4146B34-F1C5-4DEC-955E-8C02896444BF}" srcOrd="2" destOrd="0" presId="urn:microsoft.com/office/officeart/2005/8/layout/hierarchy6"/>
    <dgm:cxn modelId="{152DE008-DC1D-4B51-8276-02040C93DDC8}" type="presParOf" srcId="{956928CD-A9EC-4111-BE59-302082A639D1}" destId="{275EFFD4-ABF9-4844-9DAC-14E5D658F59D}" srcOrd="3" destOrd="0" presId="urn:microsoft.com/office/officeart/2005/8/layout/hierarchy6"/>
    <dgm:cxn modelId="{E93C9B91-B985-40D1-8ADA-1FAA1FAEDFC3}" type="presParOf" srcId="{275EFFD4-ABF9-4844-9DAC-14E5D658F59D}" destId="{8E39F913-E596-40B9-B2D6-A21CE3FBB53F}" srcOrd="0" destOrd="0" presId="urn:microsoft.com/office/officeart/2005/8/layout/hierarchy6"/>
    <dgm:cxn modelId="{8112D2A9-82A5-4B6F-B285-63281E2B3548}" type="presParOf" srcId="{275EFFD4-ABF9-4844-9DAC-14E5D658F59D}" destId="{8CDDE358-475C-4732-9916-66C4FF0EE2A4}" srcOrd="1" destOrd="0" presId="urn:microsoft.com/office/officeart/2005/8/layout/hierarchy6"/>
    <dgm:cxn modelId="{92AA68A2-EFE4-416F-B115-704073B90571}" type="presParOf" srcId="{956928CD-A9EC-4111-BE59-302082A639D1}" destId="{285E8AA7-791B-4734-A904-4B23275D63CC}" srcOrd="4" destOrd="0" presId="urn:microsoft.com/office/officeart/2005/8/layout/hierarchy6"/>
    <dgm:cxn modelId="{E6507863-9AD6-483D-B0BE-21487AF93615}" type="presParOf" srcId="{956928CD-A9EC-4111-BE59-302082A639D1}" destId="{4BACCD1F-0347-4FB8-A3A7-6010B1E9EC7C}" srcOrd="5" destOrd="0" presId="urn:microsoft.com/office/officeart/2005/8/layout/hierarchy6"/>
    <dgm:cxn modelId="{BF2B4447-6978-45AB-B61E-196B1E4A4655}" type="presParOf" srcId="{4BACCD1F-0347-4FB8-A3A7-6010B1E9EC7C}" destId="{B89F1960-E960-42AD-8AF8-27BC37F2F0A2}" srcOrd="0" destOrd="0" presId="urn:microsoft.com/office/officeart/2005/8/layout/hierarchy6"/>
    <dgm:cxn modelId="{B3BE83D1-3234-4FA2-8E8E-D87586B82634}" type="presParOf" srcId="{4BACCD1F-0347-4FB8-A3A7-6010B1E9EC7C}" destId="{015DAB8E-A0DC-41B5-969D-6B235D501E63}" srcOrd="1" destOrd="0" presId="urn:microsoft.com/office/officeart/2005/8/layout/hierarchy6"/>
    <dgm:cxn modelId="{50101D33-49C8-4FB9-B2B5-95E57BEE68C1}" type="presParOf" srcId="{015DAB8E-A0DC-41B5-969D-6B235D501E63}" destId="{C498D0B1-6D9A-4A86-8C59-75A2D74EA6F1}" srcOrd="0" destOrd="0" presId="urn:microsoft.com/office/officeart/2005/8/layout/hierarchy6"/>
    <dgm:cxn modelId="{9A6068DE-FA5D-463A-8C6D-1F07ECEC3A3C}" type="presParOf" srcId="{015DAB8E-A0DC-41B5-969D-6B235D501E63}" destId="{FCD6534C-4E50-4A9F-9CCD-95640FED26D1}" srcOrd="1" destOrd="0" presId="urn:microsoft.com/office/officeart/2005/8/layout/hierarchy6"/>
    <dgm:cxn modelId="{FA5F0961-562E-47EE-9829-FE23BD1AD0CA}" type="presParOf" srcId="{FCD6534C-4E50-4A9F-9CCD-95640FED26D1}" destId="{6A819E89-F60B-41BB-B26F-1D84F300E73F}" srcOrd="0" destOrd="0" presId="urn:microsoft.com/office/officeart/2005/8/layout/hierarchy6"/>
    <dgm:cxn modelId="{26B8519A-55A3-4DEE-9D98-E7F6177EB220}" type="presParOf" srcId="{FCD6534C-4E50-4A9F-9CCD-95640FED26D1}" destId="{325DBDB3-2147-4CB0-ACBF-6DB53F37BA08}" srcOrd="1" destOrd="0" presId="urn:microsoft.com/office/officeart/2005/8/layout/hierarchy6"/>
    <dgm:cxn modelId="{35A10ED7-29A3-4E99-9455-AEDA3348C293}" type="presParOf" srcId="{015DAB8E-A0DC-41B5-969D-6B235D501E63}" destId="{15B374FE-153D-4D1F-8A8D-57A765F91647}" srcOrd="2" destOrd="0" presId="urn:microsoft.com/office/officeart/2005/8/layout/hierarchy6"/>
    <dgm:cxn modelId="{C5E8B9C6-ABAA-4895-BD8F-580E2FA44A3C}" type="presParOf" srcId="{015DAB8E-A0DC-41B5-969D-6B235D501E63}" destId="{AF95D5A7-2EF0-495F-AB30-4244415C0816}" srcOrd="3" destOrd="0" presId="urn:microsoft.com/office/officeart/2005/8/layout/hierarchy6"/>
    <dgm:cxn modelId="{1E745225-68A5-43CC-B002-4311C2527238}" type="presParOf" srcId="{AF95D5A7-2EF0-495F-AB30-4244415C0816}" destId="{A6DAE502-96C2-4AE6-93E0-BF2830B6CE6B}" srcOrd="0" destOrd="0" presId="urn:microsoft.com/office/officeart/2005/8/layout/hierarchy6"/>
    <dgm:cxn modelId="{B2B59F13-E2FF-4843-8580-CFA30F20904A}" type="presParOf" srcId="{AF95D5A7-2EF0-495F-AB30-4244415C0816}" destId="{B1514FDF-BA0F-442D-999E-1BB435325F87}" srcOrd="1" destOrd="0" presId="urn:microsoft.com/office/officeart/2005/8/layout/hierarchy6"/>
    <dgm:cxn modelId="{6CD29646-1A13-4008-944D-4B01C3D448E6}" type="presParOf" srcId="{B1514FDF-BA0F-442D-999E-1BB435325F87}" destId="{1A57F245-BAC6-47E6-ADFF-E5394C09B018}" srcOrd="0" destOrd="0" presId="urn:microsoft.com/office/officeart/2005/8/layout/hierarchy6"/>
    <dgm:cxn modelId="{441A5F15-711F-409F-A5FE-7079FF481F4B}" type="presParOf" srcId="{B1514FDF-BA0F-442D-999E-1BB435325F87}" destId="{2188C6F7-4BE8-4BC4-B448-4F0868BE6554}" srcOrd="1" destOrd="0" presId="urn:microsoft.com/office/officeart/2005/8/layout/hierarchy6"/>
    <dgm:cxn modelId="{862DB5EB-2F8F-4EFE-8B0D-7C53AD1010A5}" type="presParOf" srcId="{2188C6F7-4BE8-4BC4-B448-4F0868BE6554}" destId="{41DD3D9B-4897-41A1-AD79-7945F451DF24}" srcOrd="0" destOrd="0" presId="urn:microsoft.com/office/officeart/2005/8/layout/hierarchy6"/>
    <dgm:cxn modelId="{E57A5582-0CB3-41B9-ACDC-EB97C848C5F5}" type="presParOf" srcId="{2188C6F7-4BE8-4BC4-B448-4F0868BE6554}" destId="{8B8251F4-A0D5-4C20-93E4-90222D3B2C7A}" srcOrd="1" destOrd="0" presId="urn:microsoft.com/office/officeart/2005/8/layout/hierarchy6"/>
    <dgm:cxn modelId="{D9C2A19F-1E3D-4EA3-940A-EB9F8DCD809D}" type="presParOf" srcId="{B1514FDF-BA0F-442D-999E-1BB435325F87}" destId="{9FB1AC4A-2664-4AED-A474-B45F42F47FEE}" srcOrd="2" destOrd="0" presId="urn:microsoft.com/office/officeart/2005/8/layout/hierarchy6"/>
    <dgm:cxn modelId="{FC0DA2EC-BAC2-4874-92E7-817949D33D25}" type="presParOf" srcId="{B1514FDF-BA0F-442D-999E-1BB435325F87}" destId="{5CB4874D-693F-4683-853C-E3420988F04D}" srcOrd="3" destOrd="0" presId="urn:microsoft.com/office/officeart/2005/8/layout/hierarchy6"/>
    <dgm:cxn modelId="{1CDF148C-3DAB-44B5-A234-193BB524264F}" type="presParOf" srcId="{5CB4874D-693F-4683-853C-E3420988F04D}" destId="{9AAF0D66-4230-4DA6-A0A9-9C7011D661A2}" srcOrd="0" destOrd="0" presId="urn:microsoft.com/office/officeart/2005/8/layout/hierarchy6"/>
    <dgm:cxn modelId="{A973BA7C-1251-4647-83D5-03742272E4F7}" type="presParOf" srcId="{5CB4874D-693F-4683-853C-E3420988F04D}" destId="{3D67BE1E-5675-4A51-AB3F-31AB5271DE10}" srcOrd="1" destOrd="0" presId="urn:microsoft.com/office/officeart/2005/8/layout/hierarchy6"/>
    <dgm:cxn modelId="{0F749A8D-E77D-4767-840D-644456FD57AA}" type="presParOf" srcId="{B1514FDF-BA0F-442D-999E-1BB435325F87}" destId="{529DAE1D-3424-44CB-A353-8AD70A492593}" srcOrd="4" destOrd="0" presId="urn:microsoft.com/office/officeart/2005/8/layout/hierarchy6"/>
    <dgm:cxn modelId="{BB7C0D6B-2DA1-41A7-AA38-6524D71AD991}" type="presParOf" srcId="{B1514FDF-BA0F-442D-999E-1BB435325F87}" destId="{3424D2CF-FC8B-4FEE-94E4-A28D3E08FDA3}" srcOrd="5" destOrd="0" presId="urn:microsoft.com/office/officeart/2005/8/layout/hierarchy6"/>
    <dgm:cxn modelId="{EB2AC46D-8417-4AC6-9DA4-9E8A721C4026}" type="presParOf" srcId="{3424D2CF-FC8B-4FEE-94E4-A28D3E08FDA3}" destId="{1F9C1453-D829-4D16-BC42-E18A365065E1}" srcOrd="0" destOrd="0" presId="urn:microsoft.com/office/officeart/2005/8/layout/hierarchy6"/>
    <dgm:cxn modelId="{51EA865F-5396-43F8-977E-455F7B58F665}" type="presParOf" srcId="{3424D2CF-FC8B-4FEE-94E4-A28D3E08FDA3}" destId="{8E06AE03-32BD-4621-A830-920A88730DD3}" srcOrd="1" destOrd="0" presId="urn:microsoft.com/office/officeart/2005/8/layout/hierarchy6"/>
    <dgm:cxn modelId="{B1125A9F-970F-42BE-A172-62F29E0A626A}" type="presParOf" srcId="{015DAB8E-A0DC-41B5-969D-6B235D501E63}" destId="{9A7D5106-BD67-467D-8239-EB20F6823D83}" srcOrd="4" destOrd="0" presId="urn:microsoft.com/office/officeart/2005/8/layout/hierarchy6"/>
    <dgm:cxn modelId="{4B2186A8-7BD1-409E-BF50-4F0E772F7CFB}" type="presParOf" srcId="{015DAB8E-A0DC-41B5-969D-6B235D501E63}" destId="{95A94915-4CEC-4F8D-97FF-8FEE19044B87}" srcOrd="5" destOrd="0" presId="urn:microsoft.com/office/officeart/2005/8/layout/hierarchy6"/>
    <dgm:cxn modelId="{1548678E-22D1-45C1-9713-56C73459119B}" type="presParOf" srcId="{95A94915-4CEC-4F8D-97FF-8FEE19044B87}" destId="{3E3722D0-20A0-42CB-908A-3390C58BF032}" srcOrd="0" destOrd="0" presId="urn:microsoft.com/office/officeart/2005/8/layout/hierarchy6"/>
    <dgm:cxn modelId="{28D14406-8A51-4694-A29A-60EED1DDB3A1}" type="presParOf" srcId="{95A94915-4CEC-4F8D-97FF-8FEE19044B87}" destId="{7DBB56D0-B127-4EB8-BECB-830FA02C6F14}" srcOrd="1" destOrd="0" presId="urn:microsoft.com/office/officeart/2005/8/layout/hierarchy6"/>
    <dgm:cxn modelId="{291D0B18-2AC9-4ECE-8293-2C12E032409D}" type="presParOf" srcId="{015DAB8E-A0DC-41B5-969D-6B235D501E63}" destId="{E6EC01B7-D500-424A-96E8-9C25E8E96BEA}" srcOrd="6" destOrd="0" presId="urn:microsoft.com/office/officeart/2005/8/layout/hierarchy6"/>
    <dgm:cxn modelId="{69E28101-A416-499E-86B3-FF0A20F8BA31}" type="presParOf" srcId="{015DAB8E-A0DC-41B5-969D-6B235D501E63}" destId="{D644D86F-3CC9-4846-89F3-26A5F709A7EC}" srcOrd="7" destOrd="0" presId="urn:microsoft.com/office/officeart/2005/8/layout/hierarchy6"/>
    <dgm:cxn modelId="{5F4E4CB1-3EC1-4F74-B595-48151C63383B}" type="presParOf" srcId="{D644D86F-3CC9-4846-89F3-26A5F709A7EC}" destId="{9CCB10A7-ACC2-4C88-9F75-11376140AB3E}" srcOrd="0" destOrd="0" presId="urn:microsoft.com/office/officeart/2005/8/layout/hierarchy6"/>
    <dgm:cxn modelId="{1746E24C-61AB-4A01-8086-C170B2C13738}" type="presParOf" srcId="{D644D86F-3CC9-4846-89F3-26A5F709A7EC}" destId="{3619EB25-6B25-4D7B-932C-71E9163D64AD}" srcOrd="1" destOrd="0" presId="urn:microsoft.com/office/officeart/2005/8/layout/hierarchy6"/>
    <dgm:cxn modelId="{AF5496C1-AB38-4616-A352-663007097992}" type="presParOf" srcId="{3619EB25-6B25-4D7B-932C-71E9163D64AD}" destId="{A0B58209-C95E-4654-844F-696F021B2E00}" srcOrd="0" destOrd="0" presId="urn:microsoft.com/office/officeart/2005/8/layout/hierarchy6"/>
    <dgm:cxn modelId="{AFCA4C24-00B3-4355-895F-5929012773C6}" type="presParOf" srcId="{3619EB25-6B25-4D7B-932C-71E9163D64AD}" destId="{F4C01098-8338-420D-A2F4-40B71B3117FC}" srcOrd="1" destOrd="0" presId="urn:microsoft.com/office/officeart/2005/8/layout/hierarchy6"/>
    <dgm:cxn modelId="{3FA2ABE7-D4C8-44C9-8222-A299D37F0495}" type="presParOf" srcId="{F4C01098-8338-420D-A2F4-40B71B3117FC}" destId="{5C398E45-FCC6-4CB4-AE95-BDF768EBFF08}" srcOrd="0" destOrd="0" presId="urn:microsoft.com/office/officeart/2005/8/layout/hierarchy6"/>
    <dgm:cxn modelId="{BC45DE7D-B903-4307-9B42-84DB0A8ECCA6}" type="presParOf" srcId="{F4C01098-8338-420D-A2F4-40B71B3117FC}" destId="{7E7F3634-B608-4F3C-B9A2-29D3CE8BFAC4}" srcOrd="1" destOrd="0" presId="urn:microsoft.com/office/officeart/2005/8/layout/hierarchy6"/>
    <dgm:cxn modelId="{8D91D842-3EF6-4A3A-B07A-F94AA9B949DB}" type="presParOf" srcId="{015DAB8E-A0DC-41B5-969D-6B235D501E63}" destId="{E6F4ED39-1C46-4C78-A3CF-9DF1581528D7}" srcOrd="8" destOrd="0" presId="urn:microsoft.com/office/officeart/2005/8/layout/hierarchy6"/>
    <dgm:cxn modelId="{A858FE91-F625-4641-AADA-F92794F1654F}" type="presParOf" srcId="{015DAB8E-A0DC-41B5-969D-6B235D501E63}" destId="{31994CDC-111B-49CF-A6C4-5D4ACA5D5E35}" srcOrd="9" destOrd="0" presId="urn:microsoft.com/office/officeart/2005/8/layout/hierarchy6"/>
    <dgm:cxn modelId="{5978F3E4-FF89-4504-98A1-57AF31F25277}" type="presParOf" srcId="{31994CDC-111B-49CF-A6C4-5D4ACA5D5E35}" destId="{26C5A848-B0F3-4384-A4DA-3F91F932F657}" srcOrd="0" destOrd="0" presId="urn:microsoft.com/office/officeart/2005/8/layout/hierarchy6"/>
    <dgm:cxn modelId="{1AEAD3C2-DA7E-40AB-B9AE-B3C96421F4AC}" type="presParOf" srcId="{31994CDC-111B-49CF-A6C4-5D4ACA5D5E35}" destId="{ABC1FE47-1FA9-4202-8705-C3C60F711238}" srcOrd="1" destOrd="0" presId="urn:microsoft.com/office/officeart/2005/8/layout/hierarchy6"/>
    <dgm:cxn modelId="{394857BD-E3F2-41E7-A5ED-E404AE6C923D}" type="presParOf" srcId="{4FAE3C08-F933-46B6-8072-F346F543374A}" destId="{D651ABCB-3730-47FE-8D86-5590E6E30C0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86F8AF-EAA2-42AD-86A7-5F84F1F9FA58}" type="doc">
      <dgm:prSet loTypeId="urn:microsoft.com/office/officeart/2005/8/layout/hierarchy6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BF84DD4E-CAD1-4632-863A-B113F184663A}">
      <dgm:prSet phldrT="[Text]"/>
      <dgm:spPr/>
      <dgm:t>
        <a:bodyPr/>
        <a:lstStyle/>
        <a:p>
          <a:r>
            <a:rPr lang="en-IN" dirty="0" smtClean="0"/>
            <a:t>Document</a:t>
          </a:r>
          <a:endParaRPr lang="en-IN" dirty="0"/>
        </a:p>
      </dgm:t>
    </dgm:pt>
    <dgm:pt modelId="{AAF67485-2EF3-47E9-A7F9-71DF52E55CF2}" type="parTrans" cxnId="{00BE9293-5357-4F66-B1B2-155374A46E4C}">
      <dgm:prSet/>
      <dgm:spPr/>
      <dgm:t>
        <a:bodyPr/>
        <a:lstStyle/>
        <a:p>
          <a:endParaRPr lang="en-IN"/>
        </a:p>
      </dgm:t>
    </dgm:pt>
    <dgm:pt modelId="{06CF17C5-F087-4935-8C43-EE9B36564548}" type="sibTrans" cxnId="{00BE9293-5357-4F66-B1B2-155374A46E4C}">
      <dgm:prSet/>
      <dgm:spPr/>
      <dgm:t>
        <a:bodyPr/>
        <a:lstStyle/>
        <a:p>
          <a:endParaRPr lang="en-IN"/>
        </a:p>
      </dgm:t>
    </dgm:pt>
    <dgm:pt modelId="{A95C3486-BDBA-4B53-BFD0-5E539B33C010}">
      <dgm:prSet phldrT="[Text]"/>
      <dgm:spPr/>
      <dgm:t>
        <a:bodyPr/>
        <a:lstStyle/>
        <a:p>
          <a:r>
            <a:rPr lang="en-IN" dirty="0" smtClean="0"/>
            <a:t>html</a:t>
          </a:r>
          <a:endParaRPr lang="en-IN" dirty="0"/>
        </a:p>
      </dgm:t>
    </dgm:pt>
    <dgm:pt modelId="{227475AA-5611-42EB-A1AE-0ED22298CD11}" type="parTrans" cxnId="{99CCC3E1-3522-41C7-8042-083D080C8C0E}">
      <dgm:prSet/>
      <dgm:spPr/>
      <dgm:t>
        <a:bodyPr/>
        <a:lstStyle/>
        <a:p>
          <a:endParaRPr lang="en-IN"/>
        </a:p>
      </dgm:t>
    </dgm:pt>
    <dgm:pt modelId="{C66290AB-118A-4FE2-85DC-87EB6DE34227}" type="sibTrans" cxnId="{99CCC3E1-3522-41C7-8042-083D080C8C0E}">
      <dgm:prSet/>
      <dgm:spPr/>
      <dgm:t>
        <a:bodyPr/>
        <a:lstStyle/>
        <a:p>
          <a:endParaRPr lang="en-IN"/>
        </a:p>
      </dgm:t>
    </dgm:pt>
    <dgm:pt modelId="{2E746B25-EBCF-4E6C-94C6-224C49D846EF}">
      <dgm:prSet/>
      <dgm:spPr/>
      <dgm:t>
        <a:bodyPr/>
        <a:lstStyle/>
        <a:p>
          <a:r>
            <a:rPr lang="en-IN" dirty="0" smtClean="0"/>
            <a:t>head</a:t>
          </a:r>
          <a:endParaRPr lang="en-IN" dirty="0"/>
        </a:p>
      </dgm:t>
    </dgm:pt>
    <dgm:pt modelId="{2992BDDC-FC18-40C9-99EE-F369B3A923F2}" type="parTrans" cxnId="{879CBA4E-5865-4A21-8FCA-FA3466931C52}">
      <dgm:prSet/>
      <dgm:spPr/>
      <dgm:t>
        <a:bodyPr/>
        <a:lstStyle/>
        <a:p>
          <a:endParaRPr lang="en-IN"/>
        </a:p>
      </dgm:t>
    </dgm:pt>
    <dgm:pt modelId="{AB523CB5-FAA0-4352-9B07-774F01791BA0}" type="sibTrans" cxnId="{879CBA4E-5865-4A21-8FCA-FA3466931C52}">
      <dgm:prSet/>
      <dgm:spPr/>
      <dgm:t>
        <a:bodyPr/>
        <a:lstStyle/>
        <a:p>
          <a:endParaRPr lang="en-IN"/>
        </a:p>
      </dgm:t>
    </dgm:pt>
    <dgm:pt modelId="{ACA1EF63-49BC-4A49-98D6-96FEBECD2DDD}">
      <dgm:prSet/>
      <dgm:spPr/>
      <dgm:t>
        <a:bodyPr/>
        <a:lstStyle/>
        <a:p>
          <a:r>
            <a:rPr lang="en-IN" dirty="0" smtClean="0"/>
            <a:t>body</a:t>
          </a:r>
          <a:endParaRPr lang="en-IN" dirty="0"/>
        </a:p>
      </dgm:t>
    </dgm:pt>
    <dgm:pt modelId="{FAFEBD9A-8872-41F5-B0C6-25433128E649}" type="parTrans" cxnId="{E027D2D2-ADBB-4F17-9B50-D9730D9B570A}">
      <dgm:prSet/>
      <dgm:spPr/>
      <dgm:t>
        <a:bodyPr/>
        <a:lstStyle/>
        <a:p>
          <a:endParaRPr lang="en-IN"/>
        </a:p>
      </dgm:t>
    </dgm:pt>
    <dgm:pt modelId="{B223BC44-929E-4D00-951C-9B9059D70923}" type="sibTrans" cxnId="{E027D2D2-ADBB-4F17-9B50-D9730D9B570A}">
      <dgm:prSet/>
      <dgm:spPr/>
      <dgm:t>
        <a:bodyPr/>
        <a:lstStyle/>
        <a:p>
          <a:endParaRPr lang="en-IN"/>
        </a:p>
      </dgm:t>
    </dgm:pt>
    <dgm:pt modelId="{5F1FDC58-08C1-4C1D-8B94-3325374B31BA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C1433A6E-D25E-465E-8F36-5E3E17D26544}" type="parTrans" cxnId="{A4E053EF-3278-451A-89EB-5136F13C5935}">
      <dgm:prSet/>
      <dgm:spPr/>
      <dgm:t>
        <a:bodyPr/>
        <a:lstStyle/>
        <a:p>
          <a:endParaRPr lang="en-IN"/>
        </a:p>
      </dgm:t>
    </dgm:pt>
    <dgm:pt modelId="{7B6E3ABF-FA98-4618-B81E-5D83D5A2B514}" type="sibTrans" cxnId="{A4E053EF-3278-451A-89EB-5136F13C5935}">
      <dgm:prSet/>
      <dgm:spPr/>
      <dgm:t>
        <a:bodyPr/>
        <a:lstStyle/>
        <a:p>
          <a:endParaRPr lang="en-IN"/>
        </a:p>
      </dgm:t>
    </dgm:pt>
    <dgm:pt modelId="{131B0DD2-0B41-4488-8D28-4EABDE37BF55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F5279EC4-8D00-4E9B-9EB5-67D94ED87B6B}" type="parTrans" cxnId="{E98A9FAB-E090-45BC-9431-DF7DCBF2DC7D}">
      <dgm:prSet/>
      <dgm:spPr/>
      <dgm:t>
        <a:bodyPr/>
        <a:lstStyle/>
        <a:p>
          <a:endParaRPr lang="en-IN"/>
        </a:p>
      </dgm:t>
    </dgm:pt>
    <dgm:pt modelId="{49C2230D-0238-4BDE-AC06-30A73F856A4C}" type="sibTrans" cxnId="{E98A9FAB-E090-45BC-9431-DF7DCBF2DC7D}">
      <dgm:prSet/>
      <dgm:spPr/>
      <dgm:t>
        <a:bodyPr/>
        <a:lstStyle/>
        <a:p>
          <a:endParaRPr lang="en-IN"/>
        </a:p>
      </dgm:t>
    </dgm:pt>
    <dgm:pt modelId="{50985401-CB64-485E-8457-FE8F05F46ECD}">
      <dgm:prSet/>
      <dgm:spPr/>
      <dgm:t>
        <a:bodyPr/>
        <a:lstStyle/>
        <a:p>
          <a:r>
            <a:rPr lang="en-IN" dirty="0" smtClean="0"/>
            <a:t>title</a:t>
          </a:r>
          <a:endParaRPr lang="en-IN" dirty="0"/>
        </a:p>
      </dgm:t>
    </dgm:pt>
    <dgm:pt modelId="{226EBDC0-D526-400B-A6C4-599924C5A0C2}" type="parTrans" cxnId="{EE517AC9-BC60-4785-ACC4-9A7EAFEDD656}">
      <dgm:prSet/>
      <dgm:spPr/>
      <dgm:t>
        <a:bodyPr/>
        <a:lstStyle/>
        <a:p>
          <a:endParaRPr lang="en-IN"/>
        </a:p>
      </dgm:t>
    </dgm:pt>
    <dgm:pt modelId="{51CA8ECC-974E-4D05-9DBE-E852FC2A4091}" type="sibTrans" cxnId="{EE517AC9-BC60-4785-ACC4-9A7EAFEDD656}">
      <dgm:prSet/>
      <dgm:spPr/>
      <dgm:t>
        <a:bodyPr/>
        <a:lstStyle/>
        <a:p>
          <a:endParaRPr lang="en-IN"/>
        </a:p>
      </dgm:t>
    </dgm:pt>
    <dgm:pt modelId="{524FEA04-7968-4480-A482-07CA71398486}">
      <dgm:prSet/>
      <dgm:spPr/>
      <dgm:t>
        <a:bodyPr/>
        <a:lstStyle/>
        <a:p>
          <a:r>
            <a:rPr lang="en-IN" dirty="0" smtClean="0"/>
            <a:t>Tree</a:t>
          </a:r>
          <a:endParaRPr lang="en-IN" dirty="0"/>
        </a:p>
      </dgm:t>
    </dgm:pt>
    <dgm:pt modelId="{02471732-E6AB-46D3-A85F-F2E8F6F70DA4}" type="parTrans" cxnId="{4B927427-F09C-4A57-84B4-63973F129CD0}">
      <dgm:prSet/>
      <dgm:spPr/>
      <dgm:t>
        <a:bodyPr/>
        <a:lstStyle/>
        <a:p>
          <a:endParaRPr lang="en-IN"/>
        </a:p>
      </dgm:t>
    </dgm:pt>
    <dgm:pt modelId="{BC262675-81C8-4549-A479-048627C40D4D}" type="sibTrans" cxnId="{4B927427-F09C-4A57-84B4-63973F129CD0}">
      <dgm:prSet/>
      <dgm:spPr/>
      <dgm:t>
        <a:bodyPr/>
        <a:lstStyle/>
        <a:p>
          <a:endParaRPr lang="en-IN"/>
        </a:p>
      </dgm:t>
    </dgm:pt>
    <dgm:pt modelId="{C66DDD6A-D0A0-4DC2-8C58-7F897EE2C12C}">
      <dgm:prSet/>
      <dgm:spPr/>
      <dgm:t>
        <a:bodyPr/>
        <a:lstStyle/>
        <a:p>
          <a:r>
            <a:rPr lang="en-IN" dirty="0" smtClean="0"/>
            <a:t>h1</a:t>
          </a:r>
          <a:endParaRPr lang="en-IN" dirty="0"/>
        </a:p>
      </dgm:t>
    </dgm:pt>
    <dgm:pt modelId="{58BB4B87-4E5F-45D2-9BB3-482AC72AD207}" type="parTrans" cxnId="{78F7DC67-3663-49DE-AB6A-0235F4E1DD96}">
      <dgm:prSet/>
      <dgm:spPr/>
      <dgm:t>
        <a:bodyPr/>
        <a:lstStyle/>
        <a:p>
          <a:endParaRPr lang="en-IN"/>
        </a:p>
      </dgm:t>
    </dgm:pt>
    <dgm:pt modelId="{A7AC4EDA-B151-4323-90C2-3A91AD164995}" type="sibTrans" cxnId="{78F7DC67-3663-49DE-AB6A-0235F4E1DD96}">
      <dgm:prSet/>
      <dgm:spPr/>
      <dgm:t>
        <a:bodyPr/>
        <a:lstStyle/>
        <a:p>
          <a:endParaRPr lang="en-IN"/>
        </a:p>
      </dgm:t>
    </dgm:pt>
    <dgm:pt modelId="{53473CCE-8CF4-4E36-B566-DBF9B4BA8455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C1C088E7-3308-4DEB-9FBF-BF460BB8497C}" type="parTrans" cxnId="{B2748D43-E304-408F-BC03-194AFECDB3AF}">
      <dgm:prSet/>
      <dgm:spPr/>
      <dgm:t>
        <a:bodyPr/>
        <a:lstStyle/>
        <a:p>
          <a:endParaRPr lang="en-IN"/>
        </a:p>
      </dgm:t>
    </dgm:pt>
    <dgm:pt modelId="{2B2D468B-B7D5-4564-AF03-D0812D28CE3D}" type="sibTrans" cxnId="{B2748D43-E304-408F-BC03-194AFECDB3AF}">
      <dgm:prSet/>
      <dgm:spPr/>
      <dgm:t>
        <a:bodyPr/>
        <a:lstStyle/>
        <a:p>
          <a:endParaRPr lang="en-IN"/>
        </a:p>
      </dgm:t>
    </dgm:pt>
    <dgm:pt modelId="{FFE8134E-520F-40BB-B7D2-70F3AE563B91}">
      <dgm:prSet/>
      <dgm:spPr/>
      <dgm:t>
        <a:bodyPr/>
        <a:lstStyle/>
        <a:p>
          <a:r>
            <a:rPr lang="en-IN" dirty="0" smtClean="0"/>
            <a:t>p</a:t>
          </a:r>
          <a:endParaRPr lang="en-IN" dirty="0"/>
        </a:p>
      </dgm:t>
    </dgm:pt>
    <dgm:pt modelId="{2457A8C7-9B52-4375-87EF-A15BA2718EA6}" type="parTrans" cxnId="{321290C8-8C75-4D82-A947-ABAE2103838F}">
      <dgm:prSet/>
      <dgm:spPr/>
      <dgm:t>
        <a:bodyPr/>
        <a:lstStyle/>
        <a:p>
          <a:endParaRPr lang="en-IN"/>
        </a:p>
      </dgm:t>
    </dgm:pt>
    <dgm:pt modelId="{175B9FD8-52C9-49A7-9B3B-888D398AB75F}" type="sibTrans" cxnId="{321290C8-8C75-4D82-A947-ABAE2103838F}">
      <dgm:prSet/>
      <dgm:spPr/>
      <dgm:t>
        <a:bodyPr/>
        <a:lstStyle/>
        <a:p>
          <a:endParaRPr lang="en-IN"/>
        </a:p>
      </dgm:t>
    </dgm:pt>
    <dgm:pt modelId="{0F0109EF-42F4-43C0-AA2F-36C594345549}">
      <dgm:prSet/>
      <dgm:spPr/>
      <dgm:t>
        <a:bodyPr/>
        <a:lstStyle/>
        <a:p>
          <a:r>
            <a:rPr lang="en-IN" dirty="0" smtClean="0"/>
            <a:t>Para</a:t>
          </a:r>
          <a:endParaRPr lang="en-IN" dirty="0"/>
        </a:p>
      </dgm:t>
    </dgm:pt>
    <dgm:pt modelId="{1FE3719D-E7A6-419D-A80A-123B32E6E2A1}" type="parTrans" cxnId="{85A70EB6-2DF2-4677-A834-82FEE4F57CD4}">
      <dgm:prSet/>
      <dgm:spPr/>
      <dgm:t>
        <a:bodyPr/>
        <a:lstStyle/>
        <a:p>
          <a:endParaRPr lang="en-IN"/>
        </a:p>
      </dgm:t>
    </dgm:pt>
    <dgm:pt modelId="{F302A24F-B97D-4B09-8CA6-3AD5CD5AC491}" type="sibTrans" cxnId="{85A70EB6-2DF2-4677-A834-82FEE4F57CD4}">
      <dgm:prSet/>
      <dgm:spPr/>
      <dgm:t>
        <a:bodyPr/>
        <a:lstStyle/>
        <a:p>
          <a:endParaRPr lang="en-IN"/>
        </a:p>
      </dgm:t>
    </dgm:pt>
    <dgm:pt modelId="{1E225DF8-61F1-4F54-BF3B-B4A19DFED7BC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30DDA8EE-6867-41AB-B28F-4EA5160E11A7}" type="parTrans" cxnId="{418EE94F-0A8E-47E6-B7EA-FADF67023FB9}">
      <dgm:prSet/>
      <dgm:spPr/>
      <dgm:t>
        <a:bodyPr/>
        <a:lstStyle/>
        <a:p>
          <a:endParaRPr lang="en-IN"/>
        </a:p>
      </dgm:t>
    </dgm:pt>
    <dgm:pt modelId="{BF7BA497-2AF0-41FB-B3AF-011FD6768B72}" type="sibTrans" cxnId="{418EE94F-0A8E-47E6-B7EA-FADF67023FB9}">
      <dgm:prSet/>
      <dgm:spPr/>
      <dgm:t>
        <a:bodyPr/>
        <a:lstStyle/>
        <a:p>
          <a:endParaRPr lang="en-IN"/>
        </a:p>
      </dgm:t>
    </dgm:pt>
    <dgm:pt modelId="{F46E3EBB-2F78-437C-BD4F-B9306A3B463F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78349353-B3CB-467E-BE0C-2FBB7AF333A0}" type="parTrans" cxnId="{CEB5F3C9-B62A-4C9D-BAD5-9EBB10919080}">
      <dgm:prSet/>
      <dgm:spPr/>
      <dgm:t>
        <a:bodyPr/>
        <a:lstStyle/>
        <a:p>
          <a:endParaRPr lang="en-IN"/>
        </a:p>
      </dgm:t>
    </dgm:pt>
    <dgm:pt modelId="{02E30EF7-25B5-425C-BC6B-AA76992FAA7D}" type="sibTrans" cxnId="{CEB5F3C9-B62A-4C9D-BAD5-9EBB10919080}">
      <dgm:prSet/>
      <dgm:spPr/>
      <dgm:t>
        <a:bodyPr/>
        <a:lstStyle/>
        <a:p>
          <a:endParaRPr lang="en-IN"/>
        </a:p>
      </dgm:t>
    </dgm:pt>
    <dgm:pt modelId="{0B5E0E2E-B8EE-46E7-99E5-4E5F1935A5CF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B6F3E733-A920-40D8-8CBF-85683358409C}" type="parTrans" cxnId="{62D92E88-A90C-4432-9B59-C945DB24D1DE}">
      <dgm:prSet/>
      <dgm:spPr/>
      <dgm:t>
        <a:bodyPr/>
        <a:lstStyle/>
        <a:p>
          <a:endParaRPr lang="en-IN"/>
        </a:p>
      </dgm:t>
    </dgm:pt>
    <dgm:pt modelId="{331067EA-2772-4E10-91FB-A5114F8D50E1}" type="sibTrans" cxnId="{62D92E88-A90C-4432-9B59-C945DB24D1DE}">
      <dgm:prSet/>
      <dgm:spPr/>
      <dgm:t>
        <a:bodyPr/>
        <a:lstStyle/>
        <a:p>
          <a:endParaRPr lang="en-IN"/>
        </a:p>
      </dgm:t>
    </dgm:pt>
    <dgm:pt modelId="{ADE30125-0395-49AE-80CB-1F43A239253B}">
      <dgm:prSet/>
      <dgm:spPr/>
      <dgm:t>
        <a:bodyPr/>
        <a:lstStyle/>
        <a:p>
          <a:r>
            <a:rPr lang="en-IN" dirty="0" smtClean="0"/>
            <a:t>Comment</a:t>
          </a:r>
          <a:endParaRPr lang="en-IN" dirty="0"/>
        </a:p>
      </dgm:t>
    </dgm:pt>
    <dgm:pt modelId="{F6A50635-021E-4BD9-9BA7-D610491376EA}" type="parTrans" cxnId="{C4EB58CF-A1ED-479E-87B5-60E0D48358D2}">
      <dgm:prSet/>
      <dgm:spPr/>
      <dgm:t>
        <a:bodyPr/>
        <a:lstStyle/>
        <a:p>
          <a:endParaRPr lang="en-IN"/>
        </a:p>
      </dgm:t>
    </dgm:pt>
    <dgm:pt modelId="{5613463F-F599-4975-A8E1-0D31B5FCAA0D}" type="sibTrans" cxnId="{C4EB58CF-A1ED-479E-87B5-60E0D48358D2}">
      <dgm:prSet/>
      <dgm:spPr/>
      <dgm:t>
        <a:bodyPr/>
        <a:lstStyle/>
        <a:p>
          <a:endParaRPr lang="en-IN"/>
        </a:p>
      </dgm:t>
    </dgm:pt>
    <dgm:pt modelId="{4A439972-D3ED-42EB-B421-A52152133C8F}">
      <dgm:prSet/>
      <dgm:spPr/>
      <dgm:t>
        <a:bodyPr/>
        <a:lstStyle/>
        <a:p>
          <a:r>
            <a:rPr lang="en-IN" dirty="0" smtClean="0"/>
            <a:t>Hello</a:t>
          </a:r>
          <a:endParaRPr lang="en-IN" dirty="0"/>
        </a:p>
      </dgm:t>
    </dgm:pt>
    <dgm:pt modelId="{1C5FDF4F-4F9E-47D0-96E2-F8FA64C01963}" type="parTrans" cxnId="{C8AEE478-9675-421D-9329-49C98B5403D8}">
      <dgm:prSet/>
      <dgm:spPr/>
      <dgm:t>
        <a:bodyPr/>
        <a:lstStyle/>
        <a:p>
          <a:endParaRPr lang="en-IN"/>
        </a:p>
      </dgm:t>
    </dgm:pt>
    <dgm:pt modelId="{06C13B7C-9D5F-4B86-9E75-F9698BD001D0}" type="sibTrans" cxnId="{C8AEE478-9675-421D-9329-49C98B5403D8}">
      <dgm:prSet/>
      <dgm:spPr/>
      <dgm:t>
        <a:bodyPr/>
        <a:lstStyle/>
        <a:p>
          <a:endParaRPr lang="en-IN"/>
        </a:p>
      </dgm:t>
    </dgm:pt>
    <dgm:pt modelId="{657BF2EF-17B0-4534-88FC-DF57C89164F7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C4C43585-615E-46E1-8632-A3A5B2D5A8C3}" type="parTrans" cxnId="{B22C225D-AF3C-4A75-BC0D-16E079EC858E}">
      <dgm:prSet/>
      <dgm:spPr/>
      <dgm:t>
        <a:bodyPr/>
        <a:lstStyle/>
        <a:p>
          <a:endParaRPr lang="en-IN"/>
        </a:p>
      </dgm:t>
    </dgm:pt>
    <dgm:pt modelId="{CDB04CA8-0537-4FF0-9B0A-8B15642D6416}" type="sibTrans" cxnId="{B22C225D-AF3C-4A75-BC0D-16E079EC858E}">
      <dgm:prSet/>
      <dgm:spPr/>
      <dgm:t>
        <a:bodyPr/>
        <a:lstStyle/>
        <a:p>
          <a:endParaRPr lang="en-IN"/>
        </a:p>
      </dgm:t>
    </dgm:pt>
    <dgm:pt modelId="{4FAE3C08-F933-46B6-8072-F346F543374A}" type="pres">
      <dgm:prSet presAssocID="{3786F8AF-EAA2-42AD-86A7-5F84F1F9FA5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2E90A5E-A9ED-4C71-8558-06FC336DEDFC}" type="pres">
      <dgm:prSet presAssocID="{3786F8AF-EAA2-42AD-86A7-5F84F1F9FA58}" presName="hierFlow" presStyleCnt="0"/>
      <dgm:spPr/>
    </dgm:pt>
    <dgm:pt modelId="{EF357065-2A77-4CFE-A9B1-0C0A1B9BDD65}" type="pres">
      <dgm:prSet presAssocID="{3786F8AF-EAA2-42AD-86A7-5F84F1F9FA5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B97696A-A40C-4B33-A8E1-A7A448EA82A8}" type="pres">
      <dgm:prSet presAssocID="{BF84DD4E-CAD1-4632-863A-B113F184663A}" presName="Name14" presStyleCnt="0"/>
      <dgm:spPr/>
    </dgm:pt>
    <dgm:pt modelId="{A8E6DE5F-6051-4D68-9D9B-3F2A0F70B009}" type="pres">
      <dgm:prSet presAssocID="{BF84DD4E-CAD1-4632-863A-B113F184663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9405E19-4D7F-4FAA-BE59-5F24B37F4F8F}" type="pres">
      <dgm:prSet presAssocID="{BF84DD4E-CAD1-4632-863A-B113F184663A}" presName="hierChild2" presStyleCnt="0"/>
      <dgm:spPr/>
    </dgm:pt>
    <dgm:pt modelId="{7B5A9824-5258-4028-9560-5BDEDFB53097}" type="pres">
      <dgm:prSet presAssocID="{227475AA-5611-42EB-A1AE-0ED22298CD11}" presName="Name19" presStyleLbl="parChTrans1D2" presStyleIdx="0" presStyleCnt="1"/>
      <dgm:spPr/>
      <dgm:t>
        <a:bodyPr/>
        <a:lstStyle/>
        <a:p>
          <a:endParaRPr lang="en-IN"/>
        </a:p>
      </dgm:t>
    </dgm:pt>
    <dgm:pt modelId="{583686A8-AC37-4171-B4E5-1738AE550DB9}" type="pres">
      <dgm:prSet presAssocID="{A95C3486-BDBA-4B53-BFD0-5E539B33C010}" presName="Name21" presStyleCnt="0"/>
      <dgm:spPr/>
    </dgm:pt>
    <dgm:pt modelId="{03A3B6A6-B248-4DE9-B08A-994A0DCFD55C}" type="pres">
      <dgm:prSet presAssocID="{A95C3486-BDBA-4B53-BFD0-5E539B33C010}" presName="level2Shape" presStyleLbl="node2" presStyleIdx="0" presStyleCnt="1"/>
      <dgm:spPr/>
      <dgm:t>
        <a:bodyPr/>
        <a:lstStyle/>
        <a:p>
          <a:endParaRPr lang="en-IN"/>
        </a:p>
      </dgm:t>
    </dgm:pt>
    <dgm:pt modelId="{956928CD-A9EC-4111-BE59-302082A639D1}" type="pres">
      <dgm:prSet presAssocID="{A95C3486-BDBA-4B53-BFD0-5E539B33C010}" presName="hierChild3" presStyleCnt="0"/>
      <dgm:spPr/>
    </dgm:pt>
    <dgm:pt modelId="{BC0DF14C-DA7B-403B-8015-FBBE394D1C4F}" type="pres">
      <dgm:prSet presAssocID="{2992BDDC-FC18-40C9-99EE-F369B3A923F2}" presName="Name19" presStyleLbl="parChTrans1D3" presStyleIdx="0" presStyleCnt="3"/>
      <dgm:spPr/>
      <dgm:t>
        <a:bodyPr/>
        <a:lstStyle/>
        <a:p>
          <a:endParaRPr lang="en-IN"/>
        </a:p>
      </dgm:t>
    </dgm:pt>
    <dgm:pt modelId="{B1092E2C-F615-4A83-978B-A5628BE68E42}" type="pres">
      <dgm:prSet presAssocID="{2E746B25-EBCF-4E6C-94C6-224C49D846EF}" presName="Name21" presStyleCnt="0"/>
      <dgm:spPr/>
    </dgm:pt>
    <dgm:pt modelId="{A2A0030E-B743-4209-B2E0-2952F10A268D}" type="pres">
      <dgm:prSet presAssocID="{2E746B25-EBCF-4E6C-94C6-224C49D846EF}" presName="level2Shape" presStyleLbl="node3" presStyleIdx="0" presStyleCnt="3"/>
      <dgm:spPr/>
      <dgm:t>
        <a:bodyPr/>
        <a:lstStyle/>
        <a:p>
          <a:endParaRPr lang="en-IN"/>
        </a:p>
      </dgm:t>
    </dgm:pt>
    <dgm:pt modelId="{AE34AED8-EBA9-4DC1-AFC3-28639B9C25CF}" type="pres">
      <dgm:prSet presAssocID="{2E746B25-EBCF-4E6C-94C6-224C49D846EF}" presName="hierChild3" presStyleCnt="0"/>
      <dgm:spPr/>
    </dgm:pt>
    <dgm:pt modelId="{A364FA70-34A6-42FC-8A39-C64520036332}" type="pres">
      <dgm:prSet presAssocID="{C1433A6E-D25E-465E-8F36-5E3E17D26544}" presName="Name19" presStyleLbl="parChTrans1D4" presStyleIdx="0" presStyleCnt="13"/>
      <dgm:spPr/>
      <dgm:t>
        <a:bodyPr/>
        <a:lstStyle/>
        <a:p>
          <a:endParaRPr lang="en-IN"/>
        </a:p>
      </dgm:t>
    </dgm:pt>
    <dgm:pt modelId="{2A6EBF5C-D59D-4324-BB0E-EAF452FDE204}" type="pres">
      <dgm:prSet presAssocID="{5F1FDC58-08C1-4C1D-8B94-3325374B31BA}" presName="Name21" presStyleCnt="0"/>
      <dgm:spPr/>
    </dgm:pt>
    <dgm:pt modelId="{25F9B7FB-6618-492A-B3DE-4F08AFF3FD9E}" type="pres">
      <dgm:prSet presAssocID="{5F1FDC58-08C1-4C1D-8B94-3325374B31BA}" presName="level2Shape" presStyleLbl="node4" presStyleIdx="0" presStyleCnt="13"/>
      <dgm:spPr/>
      <dgm:t>
        <a:bodyPr/>
        <a:lstStyle/>
        <a:p>
          <a:endParaRPr lang="en-IN"/>
        </a:p>
      </dgm:t>
    </dgm:pt>
    <dgm:pt modelId="{A5FC1B86-CE0F-4C01-AEAC-E5B03A9BD0D1}" type="pres">
      <dgm:prSet presAssocID="{5F1FDC58-08C1-4C1D-8B94-3325374B31BA}" presName="hierChild3" presStyleCnt="0"/>
      <dgm:spPr/>
    </dgm:pt>
    <dgm:pt modelId="{75464043-2839-4B5B-A37C-AD880C99EE0B}" type="pres">
      <dgm:prSet presAssocID="{226EBDC0-D526-400B-A6C4-599924C5A0C2}" presName="Name19" presStyleLbl="parChTrans1D4" presStyleIdx="1" presStyleCnt="13"/>
      <dgm:spPr/>
      <dgm:t>
        <a:bodyPr/>
        <a:lstStyle/>
        <a:p>
          <a:endParaRPr lang="en-IN"/>
        </a:p>
      </dgm:t>
    </dgm:pt>
    <dgm:pt modelId="{09C087D3-AC30-4600-BC4C-1EAE46425ED0}" type="pres">
      <dgm:prSet presAssocID="{50985401-CB64-485E-8457-FE8F05F46ECD}" presName="Name21" presStyleCnt="0"/>
      <dgm:spPr/>
    </dgm:pt>
    <dgm:pt modelId="{D833DB19-0B69-427D-BC6C-09072BA1D432}" type="pres">
      <dgm:prSet presAssocID="{50985401-CB64-485E-8457-FE8F05F46ECD}" presName="level2Shape" presStyleLbl="node4" presStyleIdx="1" presStyleCnt="13"/>
      <dgm:spPr/>
      <dgm:t>
        <a:bodyPr/>
        <a:lstStyle/>
        <a:p>
          <a:endParaRPr lang="en-IN"/>
        </a:p>
      </dgm:t>
    </dgm:pt>
    <dgm:pt modelId="{70615232-23BD-4C69-8614-0F4B328A55CD}" type="pres">
      <dgm:prSet presAssocID="{50985401-CB64-485E-8457-FE8F05F46ECD}" presName="hierChild3" presStyleCnt="0"/>
      <dgm:spPr/>
    </dgm:pt>
    <dgm:pt modelId="{0C54AF0F-C6AF-4B3F-8B20-730E3E500EA3}" type="pres">
      <dgm:prSet presAssocID="{02471732-E6AB-46D3-A85F-F2E8F6F70DA4}" presName="Name19" presStyleLbl="parChTrans1D4" presStyleIdx="2" presStyleCnt="13"/>
      <dgm:spPr/>
      <dgm:t>
        <a:bodyPr/>
        <a:lstStyle/>
        <a:p>
          <a:endParaRPr lang="en-IN"/>
        </a:p>
      </dgm:t>
    </dgm:pt>
    <dgm:pt modelId="{946BAADC-C1A5-46F7-A341-D6E3E603CC49}" type="pres">
      <dgm:prSet presAssocID="{524FEA04-7968-4480-A482-07CA71398486}" presName="Name21" presStyleCnt="0"/>
      <dgm:spPr/>
    </dgm:pt>
    <dgm:pt modelId="{59A7DD3B-8FBC-4EE8-8E2A-CF495B2EA944}" type="pres">
      <dgm:prSet presAssocID="{524FEA04-7968-4480-A482-07CA71398486}" presName="level2Shape" presStyleLbl="node4" presStyleIdx="2" presStyleCnt="13"/>
      <dgm:spPr/>
      <dgm:t>
        <a:bodyPr/>
        <a:lstStyle/>
        <a:p>
          <a:endParaRPr lang="en-IN"/>
        </a:p>
      </dgm:t>
    </dgm:pt>
    <dgm:pt modelId="{7E0906E3-1E2E-4E59-BF35-85BD1EC6AB56}" type="pres">
      <dgm:prSet presAssocID="{524FEA04-7968-4480-A482-07CA71398486}" presName="hierChild3" presStyleCnt="0"/>
      <dgm:spPr/>
    </dgm:pt>
    <dgm:pt modelId="{2B1D1363-A3C3-440F-9C44-DC1A7FFE3D82}" type="pres">
      <dgm:prSet presAssocID="{30DDA8EE-6867-41AB-B28F-4EA5160E11A7}" presName="Name19" presStyleLbl="parChTrans1D4" presStyleIdx="3" presStyleCnt="13"/>
      <dgm:spPr/>
      <dgm:t>
        <a:bodyPr/>
        <a:lstStyle/>
        <a:p>
          <a:endParaRPr lang="en-IN"/>
        </a:p>
      </dgm:t>
    </dgm:pt>
    <dgm:pt modelId="{093F174F-C417-4DFC-9374-3145D25F2694}" type="pres">
      <dgm:prSet presAssocID="{1E225DF8-61F1-4F54-BF3B-B4A19DFED7BC}" presName="Name21" presStyleCnt="0"/>
      <dgm:spPr/>
    </dgm:pt>
    <dgm:pt modelId="{93DED282-35E7-4813-AC40-3731E22D46C1}" type="pres">
      <dgm:prSet presAssocID="{1E225DF8-61F1-4F54-BF3B-B4A19DFED7BC}" presName="level2Shape" presStyleLbl="node4" presStyleIdx="3" presStyleCnt="13"/>
      <dgm:spPr/>
      <dgm:t>
        <a:bodyPr/>
        <a:lstStyle/>
        <a:p>
          <a:endParaRPr lang="en-IN"/>
        </a:p>
      </dgm:t>
    </dgm:pt>
    <dgm:pt modelId="{49E53FF4-60E9-492D-BF30-D70CE47120E9}" type="pres">
      <dgm:prSet presAssocID="{1E225DF8-61F1-4F54-BF3B-B4A19DFED7BC}" presName="hierChild3" presStyleCnt="0"/>
      <dgm:spPr/>
    </dgm:pt>
    <dgm:pt modelId="{E4146B34-F1C5-4DEC-955E-8C02896444BF}" type="pres">
      <dgm:prSet presAssocID="{C4C43585-615E-46E1-8632-A3A5B2D5A8C3}" presName="Name19" presStyleLbl="parChTrans1D3" presStyleIdx="1" presStyleCnt="3"/>
      <dgm:spPr/>
      <dgm:t>
        <a:bodyPr/>
        <a:lstStyle/>
        <a:p>
          <a:endParaRPr lang="en-IN"/>
        </a:p>
      </dgm:t>
    </dgm:pt>
    <dgm:pt modelId="{275EFFD4-ABF9-4844-9DAC-14E5D658F59D}" type="pres">
      <dgm:prSet presAssocID="{657BF2EF-17B0-4534-88FC-DF57C89164F7}" presName="Name21" presStyleCnt="0"/>
      <dgm:spPr/>
    </dgm:pt>
    <dgm:pt modelId="{8E39F913-E596-40B9-B2D6-A21CE3FBB53F}" type="pres">
      <dgm:prSet presAssocID="{657BF2EF-17B0-4534-88FC-DF57C89164F7}" presName="level2Shape" presStyleLbl="node3" presStyleIdx="1" presStyleCnt="3" custLinFactX="9497" custLinFactNeighborX="100000"/>
      <dgm:spPr/>
      <dgm:t>
        <a:bodyPr/>
        <a:lstStyle/>
        <a:p>
          <a:endParaRPr lang="en-IN"/>
        </a:p>
      </dgm:t>
    </dgm:pt>
    <dgm:pt modelId="{8CDDE358-475C-4732-9916-66C4FF0EE2A4}" type="pres">
      <dgm:prSet presAssocID="{657BF2EF-17B0-4534-88FC-DF57C89164F7}" presName="hierChild3" presStyleCnt="0"/>
      <dgm:spPr/>
    </dgm:pt>
    <dgm:pt modelId="{285E8AA7-791B-4734-A904-4B23275D63CC}" type="pres">
      <dgm:prSet presAssocID="{FAFEBD9A-8872-41F5-B0C6-25433128E649}" presName="Name19" presStyleLbl="parChTrans1D3" presStyleIdx="2" presStyleCnt="3"/>
      <dgm:spPr/>
      <dgm:t>
        <a:bodyPr/>
        <a:lstStyle/>
        <a:p>
          <a:endParaRPr lang="en-IN"/>
        </a:p>
      </dgm:t>
    </dgm:pt>
    <dgm:pt modelId="{4BACCD1F-0347-4FB8-A3A7-6010B1E9EC7C}" type="pres">
      <dgm:prSet presAssocID="{ACA1EF63-49BC-4A49-98D6-96FEBECD2DDD}" presName="Name21" presStyleCnt="0"/>
      <dgm:spPr/>
    </dgm:pt>
    <dgm:pt modelId="{B89F1960-E960-42AD-8AF8-27BC37F2F0A2}" type="pres">
      <dgm:prSet presAssocID="{ACA1EF63-49BC-4A49-98D6-96FEBECD2DDD}" presName="level2Shape" presStyleLbl="node3" presStyleIdx="2" presStyleCnt="3"/>
      <dgm:spPr/>
      <dgm:t>
        <a:bodyPr/>
        <a:lstStyle/>
        <a:p>
          <a:endParaRPr lang="en-IN"/>
        </a:p>
      </dgm:t>
    </dgm:pt>
    <dgm:pt modelId="{015DAB8E-A0DC-41B5-969D-6B235D501E63}" type="pres">
      <dgm:prSet presAssocID="{ACA1EF63-49BC-4A49-98D6-96FEBECD2DDD}" presName="hierChild3" presStyleCnt="0"/>
      <dgm:spPr/>
    </dgm:pt>
    <dgm:pt modelId="{C498D0B1-6D9A-4A86-8C59-75A2D74EA6F1}" type="pres">
      <dgm:prSet presAssocID="{F5279EC4-8D00-4E9B-9EB5-67D94ED87B6B}" presName="Name19" presStyleLbl="parChTrans1D4" presStyleIdx="4" presStyleCnt="13"/>
      <dgm:spPr/>
      <dgm:t>
        <a:bodyPr/>
        <a:lstStyle/>
        <a:p>
          <a:endParaRPr lang="en-IN"/>
        </a:p>
      </dgm:t>
    </dgm:pt>
    <dgm:pt modelId="{FCD6534C-4E50-4A9F-9CCD-95640FED26D1}" type="pres">
      <dgm:prSet presAssocID="{131B0DD2-0B41-4488-8D28-4EABDE37BF55}" presName="Name21" presStyleCnt="0"/>
      <dgm:spPr/>
    </dgm:pt>
    <dgm:pt modelId="{6A819E89-F60B-41BB-B26F-1D84F300E73F}" type="pres">
      <dgm:prSet presAssocID="{131B0DD2-0B41-4488-8D28-4EABDE37BF55}" presName="level2Shape" presStyleLbl="node4" presStyleIdx="4" presStyleCnt="13"/>
      <dgm:spPr/>
      <dgm:t>
        <a:bodyPr/>
        <a:lstStyle/>
        <a:p>
          <a:endParaRPr lang="en-IN"/>
        </a:p>
      </dgm:t>
    </dgm:pt>
    <dgm:pt modelId="{325DBDB3-2147-4CB0-ACBF-6DB53F37BA08}" type="pres">
      <dgm:prSet presAssocID="{131B0DD2-0B41-4488-8D28-4EABDE37BF55}" presName="hierChild3" presStyleCnt="0"/>
      <dgm:spPr/>
    </dgm:pt>
    <dgm:pt modelId="{15B374FE-153D-4D1F-8A8D-57A765F91647}" type="pres">
      <dgm:prSet presAssocID="{58BB4B87-4E5F-45D2-9BB3-482AC72AD207}" presName="Name19" presStyleLbl="parChTrans1D4" presStyleIdx="5" presStyleCnt="13"/>
      <dgm:spPr/>
      <dgm:t>
        <a:bodyPr/>
        <a:lstStyle/>
        <a:p>
          <a:endParaRPr lang="en-IN"/>
        </a:p>
      </dgm:t>
    </dgm:pt>
    <dgm:pt modelId="{AF95D5A7-2EF0-495F-AB30-4244415C0816}" type="pres">
      <dgm:prSet presAssocID="{C66DDD6A-D0A0-4DC2-8C58-7F897EE2C12C}" presName="Name21" presStyleCnt="0"/>
      <dgm:spPr/>
    </dgm:pt>
    <dgm:pt modelId="{A6DAE502-96C2-4AE6-93E0-BF2830B6CE6B}" type="pres">
      <dgm:prSet presAssocID="{C66DDD6A-D0A0-4DC2-8C58-7F897EE2C12C}" presName="level2Shape" presStyleLbl="node4" presStyleIdx="5" presStyleCnt="13"/>
      <dgm:spPr/>
      <dgm:t>
        <a:bodyPr/>
        <a:lstStyle/>
        <a:p>
          <a:endParaRPr lang="en-IN"/>
        </a:p>
      </dgm:t>
    </dgm:pt>
    <dgm:pt modelId="{B1514FDF-BA0F-442D-999E-1BB435325F87}" type="pres">
      <dgm:prSet presAssocID="{C66DDD6A-D0A0-4DC2-8C58-7F897EE2C12C}" presName="hierChild3" presStyleCnt="0"/>
      <dgm:spPr/>
    </dgm:pt>
    <dgm:pt modelId="{1A57F245-BAC6-47E6-ADFF-E5394C09B018}" type="pres">
      <dgm:prSet presAssocID="{B6F3E733-A920-40D8-8CBF-85683358409C}" presName="Name19" presStyleLbl="parChTrans1D4" presStyleIdx="6" presStyleCnt="13"/>
      <dgm:spPr/>
      <dgm:t>
        <a:bodyPr/>
        <a:lstStyle/>
        <a:p>
          <a:endParaRPr lang="en-IN"/>
        </a:p>
      </dgm:t>
    </dgm:pt>
    <dgm:pt modelId="{2188C6F7-4BE8-4BC4-B448-4F0868BE6554}" type="pres">
      <dgm:prSet presAssocID="{0B5E0E2E-B8EE-46E7-99E5-4E5F1935A5CF}" presName="Name21" presStyleCnt="0"/>
      <dgm:spPr/>
    </dgm:pt>
    <dgm:pt modelId="{41DD3D9B-4897-41A1-AD79-7945F451DF24}" type="pres">
      <dgm:prSet presAssocID="{0B5E0E2E-B8EE-46E7-99E5-4E5F1935A5CF}" presName="level2Shape" presStyleLbl="node4" presStyleIdx="6" presStyleCnt="13"/>
      <dgm:spPr/>
      <dgm:t>
        <a:bodyPr/>
        <a:lstStyle/>
        <a:p>
          <a:endParaRPr lang="en-IN"/>
        </a:p>
      </dgm:t>
    </dgm:pt>
    <dgm:pt modelId="{8B8251F4-A0D5-4C20-93E4-90222D3B2C7A}" type="pres">
      <dgm:prSet presAssocID="{0B5E0E2E-B8EE-46E7-99E5-4E5F1935A5CF}" presName="hierChild3" presStyleCnt="0"/>
      <dgm:spPr/>
    </dgm:pt>
    <dgm:pt modelId="{9FB1AC4A-2664-4AED-A474-B45F42F47FEE}" type="pres">
      <dgm:prSet presAssocID="{F6A50635-021E-4BD9-9BA7-D610491376EA}" presName="Name19" presStyleLbl="parChTrans1D4" presStyleIdx="7" presStyleCnt="13"/>
      <dgm:spPr/>
      <dgm:t>
        <a:bodyPr/>
        <a:lstStyle/>
        <a:p>
          <a:endParaRPr lang="en-IN"/>
        </a:p>
      </dgm:t>
    </dgm:pt>
    <dgm:pt modelId="{5CB4874D-693F-4683-853C-E3420988F04D}" type="pres">
      <dgm:prSet presAssocID="{ADE30125-0395-49AE-80CB-1F43A239253B}" presName="Name21" presStyleCnt="0"/>
      <dgm:spPr/>
    </dgm:pt>
    <dgm:pt modelId="{9AAF0D66-4230-4DA6-A0A9-9C7011D661A2}" type="pres">
      <dgm:prSet presAssocID="{ADE30125-0395-49AE-80CB-1F43A239253B}" presName="level2Shape" presStyleLbl="node4" presStyleIdx="7" presStyleCnt="13"/>
      <dgm:spPr/>
      <dgm:t>
        <a:bodyPr/>
        <a:lstStyle/>
        <a:p>
          <a:endParaRPr lang="en-IN"/>
        </a:p>
      </dgm:t>
    </dgm:pt>
    <dgm:pt modelId="{3D67BE1E-5675-4A51-AB3F-31AB5271DE10}" type="pres">
      <dgm:prSet presAssocID="{ADE30125-0395-49AE-80CB-1F43A239253B}" presName="hierChild3" presStyleCnt="0"/>
      <dgm:spPr/>
    </dgm:pt>
    <dgm:pt modelId="{529DAE1D-3424-44CB-A353-8AD70A492593}" type="pres">
      <dgm:prSet presAssocID="{1C5FDF4F-4F9E-47D0-96E2-F8FA64C01963}" presName="Name19" presStyleLbl="parChTrans1D4" presStyleIdx="8" presStyleCnt="13"/>
      <dgm:spPr/>
      <dgm:t>
        <a:bodyPr/>
        <a:lstStyle/>
        <a:p>
          <a:endParaRPr lang="en-IN"/>
        </a:p>
      </dgm:t>
    </dgm:pt>
    <dgm:pt modelId="{3424D2CF-FC8B-4FEE-94E4-A28D3E08FDA3}" type="pres">
      <dgm:prSet presAssocID="{4A439972-D3ED-42EB-B421-A52152133C8F}" presName="Name21" presStyleCnt="0"/>
      <dgm:spPr/>
    </dgm:pt>
    <dgm:pt modelId="{1F9C1453-D829-4D16-BC42-E18A365065E1}" type="pres">
      <dgm:prSet presAssocID="{4A439972-D3ED-42EB-B421-A52152133C8F}" presName="level2Shape" presStyleLbl="node4" presStyleIdx="8" presStyleCnt="13"/>
      <dgm:spPr/>
      <dgm:t>
        <a:bodyPr/>
        <a:lstStyle/>
        <a:p>
          <a:endParaRPr lang="en-IN"/>
        </a:p>
      </dgm:t>
    </dgm:pt>
    <dgm:pt modelId="{8E06AE03-32BD-4621-A830-920A88730DD3}" type="pres">
      <dgm:prSet presAssocID="{4A439972-D3ED-42EB-B421-A52152133C8F}" presName="hierChild3" presStyleCnt="0"/>
      <dgm:spPr/>
    </dgm:pt>
    <dgm:pt modelId="{9A7D5106-BD67-467D-8239-EB20F6823D83}" type="pres">
      <dgm:prSet presAssocID="{C1C088E7-3308-4DEB-9FBF-BF460BB8497C}" presName="Name19" presStyleLbl="parChTrans1D4" presStyleIdx="9" presStyleCnt="13"/>
      <dgm:spPr/>
      <dgm:t>
        <a:bodyPr/>
        <a:lstStyle/>
        <a:p>
          <a:endParaRPr lang="en-IN"/>
        </a:p>
      </dgm:t>
    </dgm:pt>
    <dgm:pt modelId="{95A94915-4CEC-4F8D-97FF-8FEE19044B87}" type="pres">
      <dgm:prSet presAssocID="{53473CCE-8CF4-4E36-B566-DBF9B4BA8455}" presName="Name21" presStyleCnt="0"/>
      <dgm:spPr/>
    </dgm:pt>
    <dgm:pt modelId="{3E3722D0-20A0-42CB-908A-3390C58BF032}" type="pres">
      <dgm:prSet presAssocID="{53473CCE-8CF4-4E36-B566-DBF9B4BA8455}" presName="level2Shape" presStyleLbl="node4" presStyleIdx="9" presStyleCnt="13"/>
      <dgm:spPr/>
      <dgm:t>
        <a:bodyPr/>
        <a:lstStyle/>
        <a:p>
          <a:endParaRPr lang="en-IN"/>
        </a:p>
      </dgm:t>
    </dgm:pt>
    <dgm:pt modelId="{7DBB56D0-B127-4EB8-BECB-830FA02C6F14}" type="pres">
      <dgm:prSet presAssocID="{53473CCE-8CF4-4E36-B566-DBF9B4BA8455}" presName="hierChild3" presStyleCnt="0"/>
      <dgm:spPr/>
    </dgm:pt>
    <dgm:pt modelId="{E6EC01B7-D500-424A-96E8-9C25E8E96BEA}" type="pres">
      <dgm:prSet presAssocID="{2457A8C7-9B52-4375-87EF-A15BA2718EA6}" presName="Name19" presStyleLbl="parChTrans1D4" presStyleIdx="10" presStyleCnt="13"/>
      <dgm:spPr/>
      <dgm:t>
        <a:bodyPr/>
        <a:lstStyle/>
        <a:p>
          <a:endParaRPr lang="en-IN"/>
        </a:p>
      </dgm:t>
    </dgm:pt>
    <dgm:pt modelId="{D644D86F-3CC9-4846-89F3-26A5F709A7EC}" type="pres">
      <dgm:prSet presAssocID="{FFE8134E-520F-40BB-B7D2-70F3AE563B91}" presName="Name21" presStyleCnt="0"/>
      <dgm:spPr/>
    </dgm:pt>
    <dgm:pt modelId="{9CCB10A7-ACC2-4C88-9F75-11376140AB3E}" type="pres">
      <dgm:prSet presAssocID="{FFE8134E-520F-40BB-B7D2-70F3AE563B91}" presName="level2Shape" presStyleLbl="node4" presStyleIdx="10" presStyleCnt="13"/>
      <dgm:spPr/>
      <dgm:t>
        <a:bodyPr/>
        <a:lstStyle/>
        <a:p>
          <a:endParaRPr lang="en-IN"/>
        </a:p>
      </dgm:t>
    </dgm:pt>
    <dgm:pt modelId="{3619EB25-6B25-4D7B-932C-71E9163D64AD}" type="pres">
      <dgm:prSet presAssocID="{FFE8134E-520F-40BB-B7D2-70F3AE563B91}" presName="hierChild3" presStyleCnt="0"/>
      <dgm:spPr/>
    </dgm:pt>
    <dgm:pt modelId="{A0B58209-C95E-4654-844F-696F021B2E00}" type="pres">
      <dgm:prSet presAssocID="{1FE3719D-E7A6-419D-A80A-123B32E6E2A1}" presName="Name19" presStyleLbl="parChTrans1D4" presStyleIdx="11" presStyleCnt="13"/>
      <dgm:spPr/>
      <dgm:t>
        <a:bodyPr/>
        <a:lstStyle/>
        <a:p>
          <a:endParaRPr lang="en-IN"/>
        </a:p>
      </dgm:t>
    </dgm:pt>
    <dgm:pt modelId="{F4C01098-8338-420D-A2F4-40B71B3117FC}" type="pres">
      <dgm:prSet presAssocID="{0F0109EF-42F4-43C0-AA2F-36C594345549}" presName="Name21" presStyleCnt="0"/>
      <dgm:spPr/>
    </dgm:pt>
    <dgm:pt modelId="{5C398E45-FCC6-4CB4-AE95-BDF768EBFF08}" type="pres">
      <dgm:prSet presAssocID="{0F0109EF-42F4-43C0-AA2F-36C594345549}" presName="level2Shape" presStyleLbl="node4" presStyleIdx="11" presStyleCnt="13"/>
      <dgm:spPr/>
      <dgm:t>
        <a:bodyPr/>
        <a:lstStyle/>
        <a:p>
          <a:endParaRPr lang="en-IN"/>
        </a:p>
      </dgm:t>
    </dgm:pt>
    <dgm:pt modelId="{7E7F3634-B608-4F3C-B9A2-29D3CE8BFAC4}" type="pres">
      <dgm:prSet presAssocID="{0F0109EF-42F4-43C0-AA2F-36C594345549}" presName="hierChild3" presStyleCnt="0"/>
      <dgm:spPr/>
    </dgm:pt>
    <dgm:pt modelId="{E6F4ED39-1C46-4C78-A3CF-9DF1581528D7}" type="pres">
      <dgm:prSet presAssocID="{78349353-B3CB-467E-BE0C-2FBB7AF333A0}" presName="Name19" presStyleLbl="parChTrans1D4" presStyleIdx="12" presStyleCnt="13"/>
      <dgm:spPr/>
      <dgm:t>
        <a:bodyPr/>
        <a:lstStyle/>
        <a:p>
          <a:endParaRPr lang="en-IN"/>
        </a:p>
      </dgm:t>
    </dgm:pt>
    <dgm:pt modelId="{31994CDC-111B-49CF-A6C4-5D4ACA5D5E35}" type="pres">
      <dgm:prSet presAssocID="{F46E3EBB-2F78-437C-BD4F-B9306A3B463F}" presName="Name21" presStyleCnt="0"/>
      <dgm:spPr/>
    </dgm:pt>
    <dgm:pt modelId="{26C5A848-B0F3-4384-A4DA-3F91F932F657}" type="pres">
      <dgm:prSet presAssocID="{F46E3EBB-2F78-437C-BD4F-B9306A3B463F}" presName="level2Shape" presStyleLbl="node4" presStyleIdx="12" presStyleCnt="13"/>
      <dgm:spPr/>
      <dgm:t>
        <a:bodyPr/>
        <a:lstStyle/>
        <a:p>
          <a:endParaRPr lang="en-IN"/>
        </a:p>
      </dgm:t>
    </dgm:pt>
    <dgm:pt modelId="{ABC1FE47-1FA9-4202-8705-C3C60F711238}" type="pres">
      <dgm:prSet presAssocID="{F46E3EBB-2F78-437C-BD4F-B9306A3B463F}" presName="hierChild3" presStyleCnt="0"/>
      <dgm:spPr/>
    </dgm:pt>
    <dgm:pt modelId="{D651ABCB-3730-47FE-8D86-5590E6E30C00}" type="pres">
      <dgm:prSet presAssocID="{3786F8AF-EAA2-42AD-86A7-5F84F1F9FA58}" presName="bgShapesFlow" presStyleCnt="0"/>
      <dgm:spPr/>
    </dgm:pt>
  </dgm:ptLst>
  <dgm:cxnLst>
    <dgm:cxn modelId="{00BE9293-5357-4F66-B1B2-155374A46E4C}" srcId="{3786F8AF-EAA2-42AD-86A7-5F84F1F9FA58}" destId="{BF84DD4E-CAD1-4632-863A-B113F184663A}" srcOrd="0" destOrd="0" parTransId="{AAF67485-2EF3-47E9-A7F9-71DF52E55CF2}" sibTransId="{06CF17C5-F087-4935-8C43-EE9B36564548}"/>
    <dgm:cxn modelId="{FA8069F5-B1D1-473C-982A-3B4A3A85BE67}" type="presOf" srcId="{A95C3486-BDBA-4B53-BFD0-5E539B33C010}" destId="{03A3B6A6-B248-4DE9-B08A-994A0DCFD55C}" srcOrd="0" destOrd="0" presId="urn:microsoft.com/office/officeart/2005/8/layout/hierarchy6"/>
    <dgm:cxn modelId="{62D92E88-A90C-4432-9B59-C945DB24D1DE}" srcId="{C66DDD6A-D0A0-4DC2-8C58-7F897EE2C12C}" destId="{0B5E0E2E-B8EE-46E7-99E5-4E5F1935A5CF}" srcOrd="0" destOrd="0" parTransId="{B6F3E733-A920-40D8-8CBF-85683358409C}" sibTransId="{331067EA-2772-4E10-91FB-A5114F8D50E1}"/>
    <dgm:cxn modelId="{7AB3C04D-7CDC-4F00-B2F4-9473A16DCAD9}" type="presOf" srcId="{657BF2EF-17B0-4534-88FC-DF57C89164F7}" destId="{8E39F913-E596-40B9-B2D6-A21CE3FBB53F}" srcOrd="0" destOrd="0" presId="urn:microsoft.com/office/officeart/2005/8/layout/hierarchy6"/>
    <dgm:cxn modelId="{927B7761-FEE9-420E-B117-C6D9FF2C407D}" type="presOf" srcId="{02471732-E6AB-46D3-A85F-F2E8F6F70DA4}" destId="{0C54AF0F-C6AF-4B3F-8B20-730E3E500EA3}" srcOrd="0" destOrd="0" presId="urn:microsoft.com/office/officeart/2005/8/layout/hierarchy6"/>
    <dgm:cxn modelId="{217FA4DD-1D99-4A27-8A0C-53EC1D8A3078}" type="presOf" srcId="{227475AA-5611-42EB-A1AE-0ED22298CD11}" destId="{7B5A9824-5258-4028-9560-5BDEDFB53097}" srcOrd="0" destOrd="0" presId="urn:microsoft.com/office/officeart/2005/8/layout/hierarchy6"/>
    <dgm:cxn modelId="{5C6099DF-D98A-4643-9CCC-E1F21E387A1B}" type="presOf" srcId="{ACA1EF63-49BC-4A49-98D6-96FEBECD2DDD}" destId="{B89F1960-E960-42AD-8AF8-27BC37F2F0A2}" srcOrd="0" destOrd="0" presId="urn:microsoft.com/office/officeart/2005/8/layout/hierarchy6"/>
    <dgm:cxn modelId="{8D948AA5-A0BE-49D1-B767-5D6C452CD83F}" type="presOf" srcId="{C66DDD6A-D0A0-4DC2-8C58-7F897EE2C12C}" destId="{A6DAE502-96C2-4AE6-93E0-BF2830B6CE6B}" srcOrd="0" destOrd="0" presId="urn:microsoft.com/office/officeart/2005/8/layout/hierarchy6"/>
    <dgm:cxn modelId="{7F2E1CD4-F5D9-4BF6-9391-CA3576BB520E}" type="presOf" srcId="{0F0109EF-42F4-43C0-AA2F-36C594345549}" destId="{5C398E45-FCC6-4CB4-AE95-BDF768EBFF08}" srcOrd="0" destOrd="0" presId="urn:microsoft.com/office/officeart/2005/8/layout/hierarchy6"/>
    <dgm:cxn modelId="{85A70EB6-2DF2-4677-A834-82FEE4F57CD4}" srcId="{FFE8134E-520F-40BB-B7D2-70F3AE563B91}" destId="{0F0109EF-42F4-43C0-AA2F-36C594345549}" srcOrd="0" destOrd="0" parTransId="{1FE3719D-E7A6-419D-A80A-123B32E6E2A1}" sibTransId="{F302A24F-B97D-4B09-8CA6-3AD5CD5AC491}"/>
    <dgm:cxn modelId="{4B927427-F09C-4A57-84B4-63973F129CD0}" srcId="{50985401-CB64-485E-8457-FE8F05F46ECD}" destId="{524FEA04-7968-4480-A482-07CA71398486}" srcOrd="0" destOrd="0" parTransId="{02471732-E6AB-46D3-A85F-F2E8F6F70DA4}" sibTransId="{BC262675-81C8-4549-A479-048627C40D4D}"/>
    <dgm:cxn modelId="{3C638C0B-D898-4E5D-A4B3-3E5430BE98A6}" type="presOf" srcId="{2992BDDC-FC18-40C9-99EE-F369B3A923F2}" destId="{BC0DF14C-DA7B-403B-8015-FBBE394D1C4F}" srcOrd="0" destOrd="0" presId="urn:microsoft.com/office/officeart/2005/8/layout/hierarchy6"/>
    <dgm:cxn modelId="{CEB5F3C9-B62A-4C9D-BAD5-9EBB10919080}" srcId="{ACA1EF63-49BC-4A49-98D6-96FEBECD2DDD}" destId="{F46E3EBB-2F78-437C-BD4F-B9306A3B463F}" srcOrd="4" destOrd="0" parTransId="{78349353-B3CB-467E-BE0C-2FBB7AF333A0}" sibTransId="{02E30EF7-25B5-425C-BC6B-AA76992FAA7D}"/>
    <dgm:cxn modelId="{E33A5725-D470-4A84-80BB-FAAC08C57068}" type="presOf" srcId="{50985401-CB64-485E-8457-FE8F05F46ECD}" destId="{D833DB19-0B69-427D-BC6C-09072BA1D432}" srcOrd="0" destOrd="0" presId="urn:microsoft.com/office/officeart/2005/8/layout/hierarchy6"/>
    <dgm:cxn modelId="{B41EC25A-A4CF-48E8-A0DB-803DA220AD07}" type="presOf" srcId="{1FE3719D-E7A6-419D-A80A-123B32E6E2A1}" destId="{A0B58209-C95E-4654-844F-696F021B2E00}" srcOrd="0" destOrd="0" presId="urn:microsoft.com/office/officeart/2005/8/layout/hierarchy6"/>
    <dgm:cxn modelId="{EE517AC9-BC60-4785-ACC4-9A7EAFEDD656}" srcId="{2E746B25-EBCF-4E6C-94C6-224C49D846EF}" destId="{50985401-CB64-485E-8457-FE8F05F46ECD}" srcOrd="1" destOrd="0" parTransId="{226EBDC0-D526-400B-A6C4-599924C5A0C2}" sibTransId="{51CA8ECC-974E-4D05-9DBE-E852FC2A4091}"/>
    <dgm:cxn modelId="{321290C8-8C75-4D82-A947-ABAE2103838F}" srcId="{ACA1EF63-49BC-4A49-98D6-96FEBECD2DDD}" destId="{FFE8134E-520F-40BB-B7D2-70F3AE563B91}" srcOrd="3" destOrd="0" parTransId="{2457A8C7-9B52-4375-87EF-A15BA2718EA6}" sibTransId="{175B9FD8-52C9-49A7-9B3B-888D398AB75F}"/>
    <dgm:cxn modelId="{C4EB58CF-A1ED-479E-87B5-60E0D48358D2}" srcId="{C66DDD6A-D0A0-4DC2-8C58-7F897EE2C12C}" destId="{ADE30125-0395-49AE-80CB-1F43A239253B}" srcOrd="1" destOrd="0" parTransId="{F6A50635-021E-4BD9-9BA7-D610491376EA}" sibTransId="{5613463F-F599-4975-A8E1-0D31B5FCAA0D}"/>
    <dgm:cxn modelId="{FB259C2B-391C-4A5A-A07B-C1EE28735845}" type="presOf" srcId="{58BB4B87-4E5F-45D2-9BB3-482AC72AD207}" destId="{15B374FE-153D-4D1F-8A8D-57A765F91647}" srcOrd="0" destOrd="0" presId="urn:microsoft.com/office/officeart/2005/8/layout/hierarchy6"/>
    <dgm:cxn modelId="{3F09920C-343D-4312-9F86-978ECA3114BF}" type="presOf" srcId="{C1C088E7-3308-4DEB-9FBF-BF460BB8497C}" destId="{9A7D5106-BD67-467D-8239-EB20F6823D83}" srcOrd="0" destOrd="0" presId="urn:microsoft.com/office/officeart/2005/8/layout/hierarchy6"/>
    <dgm:cxn modelId="{A4E053EF-3278-451A-89EB-5136F13C5935}" srcId="{2E746B25-EBCF-4E6C-94C6-224C49D846EF}" destId="{5F1FDC58-08C1-4C1D-8B94-3325374B31BA}" srcOrd="0" destOrd="0" parTransId="{C1433A6E-D25E-465E-8F36-5E3E17D26544}" sibTransId="{7B6E3ABF-FA98-4618-B81E-5D83D5A2B514}"/>
    <dgm:cxn modelId="{300AB433-FAFB-4730-B9DF-81C7D7573B0A}" type="presOf" srcId="{F5279EC4-8D00-4E9B-9EB5-67D94ED87B6B}" destId="{C498D0B1-6D9A-4A86-8C59-75A2D74EA6F1}" srcOrd="0" destOrd="0" presId="urn:microsoft.com/office/officeart/2005/8/layout/hierarchy6"/>
    <dgm:cxn modelId="{B22C225D-AF3C-4A75-BC0D-16E079EC858E}" srcId="{A95C3486-BDBA-4B53-BFD0-5E539B33C010}" destId="{657BF2EF-17B0-4534-88FC-DF57C89164F7}" srcOrd="1" destOrd="0" parTransId="{C4C43585-615E-46E1-8632-A3A5B2D5A8C3}" sibTransId="{CDB04CA8-0537-4FF0-9B0A-8B15642D6416}"/>
    <dgm:cxn modelId="{48C4414F-0F70-45BC-B127-578EDD1B2061}" type="presOf" srcId="{C4C43585-615E-46E1-8632-A3A5B2D5A8C3}" destId="{E4146B34-F1C5-4DEC-955E-8C02896444BF}" srcOrd="0" destOrd="0" presId="urn:microsoft.com/office/officeart/2005/8/layout/hierarchy6"/>
    <dgm:cxn modelId="{E027D2D2-ADBB-4F17-9B50-D9730D9B570A}" srcId="{A95C3486-BDBA-4B53-BFD0-5E539B33C010}" destId="{ACA1EF63-49BC-4A49-98D6-96FEBECD2DDD}" srcOrd="2" destOrd="0" parTransId="{FAFEBD9A-8872-41F5-B0C6-25433128E649}" sibTransId="{B223BC44-929E-4D00-951C-9B9059D70923}"/>
    <dgm:cxn modelId="{7FA93E4B-7BDD-4D69-AE79-ECDA7117391E}" type="presOf" srcId="{524FEA04-7968-4480-A482-07CA71398486}" destId="{59A7DD3B-8FBC-4EE8-8E2A-CF495B2EA944}" srcOrd="0" destOrd="0" presId="urn:microsoft.com/office/officeart/2005/8/layout/hierarchy6"/>
    <dgm:cxn modelId="{C208B0BB-B8A3-4645-8ABF-B1BAC5AF917A}" type="presOf" srcId="{FFE8134E-520F-40BB-B7D2-70F3AE563B91}" destId="{9CCB10A7-ACC2-4C88-9F75-11376140AB3E}" srcOrd="0" destOrd="0" presId="urn:microsoft.com/office/officeart/2005/8/layout/hierarchy6"/>
    <dgm:cxn modelId="{E98A9FAB-E090-45BC-9431-DF7DCBF2DC7D}" srcId="{ACA1EF63-49BC-4A49-98D6-96FEBECD2DDD}" destId="{131B0DD2-0B41-4488-8D28-4EABDE37BF55}" srcOrd="0" destOrd="0" parTransId="{F5279EC4-8D00-4E9B-9EB5-67D94ED87B6B}" sibTransId="{49C2230D-0238-4BDE-AC06-30A73F856A4C}"/>
    <dgm:cxn modelId="{99CCC3E1-3522-41C7-8042-083D080C8C0E}" srcId="{BF84DD4E-CAD1-4632-863A-B113F184663A}" destId="{A95C3486-BDBA-4B53-BFD0-5E539B33C010}" srcOrd="0" destOrd="0" parTransId="{227475AA-5611-42EB-A1AE-0ED22298CD11}" sibTransId="{C66290AB-118A-4FE2-85DC-87EB6DE34227}"/>
    <dgm:cxn modelId="{B2748D43-E304-408F-BC03-194AFECDB3AF}" srcId="{ACA1EF63-49BC-4A49-98D6-96FEBECD2DDD}" destId="{53473CCE-8CF4-4E36-B566-DBF9B4BA8455}" srcOrd="2" destOrd="0" parTransId="{C1C088E7-3308-4DEB-9FBF-BF460BB8497C}" sibTransId="{2B2D468B-B7D5-4564-AF03-D0812D28CE3D}"/>
    <dgm:cxn modelId="{A591B407-3AE2-4815-BBAE-11E1220CED05}" type="presOf" srcId="{1E225DF8-61F1-4F54-BF3B-B4A19DFED7BC}" destId="{93DED282-35E7-4813-AC40-3731E22D46C1}" srcOrd="0" destOrd="0" presId="urn:microsoft.com/office/officeart/2005/8/layout/hierarchy6"/>
    <dgm:cxn modelId="{FAE35742-B160-4AA5-BFC6-DB1F5F63D9DF}" type="presOf" srcId="{C1433A6E-D25E-465E-8F36-5E3E17D26544}" destId="{A364FA70-34A6-42FC-8A39-C64520036332}" srcOrd="0" destOrd="0" presId="urn:microsoft.com/office/officeart/2005/8/layout/hierarchy6"/>
    <dgm:cxn modelId="{F168714D-1764-4A1D-ABDC-686DF8073CFA}" type="presOf" srcId="{F6A50635-021E-4BD9-9BA7-D610491376EA}" destId="{9FB1AC4A-2664-4AED-A474-B45F42F47FEE}" srcOrd="0" destOrd="0" presId="urn:microsoft.com/office/officeart/2005/8/layout/hierarchy6"/>
    <dgm:cxn modelId="{8D22BFC2-3E66-4A12-9A0C-4AD867BED621}" type="presOf" srcId="{2457A8C7-9B52-4375-87EF-A15BA2718EA6}" destId="{E6EC01B7-D500-424A-96E8-9C25E8E96BEA}" srcOrd="0" destOrd="0" presId="urn:microsoft.com/office/officeart/2005/8/layout/hierarchy6"/>
    <dgm:cxn modelId="{879CBA4E-5865-4A21-8FCA-FA3466931C52}" srcId="{A95C3486-BDBA-4B53-BFD0-5E539B33C010}" destId="{2E746B25-EBCF-4E6C-94C6-224C49D846EF}" srcOrd="0" destOrd="0" parTransId="{2992BDDC-FC18-40C9-99EE-F369B3A923F2}" sibTransId="{AB523CB5-FAA0-4352-9B07-774F01791BA0}"/>
    <dgm:cxn modelId="{941445F1-4462-4306-BA49-AE96929128DF}" type="presOf" srcId="{2E746B25-EBCF-4E6C-94C6-224C49D846EF}" destId="{A2A0030E-B743-4209-B2E0-2952F10A268D}" srcOrd="0" destOrd="0" presId="urn:microsoft.com/office/officeart/2005/8/layout/hierarchy6"/>
    <dgm:cxn modelId="{5A77F139-EE6D-4378-8556-5D372E9239E4}" type="presOf" srcId="{226EBDC0-D526-400B-A6C4-599924C5A0C2}" destId="{75464043-2839-4B5B-A37C-AD880C99EE0B}" srcOrd="0" destOrd="0" presId="urn:microsoft.com/office/officeart/2005/8/layout/hierarchy6"/>
    <dgm:cxn modelId="{7404A2FE-9ACE-4E66-B1F9-946989BE5611}" type="presOf" srcId="{0B5E0E2E-B8EE-46E7-99E5-4E5F1935A5CF}" destId="{41DD3D9B-4897-41A1-AD79-7945F451DF24}" srcOrd="0" destOrd="0" presId="urn:microsoft.com/office/officeart/2005/8/layout/hierarchy6"/>
    <dgm:cxn modelId="{0F3F2A7D-0BFE-4954-9C03-69FC0A60B705}" type="presOf" srcId="{ADE30125-0395-49AE-80CB-1F43A239253B}" destId="{9AAF0D66-4230-4DA6-A0A9-9C7011D661A2}" srcOrd="0" destOrd="0" presId="urn:microsoft.com/office/officeart/2005/8/layout/hierarchy6"/>
    <dgm:cxn modelId="{AE528CCB-B152-4730-BF23-E5271409D949}" type="presOf" srcId="{BF84DD4E-CAD1-4632-863A-B113F184663A}" destId="{A8E6DE5F-6051-4D68-9D9B-3F2A0F70B009}" srcOrd="0" destOrd="0" presId="urn:microsoft.com/office/officeart/2005/8/layout/hierarchy6"/>
    <dgm:cxn modelId="{C8AEE478-9675-421D-9329-49C98B5403D8}" srcId="{C66DDD6A-D0A0-4DC2-8C58-7F897EE2C12C}" destId="{4A439972-D3ED-42EB-B421-A52152133C8F}" srcOrd="2" destOrd="0" parTransId="{1C5FDF4F-4F9E-47D0-96E2-F8FA64C01963}" sibTransId="{06C13B7C-9D5F-4B86-9E75-F9698BD001D0}"/>
    <dgm:cxn modelId="{B9A10911-9F17-4B77-820F-07D2F4C027D5}" type="presOf" srcId="{3786F8AF-EAA2-42AD-86A7-5F84F1F9FA58}" destId="{4FAE3C08-F933-46B6-8072-F346F543374A}" srcOrd="0" destOrd="0" presId="urn:microsoft.com/office/officeart/2005/8/layout/hierarchy6"/>
    <dgm:cxn modelId="{D395B097-F519-4C05-A8CF-56B2315A49BC}" type="presOf" srcId="{4A439972-D3ED-42EB-B421-A52152133C8F}" destId="{1F9C1453-D829-4D16-BC42-E18A365065E1}" srcOrd="0" destOrd="0" presId="urn:microsoft.com/office/officeart/2005/8/layout/hierarchy6"/>
    <dgm:cxn modelId="{82EEF093-9342-4AD0-8E5F-96EAFD133D8F}" type="presOf" srcId="{1C5FDF4F-4F9E-47D0-96E2-F8FA64C01963}" destId="{529DAE1D-3424-44CB-A353-8AD70A492593}" srcOrd="0" destOrd="0" presId="urn:microsoft.com/office/officeart/2005/8/layout/hierarchy6"/>
    <dgm:cxn modelId="{78F7DC67-3663-49DE-AB6A-0235F4E1DD96}" srcId="{ACA1EF63-49BC-4A49-98D6-96FEBECD2DDD}" destId="{C66DDD6A-D0A0-4DC2-8C58-7F897EE2C12C}" srcOrd="1" destOrd="0" parTransId="{58BB4B87-4E5F-45D2-9BB3-482AC72AD207}" sibTransId="{A7AC4EDA-B151-4323-90C2-3A91AD164995}"/>
    <dgm:cxn modelId="{F43AC14D-3DAD-4400-95CE-9285328F8DB9}" type="presOf" srcId="{78349353-B3CB-467E-BE0C-2FBB7AF333A0}" destId="{E6F4ED39-1C46-4C78-A3CF-9DF1581528D7}" srcOrd="0" destOrd="0" presId="urn:microsoft.com/office/officeart/2005/8/layout/hierarchy6"/>
    <dgm:cxn modelId="{418EE94F-0A8E-47E6-B7EA-FADF67023FB9}" srcId="{2E746B25-EBCF-4E6C-94C6-224C49D846EF}" destId="{1E225DF8-61F1-4F54-BF3B-B4A19DFED7BC}" srcOrd="2" destOrd="0" parTransId="{30DDA8EE-6867-41AB-B28F-4EA5160E11A7}" sibTransId="{BF7BA497-2AF0-41FB-B3AF-011FD6768B72}"/>
    <dgm:cxn modelId="{968923A1-4910-47D1-B526-B529669F66A9}" type="presOf" srcId="{F46E3EBB-2F78-437C-BD4F-B9306A3B463F}" destId="{26C5A848-B0F3-4384-A4DA-3F91F932F657}" srcOrd="0" destOrd="0" presId="urn:microsoft.com/office/officeart/2005/8/layout/hierarchy6"/>
    <dgm:cxn modelId="{A27E8BB8-F50F-4A3A-90F2-F836929A4F00}" type="presOf" srcId="{131B0DD2-0B41-4488-8D28-4EABDE37BF55}" destId="{6A819E89-F60B-41BB-B26F-1D84F300E73F}" srcOrd="0" destOrd="0" presId="urn:microsoft.com/office/officeart/2005/8/layout/hierarchy6"/>
    <dgm:cxn modelId="{2DD8D65A-89DB-4BCF-85D0-98C512320F86}" type="presOf" srcId="{5F1FDC58-08C1-4C1D-8B94-3325374B31BA}" destId="{25F9B7FB-6618-492A-B3DE-4F08AFF3FD9E}" srcOrd="0" destOrd="0" presId="urn:microsoft.com/office/officeart/2005/8/layout/hierarchy6"/>
    <dgm:cxn modelId="{693FB355-0C6C-436B-9A18-DD4FE247DCCB}" type="presOf" srcId="{FAFEBD9A-8872-41F5-B0C6-25433128E649}" destId="{285E8AA7-791B-4734-A904-4B23275D63CC}" srcOrd="0" destOrd="0" presId="urn:microsoft.com/office/officeart/2005/8/layout/hierarchy6"/>
    <dgm:cxn modelId="{DC9974BE-BE06-431D-8E14-A4091ED010F0}" type="presOf" srcId="{B6F3E733-A920-40D8-8CBF-85683358409C}" destId="{1A57F245-BAC6-47E6-ADFF-E5394C09B018}" srcOrd="0" destOrd="0" presId="urn:microsoft.com/office/officeart/2005/8/layout/hierarchy6"/>
    <dgm:cxn modelId="{B2772347-3F4F-4EF0-9106-AC9DF6638A3B}" type="presOf" srcId="{30DDA8EE-6867-41AB-B28F-4EA5160E11A7}" destId="{2B1D1363-A3C3-440F-9C44-DC1A7FFE3D82}" srcOrd="0" destOrd="0" presId="urn:microsoft.com/office/officeart/2005/8/layout/hierarchy6"/>
    <dgm:cxn modelId="{4EB5319D-E04C-45AA-8D8F-F4B03AE771DD}" type="presOf" srcId="{53473CCE-8CF4-4E36-B566-DBF9B4BA8455}" destId="{3E3722D0-20A0-42CB-908A-3390C58BF032}" srcOrd="0" destOrd="0" presId="urn:microsoft.com/office/officeart/2005/8/layout/hierarchy6"/>
    <dgm:cxn modelId="{AAB42013-A4DC-46AA-B49F-DBE7C8F63802}" type="presParOf" srcId="{4FAE3C08-F933-46B6-8072-F346F543374A}" destId="{22E90A5E-A9ED-4C71-8558-06FC336DEDFC}" srcOrd="0" destOrd="0" presId="urn:microsoft.com/office/officeart/2005/8/layout/hierarchy6"/>
    <dgm:cxn modelId="{885B2074-E1ED-4146-8025-6ED3FBB04D13}" type="presParOf" srcId="{22E90A5E-A9ED-4C71-8558-06FC336DEDFC}" destId="{EF357065-2A77-4CFE-A9B1-0C0A1B9BDD65}" srcOrd="0" destOrd="0" presId="urn:microsoft.com/office/officeart/2005/8/layout/hierarchy6"/>
    <dgm:cxn modelId="{4D6E85F4-4589-4D81-B77B-1D288ED1FE16}" type="presParOf" srcId="{EF357065-2A77-4CFE-A9B1-0C0A1B9BDD65}" destId="{CB97696A-A40C-4B33-A8E1-A7A448EA82A8}" srcOrd="0" destOrd="0" presId="urn:microsoft.com/office/officeart/2005/8/layout/hierarchy6"/>
    <dgm:cxn modelId="{1CEE97D9-80CB-462A-83F2-41F23EE44E29}" type="presParOf" srcId="{CB97696A-A40C-4B33-A8E1-A7A448EA82A8}" destId="{A8E6DE5F-6051-4D68-9D9B-3F2A0F70B009}" srcOrd="0" destOrd="0" presId="urn:microsoft.com/office/officeart/2005/8/layout/hierarchy6"/>
    <dgm:cxn modelId="{00D40417-2ADD-4086-A542-684B755DB0B6}" type="presParOf" srcId="{CB97696A-A40C-4B33-A8E1-A7A448EA82A8}" destId="{F9405E19-4D7F-4FAA-BE59-5F24B37F4F8F}" srcOrd="1" destOrd="0" presId="urn:microsoft.com/office/officeart/2005/8/layout/hierarchy6"/>
    <dgm:cxn modelId="{C5B3E480-FE01-469C-93E3-D87249AC37F1}" type="presParOf" srcId="{F9405E19-4D7F-4FAA-BE59-5F24B37F4F8F}" destId="{7B5A9824-5258-4028-9560-5BDEDFB53097}" srcOrd="0" destOrd="0" presId="urn:microsoft.com/office/officeart/2005/8/layout/hierarchy6"/>
    <dgm:cxn modelId="{28B72E77-5EC7-4C95-916C-4AE325733222}" type="presParOf" srcId="{F9405E19-4D7F-4FAA-BE59-5F24B37F4F8F}" destId="{583686A8-AC37-4171-B4E5-1738AE550DB9}" srcOrd="1" destOrd="0" presId="urn:microsoft.com/office/officeart/2005/8/layout/hierarchy6"/>
    <dgm:cxn modelId="{D47CFC77-D1A3-4037-A464-D12D94914A2F}" type="presParOf" srcId="{583686A8-AC37-4171-B4E5-1738AE550DB9}" destId="{03A3B6A6-B248-4DE9-B08A-994A0DCFD55C}" srcOrd="0" destOrd="0" presId="urn:microsoft.com/office/officeart/2005/8/layout/hierarchy6"/>
    <dgm:cxn modelId="{00ADB46C-1644-485D-A599-D79BE039A524}" type="presParOf" srcId="{583686A8-AC37-4171-B4E5-1738AE550DB9}" destId="{956928CD-A9EC-4111-BE59-302082A639D1}" srcOrd="1" destOrd="0" presId="urn:microsoft.com/office/officeart/2005/8/layout/hierarchy6"/>
    <dgm:cxn modelId="{2DF878E8-6B08-4CB6-A171-F56B08B4BFB7}" type="presParOf" srcId="{956928CD-A9EC-4111-BE59-302082A639D1}" destId="{BC0DF14C-DA7B-403B-8015-FBBE394D1C4F}" srcOrd="0" destOrd="0" presId="urn:microsoft.com/office/officeart/2005/8/layout/hierarchy6"/>
    <dgm:cxn modelId="{CD0386BF-6B63-49E0-9E7E-99395DC52C8A}" type="presParOf" srcId="{956928CD-A9EC-4111-BE59-302082A639D1}" destId="{B1092E2C-F615-4A83-978B-A5628BE68E42}" srcOrd="1" destOrd="0" presId="urn:microsoft.com/office/officeart/2005/8/layout/hierarchy6"/>
    <dgm:cxn modelId="{37BDEF9C-7EFF-4712-A72A-D69DCB4751F4}" type="presParOf" srcId="{B1092E2C-F615-4A83-978B-A5628BE68E42}" destId="{A2A0030E-B743-4209-B2E0-2952F10A268D}" srcOrd="0" destOrd="0" presId="urn:microsoft.com/office/officeart/2005/8/layout/hierarchy6"/>
    <dgm:cxn modelId="{833F07E7-755E-4B29-926E-44485CD1A464}" type="presParOf" srcId="{B1092E2C-F615-4A83-978B-A5628BE68E42}" destId="{AE34AED8-EBA9-4DC1-AFC3-28639B9C25CF}" srcOrd="1" destOrd="0" presId="urn:microsoft.com/office/officeart/2005/8/layout/hierarchy6"/>
    <dgm:cxn modelId="{5CA69FCA-D2D4-4C94-BE38-9FF47654D9C5}" type="presParOf" srcId="{AE34AED8-EBA9-4DC1-AFC3-28639B9C25CF}" destId="{A364FA70-34A6-42FC-8A39-C64520036332}" srcOrd="0" destOrd="0" presId="urn:microsoft.com/office/officeart/2005/8/layout/hierarchy6"/>
    <dgm:cxn modelId="{C636C1A6-ABBF-4879-95D4-4B1A95A7B09D}" type="presParOf" srcId="{AE34AED8-EBA9-4DC1-AFC3-28639B9C25CF}" destId="{2A6EBF5C-D59D-4324-BB0E-EAF452FDE204}" srcOrd="1" destOrd="0" presId="urn:microsoft.com/office/officeart/2005/8/layout/hierarchy6"/>
    <dgm:cxn modelId="{8C96D3C8-69C4-4607-A6C3-465FABCE4059}" type="presParOf" srcId="{2A6EBF5C-D59D-4324-BB0E-EAF452FDE204}" destId="{25F9B7FB-6618-492A-B3DE-4F08AFF3FD9E}" srcOrd="0" destOrd="0" presId="urn:microsoft.com/office/officeart/2005/8/layout/hierarchy6"/>
    <dgm:cxn modelId="{DE4A2B04-5CC0-4CD4-8623-92312D78A59D}" type="presParOf" srcId="{2A6EBF5C-D59D-4324-BB0E-EAF452FDE204}" destId="{A5FC1B86-CE0F-4C01-AEAC-E5B03A9BD0D1}" srcOrd="1" destOrd="0" presId="urn:microsoft.com/office/officeart/2005/8/layout/hierarchy6"/>
    <dgm:cxn modelId="{69BC80B8-2D4E-4656-943D-639DE5DC213F}" type="presParOf" srcId="{AE34AED8-EBA9-4DC1-AFC3-28639B9C25CF}" destId="{75464043-2839-4B5B-A37C-AD880C99EE0B}" srcOrd="2" destOrd="0" presId="urn:microsoft.com/office/officeart/2005/8/layout/hierarchy6"/>
    <dgm:cxn modelId="{AE8381CE-8173-4C9F-ABFE-EE10B0D9F1EA}" type="presParOf" srcId="{AE34AED8-EBA9-4DC1-AFC3-28639B9C25CF}" destId="{09C087D3-AC30-4600-BC4C-1EAE46425ED0}" srcOrd="3" destOrd="0" presId="urn:microsoft.com/office/officeart/2005/8/layout/hierarchy6"/>
    <dgm:cxn modelId="{760ABDDE-C04C-46FD-AE76-309ABF51FDE4}" type="presParOf" srcId="{09C087D3-AC30-4600-BC4C-1EAE46425ED0}" destId="{D833DB19-0B69-427D-BC6C-09072BA1D432}" srcOrd="0" destOrd="0" presId="urn:microsoft.com/office/officeart/2005/8/layout/hierarchy6"/>
    <dgm:cxn modelId="{99D2A82F-2E75-4273-953F-45C616EC1FD5}" type="presParOf" srcId="{09C087D3-AC30-4600-BC4C-1EAE46425ED0}" destId="{70615232-23BD-4C69-8614-0F4B328A55CD}" srcOrd="1" destOrd="0" presId="urn:microsoft.com/office/officeart/2005/8/layout/hierarchy6"/>
    <dgm:cxn modelId="{2ABA9A7F-98A2-420C-9F96-E16DF1F1FC68}" type="presParOf" srcId="{70615232-23BD-4C69-8614-0F4B328A55CD}" destId="{0C54AF0F-C6AF-4B3F-8B20-730E3E500EA3}" srcOrd="0" destOrd="0" presId="urn:microsoft.com/office/officeart/2005/8/layout/hierarchy6"/>
    <dgm:cxn modelId="{3D66FFB0-E5C8-4708-B3F2-0F1652E05C92}" type="presParOf" srcId="{70615232-23BD-4C69-8614-0F4B328A55CD}" destId="{946BAADC-C1A5-46F7-A341-D6E3E603CC49}" srcOrd="1" destOrd="0" presId="urn:microsoft.com/office/officeart/2005/8/layout/hierarchy6"/>
    <dgm:cxn modelId="{D4E74089-4E40-40D1-B82B-F7572369EC62}" type="presParOf" srcId="{946BAADC-C1A5-46F7-A341-D6E3E603CC49}" destId="{59A7DD3B-8FBC-4EE8-8E2A-CF495B2EA944}" srcOrd="0" destOrd="0" presId="urn:microsoft.com/office/officeart/2005/8/layout/hierarchy6"/>
    <dgm:cxn modelId="{53A46F5C-8496-4752-9C13-3CC50A02F366}" type="presParOf" srcId="{946BAADC-C1A5-46F7-A341-D6E3E603CC49}" destId="{7E0906E3-1E2E-4E59-BF35-85BD1EC6AB56}" srcOrd="1" destOrd="0" presId="urn:microsoft.com/office/officeart/2005/8/layout/hierarchy6"/>
    <dgm:cxn modelId="{DA5F8871-5BBD-402E-B3E2-44D7E7163B5E}" type="presParOf" srcId="{AE34AED8-EBA9-4DC1-AFC3-28639B9C25CF}" destId="{2B1D1363-A3C3-440F-9C44-DC1A7FFE3D82}" srcOrd="4" destOrd="0" presId="urn:microsoft.com/office/officeart/2005/8/layout/hierarchy6"/>
    <dgm:cxn modelId="{96E24789-CCD1-492E-9599-4A9045826C3E}" type="presParOf" srcId="{AE34AED8-EBA9-4DC1-AFC3-28639B9C25CF}" destId="{093F174F-C417-4DFC-9374-3145D25F2694}" srcOrd="5" destOrd="0" presId="urn:microsoft.com/office/officeart/2005/8/layout/hierarchy6"/>
    <dgm:cxn modelId="{7FF969E5-B068-49D8-9C06-B8E36EBF80F3}" type="presParOf" srcId="{093F174F-C417-4DFC-9374-3145D25F2694}" destId="{93DED282-35E7-4813-AC40-3731E22D46C1}" srcOrd="0" destOrd="0" presId="urn:microsoft.com/office/officeart/2005/8/layout/hierarchy6"/>
    <dgm:cxn modelId="{9F852076-ECC5-469E-A95A-CF8C3AD087CE}" type="presParOf" srcId="{093F174F-C417-4DFC-9374-3145D25F2694}" destId="{49E53FF4-60E9-492D-BF30-D70CE47120E9}" srcOrd="1" destOrd="0" presId="urn:microsoft.com/office/officeart/2005/8/layout/hierarchy6"/>
    <dgm:cxn modelId="{0A7BB02F-72AA-4471-B7A8-80433D87049E}" type="presParOf" srcId="{956928CD-A9EC-4111-BE59-302082A639D1}" destId="{E4146B34-F1C5-4DEC-955E-8C02896444BF}" srcOrd="2" destOrd="0" presId="urn:microsoft.com/office/officeart/2005/8/layout/hierarchy6"/>
    <dgm:cxn modelId="{C841BB91-5A95-439D-BD3B-AA9C58E01A7F}" type="presParOf" srcId="{956928CD-A9EC-4111-BE59-302082A639D1}" destId="{275EFFD4-ABF9-4844-9DAC-14E5D658F59D}" srcOrd="3" destOrd="0" presId="urn:microsoft.com/office/officeart/2005/8/layout/hierarchy6"/>
    <dgm:cxn modelId="{26789E36-8B7D-4229-9D90-C2C301D21DD4}" type="presParOf" srcId="{275EFFD4-ABF9-4844-9DAC-14E5D658F59D}" destId="{8E39F913-E596-40B9-B2D6-A21CE3FBB53F}" srcOrd="0" destOrd="0" presId="urn:microsoft.com/office/officeart/2005/8/layout/hierarchy6"/>
    <dgm:cxn modelId="{90B1F9C9-D11E-4AC4-995A-7698739E9541}" type="presParOf" srcId="{275EFFD4-ABF9-4844-9DAC-14E5D658F59D}" destId="{8CDDE358-475C-4732-9916-66C4FF0EE2A4}" srcOrd="1" destOrd="0" presId="urn:microsoft.com/office/officeart/2005/8/layout/hierarchy6"/>
    <dgm:cxn modelId="{F24DB881-01EA-41C7-AB84-9A26D3915B6C}" type="presParOf" srcId="{956928CD-A9EC-4111-BE59-302082A639D1}" destId="{285E8AA7-791B-4734-A904-4B23275D63CC}" srcOrd="4" destOrd="0" presId="urn:microsoft.com/office/officeart/2005/8/layout/hierarchy6"/>
    <dgm:cxn modelId="{5FB203D8-A603-4ECB-975B-4E2E387E0BCA}" type="presParOf" srcId="{956928CD-A9EC-4111-BE59-302082A639D1}" destId="{4BACCD1F-0347-4FB8-A3A7-6010B1E9EC7C}" srcOrd="5" destOrd="0" presId="urn:microsoft.com/office/officeart/2005/8/layout/hierarchy6"/>
    <dgm:cxn modelId="{9EBF0DF7-F60C-4B19-A24A-CC9F2ACDE866}" type="presParOf" srcId="{4BACCD1F-0347-4FB8-A3A7-6010B1E9EC7C}" destId="{B89F1960-E960-42AD-8AF8-27BC37F2F0A2}" srcOrd="0" destOrd="0" presId="urn:microsoft.com/office/officeart/2005/8/layout/hierarchy6"/>
    <dgm:cxn modelId="{ADBEF189-3B2F-4ED3-848C-2875859D420F}" type="presParOf" srcId="{4BACCD1F-0347-4FB8-A3A7-6010B1E9EC7C}" destId="{015DAB8E-A0DC-41B5-969D-6B235D501E63}" srcOrd="1" destOrd="0" presId="urn:microsoft.com/office/officeart/2005/8/layout/hierarchy6"/>
    <dgm:cxn modelId="{CFAA3008-AF7B-401D-A310-92E28DF08BD9}" type="presParOf" srcId="{015DAB8E-A0DC-41B5-969D-6B235D501E63}" destId="{C498D0B1-6D9A-4A86-8C59-75A2D74EA6F1}" srcOrd="0" destOrd="0" presId="urn:microsoft.com/office/officeart/2005/8/layout/hierarchy6"/>
    <dgm:cxn modelId="{7EB422BE-E1B7-4EC2-84BE-CC2F9C1C10F4}" type="presParOf" srcId="{015DAB8E-A0DC-41B5-969D-6B235D501E63}" destId="{FCD6534C-4E50-4A9F-9CCD-95640FED26D1}" srcOrd="1" destOrd="0" presId="urn:microsoft.com/office/officeart/2005/8/layout/hierarchy6"/>
    <dgm:cxn modelId="{55489C9E-C9D4-4E81-8E60-F21B531BF39C}" type="presParOf" srcId="{FCD6534C-4E50-4A9F-9CCD-95640FED26D1}" destId="{6A819E89-F60B-41BB-B26F-1D84F300E73F}" srcOrd="0" destOrd="0" presId="urn:microsoft.com/office/officeart/2005/8/layout/hierarchy6"/>
    <dgm:cxn modelId="{5815B97E-37CC-429B-AD5D-5813A81BEE2D}" type="presParOf" srcId="{FCD6534C-4E50-4A9F-9CCD-95640FED26D1}" destId="{325DBDB3-2147-4CB0-ACBF-6DB53F37BA08}" srcOrd="1" destOrd="0" presId="urn:microsoft.com/office/officeart/2005/8/layout/hierarchy6"/>
    <dgm:cxn modelId="{5E09C703-404C-409C-989E-9D3BA48E2635}" type="presParOf" srcId="{015DAB8E-A0DC-41B5-969D-6B235D501E63}" destId="{15B374FE-153D-4D1F-8A8D-57A765F91647}" srcOrd="2" destOrd="0" presId="urn:microsoft.com/office/officeart/2005/8/layout/hierarchy6"/>
    <dgm:cxn modelId="{FCA3B1F4-965A-4E6C-A03B-A14E4AF177AA}" type="presParOf" srcId="{015DAB8E-A0DC-41B5-969D-6B235D501E63}" destId="{AF95D5A7-2EF0-495F-AB30-4244415C0816}" srcOrd="3" destOrd="0" presId="urn:microsoft.com/office/officeart/2005/8/layout/hierarchy6"/>
    <dgm:cxn modelId="{6DD9B570-9AA0-4A88-8CD6-C7D777AB2755}" type="presParOf" srcId="{AF95D5A7-2EF0-495F-AB30-4244415C0816}" destId="{A6DAE502-96C2-4AE6-93E0-BF2830B6CE6B}" srcOrd="0" destOrd="0" presId="urn:microsoft.com/office/officeart/2005/8/layout/hierarchy6"/>
    <dgm:cxn modelId="{6086512F-1B53-43A4-B5C0-32FA046DFCDE}" type="presParOf" srcId="{AF95D5A7-2EF0-495F-AB30-4244415C0816}" destId="{B1514FDF-BA0F-442D-999E-1BB435325F87}" srcOrd="1" destOrd="0" presId="urn:microsoft.com/office/officeart/2005/8/layout/hierarchy6"/>
    <dgm:cxn modelId="{DABF3C6E-ABBB-47D5-B079-EAE59C7E8867}" type="presParOf" srcId="{B1514FDF-BA0F-442D-999E-1BB435325F87}" destId="{1A57F245-BAC6-47E6-ADFF-E5394C09B018}" srcOrd="0" destOrd="0" presId="urn:microsoft.com/office/officeart/2005/8/layout/hierarchy6"/>
    <dgm:cxn modelId="{E4B01101-361F-471F-80D5-45FF9C99B28A}" type="presParOf" srcId="{B1514FDF-BA0F-442D-999E-1BB435325F87}" destId="{2188C6F7-4BE8-4BC4-B448-4F0868BE6554}" srcOrd="1" destOrd="0" presId="urn:microsoft.com/office/officeart/2005/8/layout/hierarchy6"/>
    <dgm:cxn modelId="{7A67FE58-E90D-4CFC-A3F7-4349F974C139}" type="presParOf" srcId="{2188C6F7-4BE8-4BC4-B448-4F0868BE6554}" destId="{41DD3D9B-4897-41A1-AD79-7945F451DF24}" srcOrd="0" destOrd="0" presId="urn:microsoft.com/office/officeart/2005/8/layout/hierarchy6"/>
    <dgm:cxn modelId="{64ABB137-D44A-44C5-A763-174E87BE27CF}" type="presParOf" srcId="{2188C6F7-4BE8-4BC4-B448-4F0868BE6554}" destId="{8B8251F4-A0D5-4C20-93E4-90222D3B2C7A}" srcOrd="1" destOrd="0" presId="urn:microsoft.com/office/officeart/2005/8/layout/hierarchy6"/>
    <dgm:cxn modelId="{9D96FCEB-5411-411C-84E0-E10715227D8B}" type="presParOf" srcId="{B1514FDF-BA0F-442D-999E-1BB435325F87}" destId="{9FB1AC4A-2664-4AED-A474-B45F42F47FEE}" srcOrd="2" destOrd="0" presId="urn:microsoft.com/office/officeart/2005/8/layout/hierarchy6"/>
    <dgm:cxn modelId="{45AFEF12-9DC9-4DA8-91B7-396579B90BEB}" type="presParOf" srcId="{B1514FDF-BA0F-442D-999E-1BB435325F87}" destId="{5CB4874D-693F-4683-853C-E3420988F04D}" srcOrd="3" destOrd="0" presId="urn:microsoft.com/office/officeart/2005/8/layout/hierarchy6"/>
    <dgm:cxn modelId="{459342B5-F15A-4204-9BBE-4A0431E5026C}" type="presParOf" srcId="{5CB4874D-693F-4683-853C-E3420988F04D}" destId="{9AAF0D66-4230-4DA6-A0A9-9C7011D661A2}" srcOrd="0" destOrd="0" presId="urn:microsoft.com/office/officeart/2005/8/layout/hierarchy6"/>
    <dgm:cxn modelId="{D90DA87F-0B25-4E62-873E-A85FE3D6282C}" type="presParOf" srcId="{5CB4874D-693F-4683-853C-E3420988F04D}" destId="{3D67BE1E-5675-4A51-AB3F-31AB5271DE10}" srcOrd="1" destOrd="0" presId="urn:microsoft.com/office/officeart/2005/8/layout/hierarchy6"/>
    <dgm:cxn modelId="{85071D7A-DB54-4C94-81FC-3CF5933C9BCF}" type="presParOf" srcId="{B1514FDF-BA0F-442D-999E-1BB435325F87}" destId="{529DAE1D-3424-44CB-A353-8AD70A492593}" srcOrd="4" destOrd="0" presId="urn:microsoft.com/office/officeart/2005/8/layout/hierarchy6"/>
    <dgm:cxn modelId="{4BBDC1CF-5E78-4102-9161-8ADD2B6D7237}" type="presParOf" srcId="{B1514FDF-BA0F-442D-999E-1BB435325F87}" destId="{3424D2CF-FC8B-4FEE-94E4-A28D3E08FDA3}" srcOrd="5" destOrd="0" presId="urn:microsoft.com/office/officeart/2005/8/layout/hierarchy6"/>
    <dgm:cxn modelId="{3D791D84-9516-4F95-90EF-F14B782F9FFA}" type="presParOf" srcId="{3424D2CF-FC8B-4FEE-94E4-A28D3E08FDA3}" destId="{1F9C1453-D829-4D16-BC42-E18A365065E1}" srcOrd="0" destOrd="0" presId="urn:microsoft.com/office/officeart/2005/8/layout/hierarchy6"/>
    <dgm:cxn modelId="{B404EF9B-1976-4A94-857B-DAF7388B3A3B}" type="presParOf" srcId="{3424D2CF-FC8B-4FEE-94E4-A28D3E08FDA3}" destId="{8E06AE03-32BD-4621-A830-920A88730DD3}" srcOrd="1" destOrd="0" presId="urn:microsoft.com/office/officeart/2005/8/layout/hierarchy6"/>
    <dgm:cxn modelId="{B6D395FB-375F-4A5A-B267-750604FB32A0}" type="presParOf" srcId="{015DAB8E-A0DC-41B5-969D-6B235D501E63}" destId="{9A7D5106-BD67-467D-8239-EB20F6823D83}" srcOrd="4" destOrd="0" presId="urn:microsoft.com/office/officeart/2005/8/layout/hierarchy6"/>
    <dgm:cxn modelId="{554485D5-D5F7-4E8D-A0EE-EF3A9C1C620F}" type="presParOf" srcId="{015DAB8E-A0DC-41B5-969D-6B235D501E63}" destId="{95A94915-4CEC-4F8D-97FF-8FEE19044B87}" srcOrd="5" destOrd="0" presId="urn:microsoft.com/office/officeart/2005/8/layout/hierarchy6"/>
    <dgm:cxn modelId="{324A848A-8477-445A-A8FD-E56A7317E7F4}" type="presParOf" srcId="{95A94915-4CEC-4F8D-97FF-8FEE19044B87}" destId="{3E3722D0-20A0-42CB-908A-3390C58BF032}" srcOrd="0" destOrd="0" presId="urn:microsoft.com/office/officeart/2005/8/layout/hierarchy6"/>
    <dgm:cxn modelId="{7C0DE57A-7EEB-495A-BA87-50943FB49739}" type="presParOf" srcId="{95A94915-4CEC-4F8D-97FF-8FEE19044B87}" destId="{7DBB56D0-B127-4EB8-BECB-830FA02C6F14}" srcOrd="1" destOrd="0" presId="urn:microsoft.com/office/officeart/2005/8/layout/hierarchy6"/>
    <dgm:cxn modelId="{097B7F26-BADC-41CA-9E58-69DEC2255AF4}" type="presParOf" srcId="{015DAB8E-A0DC-41B5-969D-6B235D501E63}" destId="{E6EC01B7-D500-424A-96E8-9C25E8E96BEA}" srcOrd="6" destOrd="0" presId="urn:microsoft.com/office/officeart/2005/8/layout/hierarchy6"/>
    <dgm:cxn modelId="{D4ECDCA7-F3A7-47A5-A5C8-EC939D5F79FE}" type="presParOf" srcId="{015DAB8E-A0DC-41B5-969D-6B235D501E63}" destId="{D644D86F-3CC9-4846-89F3-26A5F709A7EC}" srcOrd="7" destOrd="0" presId="urn:microsoft.com/office/officeart/2005/8/layout/hierarchy6"/>
    <dgm:cxn modelId="{D096500B-9911-4C6B-A7AC-780DB20493EC}" type="presParOf" srcId="{D644D86F-3CC9-4846-89F3-26A5F709A7EC}" destId="{9CCB10A7-ACC2-4C88-9F75-11376140AB3E}" srcOrd="0" destOrd="0" presId="urn:microsoft.com/office/officeart/2005/8/layout/hierarchy6"/>
    <dgm:cxn modelId="{1000F86C-92BA-4CBF-BEC1-204C7D661797}" type="presParOf" srcId="{D644D86F-3CC9-4846-89F3-26A5F709A7EC}" destId="{3619EB25-6B25-4D7B-932C-71E9163D64AD}" srcOrd="1" destOrd="0" presId="urn:microsoft.com/office/officeart/2005/8/layout/hierarchy6"/>
    <dgm:cxn modelId="{7887D6AB-7FAB-4E20-9422-A1C2E382EF5A}" type="presParOf" srcId="{3619EB25-6B25-4D7B-932C-71E9163D64AD}" destId="{A0B58209-C95E-4654-844F-696F021B2E00}" srcOrd="0" destOrd="0" presId="urn:microsoft.com/office/officeart/2005/8/layout/hierarchy6"/>
    <dgm:cxn modelId="{16D2BB0B-2331-44A4-AAB3-56FB90E1E94D}" type="presParOf" srcId="{3619EB25-6B25-4D7B-932C-71E9163D64AD}" destId="{F4C01098-8338-420D-A2F4-40B71B3117FC}" srcOrd="1" destOrd="0" presId="urn:microsoft.com/office/officeart/2005/8/layout/hierarchy6"/>
    <dgm:cxn modelId="{22917FA2-F19C-4A5A-AC1A-30A1641CA77C}" type="presParOf" srcId="{F4C01098-8338-420D-A2F4-40B71B3117FC}" destId="{5C398E45-FCC6-4CB4-AE95-BDF768EBFF08}" srcOrd="0" destOrd="0" presId="urn:microsoft.com/office/officeart/2005/8/layout/hierarchy6"/>
    <dgm:cxn modelId="{33CFE791-655D-4417-B36D-CF2C9C1763EF}" type="presParOf" srcId="{F4C01098-8338-420D-A2F4-40B71B3117FC}" destId="{7E7F3634-B608-4F3C-B9A2-29D3CE8BFAC4}" srcOrd="1" destOrd="0" presId="urn:microsoft.com/office/officeart/2005/8/layout/hierarchy6"/>
    <dgm:cxn modelId="{47749B30-7AE2-4C9E-87C7-AE16C4AC575A}" type="presParOf" srcId="{015DAB8E-A0DC-41B5-969D-6B235D501E63}" destId="{E6F4ED39-1C46-4C78-A3CF-9DF1581528D7}" srcOrd="8" destOrd="0" presId="urn:microsoft.com/office/officeart/2005/8/layout/hierarchy6"/>
    <dgm:cxn modelId="{F70E5A0F-BE30-4E01-8857-3CDFF7BFAF42}" type="presParOf" srcId="{015DAB8E-A0DC-41B5-969D-6B235D501E63}" destId="{31994CDC-111B-49CF-A6C4-5D4ACA5D5E35}" srcOrd="9" destOrd="0" presId="urn:microsoft.com/office/officeart/2005/8/layout/hierarchy6"/>
    <dgm:cxn modelId="{D547ACB7-D25B-47F3-AFFA-711050F8E546}" type="presParOf" srcId="{31994CDC-111B-49CF-A6C4-5D4ACA5D5E35}" destId="{26C5A848-B0F3-4384-A4DA-3F91F932F657}" srcOrd="0" destOrd="0" presId="urn:microsoft.com/office/officeart/2005/8/layout/hierarchy6"/>
    <dgm:cxn modelId="{AB597624-1F25-4B8B-B941-0DCEB71D50B4}" type="presParOf" srcId="{31994CDC-111B-49CF-A6C4-5D4ACA5D5E35}" destId="{ABC1FE47-1FA9-4202-8705-C3C60F711238}" srcOrd="1" destOrd="0" presId="urn:microsoft.com/office/officeart/2005/8/layout/hierarchy6"/>
    <dgm:cxn modelId="{ED3B5074-96DE-4D8C-8B06-CA5534ED2577}" type="presParOf" srcId="{4FAE3C08-F933-46B6-8072-F346F543374A}" destId="{D651ABCB-3730-47FE-8D86-5590E6E30C0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86F8AF-EAA2-42AD-86A7-5F84F1F9FA58}" type="doc">
      <dgm:prSet loTypeId="urn:microsoft.com/office/officeart/2005/8/layout/hierarchy6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BF84DD4E-CAD1-4632-863A-B113F184663A}">
      <dgm:prSet phldrT="[Text]"/>
      <dgm:spPr/>
      <dgm:t>
        <a:bodyPr/>
        <a:lstStyle/>
        <a:p>
          <a:r>
            <a:rPr lang="en-IN" dirty="0" smtClean="0"/>
            <a:t>Document</a:t>
          </a:r>
          <a:endParaRPr lang="en-IN" dirty="0"/>
        </a:p>
      </dgm:t>
    </dgm:pt>
    <dgm:pt modelId="{AAF67485-2EF3-47E9-A7F9-71DF52E55CF2}" type="parTrans" cxnId="{00BE9293-5357-4F66-B1B2-155374A46E4C}">
      <dgm:prSet/>
      <dgm:spPr/>
      <dgm:t>
        <a:bodyPr/>
        <a:lstStyle/>
        <a:p>
          <a:endParaRPr lang="en-IN"/>
        </a:p>
      </dgm:t>
    </dgm:pt>
    <dgm:pt modelId="{06CF17C5-F087-4935-8C43-EE9B36564548}" type="sibTrans" cxnId="{00BE9293-5357-4F66-B1B2-155374A46E4C}">
      <dgm:prSet/>
      <dgm:spPr/>
      <dgm:t>
        <a:bodyPr/>
        <a:lstStyle/>
        <a:p>
          <a:endParaRPr lang="en-IN"/>
        </a:p>
      </dgm:t>
    </dgm:pt>
    <dgm:pt modelId="{A95C3486-BDBA-4B53-BFD0-5E539B33C010}">
      <dgm:prSet phldrT="[Text]"/>
      <dgm:spPr/>
      <dgm:t>
        <a:bodyPr/>
        <a:lstStyle/>
        <a:p>
          <a:r>
            <a:rPr lang="en-IN" dirty="0" smtClean="0"/>
            <a:t>html</a:t>
          </a:r>
          <a:endParaRPr lang="en-IN" dirty="0"/>
        </a:p>
      </dgm:t>
    </dgm:pt>
    <dgm:pt modelId="{227475AA-5611-42EB-A1AE-0ED22298CD11}" type="parTrans" cxnId="{99CCC3E1-3522-41C7-8042-083D080C8C0E}">
      <dgm:prSet/>
      <dgm:spPr/>
      <dgm:t>
        <a:bodyPr/>
        <a:lstStyle/>
        <a:p>
          <a:endParaRPr lang="en-IN"/>
        </a:p>
      </dgm:t>
    </dgm:pt>
    <dgm:pt modelId="{C66290AB-118A-4FE2-85DC-87EB6DE34227}" type="sibTrans" cxnId="{99CCC3E1-3522-41C7-8042-083D080C8C0E}">
      <dgm:prSet/>
      <dgm:spPr/>
      <dgm:t>
        <a:bodyPr/>
        <a:lstStyle/>
        <a:p>
          <a:endParaRPr lang="en-IN"/>
        </a:p>
      </dgm:t>
    </dgm:pt>
    <dgm:pt modelId="{2E746B25-EBCF-4E6C-94C6-224C49D846EF}">
      <dgm:prSet/>
      <dgm:spPr/>
      <dgm:t>
        <a:bodyPr/>
        <a:lstStyle/>
        <a:p>
          <a:r>
            <a:rPr lang="en-IN" dirty="0" smtClean="0"/>
            <a:t>head</a:t>
          </a:r>
          <a:endParaRPr lang="en-IN" dirty="0"/>
        </a:p>
      </dgm:t>
    </dgm:pt>
    <dgm:pt modelId="{2992BDDC-FC18-40C9-99EE-F369B3A923F2}" type="parTrans" cxnId="{879CBA4E-5865-4A21-8FCA-FA3466931C52}">
      <dgm:prSet/>
      <dgm:spPr/>
      <dgm:t>
        <a:bodyPr/>
        <a:lstStyle/>
        <a:p>
          <a:endParaRPr lang="en-IN"/>
        </a:p>
      </dgm:t>
    </dgm:pt>
    <dgm:pt modelId="{AB523CB5-FAA0-4352-9B07-774F01791BA0}" type="sibTrans" cxnId="{879CBA4E-5865-4A21-8FCA-FA3466931C52}">
      <dgm:prSet/>
      <dgm:spPr/>
      <dgm:t>
        <a:bodyPr/>
        <a:lstStyle/>
        <a:p>
          <a:endParaRPr lang="en-IN"/>
        </a:p>
      </dgm:t>
    </dgm:pt>
    <dgm:pt modelId="{ACA1EF63-49BC-4A49-98D6-96FEBECD2DDD}">
      <dgm:prSet/>
      <dgm:spPr/>
      <dgm:t>
        <a:bodyPr/>
        <a:lstStyle/>
        <a:p>
          <a:r>
            <a:rPr lang="en-IN" dirty="0" smtClean="0"/>
            <a:t>body</a:t>
          </a:r>
          <a:endParaRPr lang="en-IN" dirty="0"/>
        </a:p>
      </dgm:t>
    </dgm:pt>
    <dgm:pt modelId="{FAFEBD9A-8872-41F5-B0C6-25433128E649}" type="parTrans" cxnId="{E027D2D2-ADBB-4F17-9B50-D9730D9B570A}">
      <dgm:prSet/>
      <dgm:spPr/>
      <dgm:t>
        <a:bodyPr/>
        <a:lstStyle/>
        <a:p>
          <a:endParaRPr lang="en-IN"/>
        </a:p>
      </dgm:t>
    </dgm:pt>
    <dgm:pt modelId="{B223BC44-929E-4D00-951C-9B9059D70923}" type="sibTrans" cxnId="{E027D2D2-ADBB-4F17-9B50-D9730D9B570A}">
      <dgm:prSet/>
      <dgm:spPr/>
      <dgm:t>
        <a:bodyPr/>
        <a:lstStyle/>
        <a:p>
          <a:endParaRPr lang="en-IN"/>
        </a:p>
      </dgm:t>
    </dgm:pt>
    <dgm:pt modelId="{5F1FDC58-08C1-4C1D-8B94-3325374B31BA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C1433A6E-D25E-465E-8F36-5E3E17D26544}" type="parTrans" cxnId="{A4E053EF-3278-451A-89EB-5136F13C5935}">
      <dgm:prSet/>
      <dgm:spPr/>
      <dgm:t>
        <a:bodyPr/>
        <a:lstStyle/>
        <a:p>
          <a:endParaRPr lang="en-IN"/>
        </a:p>
      </dgm:t>
    </dgm:pt>
    <dgm:pt modelId="{7B6E3ABF-FA98-4618-B81E-5D83D5A2B514}" type="sibTrans" cxnId="{A4E053EF-3278-451A-89EB-5136F13C5935}">
      <dgm:prSet/>
      <dgm:spPr/>
      <dgm:t>
        <a:bodyPr/>
        <a:lstStyle/>
        <a:p>
          <a:endParaRPr lang="en-IN"/>
        </a:p>
      </dgm:t>
    </dgm:pt>
    <dgm:pt modelId="{131B0DD2-0B41-4488-8D28-4EABDE37BF55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F5279EC4-8D00-4E9B-9EB5-67D94ED87B6B}" type="parTrans" cxnId="{E98A9FAB-E090-45BC-9431-DF7DCBF2DC7D}">
      <dgm:prSet/>
      <dgm:spPr/>
      <dgm:t>
        <a:bodyPr/>
        <a:lstStyle/>
        <a:p>
          <a:endParaRPr lang="en-IN"/>
        </a:p>
      </dgm:t>
    </dgm:pt>
    <dgm:pt modelId="{49C2230D-0238-4BDE-AC06-30A73F856A4C}" type="sibTrans" cxnId="{E98A9FAB-E090-45BC-9431-DF7DCBF2DC7D}">
      <dgm:prSet/>
      <dgm:spPr/>
      <dgm:t>
        <a:bodyPr/>
        <a:lstStyle/>
        <a:p>
          <a:endParaRPr lang="en-IN"/>
        </a:p>
      </dgm:t>
    </dgm:pt>
    <dgm:pt modelId="{50985401-CB64-485E-8457-FE8F05F46ECD}">
      <dgm:prSet/>
      <dgm:spPr/>
      <dgm:t>
        <a:bodyPr/>
        <a:lstStyle/>
        <a:p>
          <a:r>
            <a:rPr lang="en-IN" dirty="0" smtClean="0"/>
            <a:t>title</a:t>
          </a:r>
          <a:endParaRPr lang="en-IN" dirty="0"/>
        </a:p>
      </dgm:t>
    </dgm:pt>
    <dgm:pt modelId="{226EBDC0-D526-400B-A6C4-599924C5A0C2}" type="parTrans" cxnId="{EE517AC9-BC60-4785-ACC4-9A7EAFEDD656}">
      <dgm:prSet/>
      <dgm:spPr/>
      <dgm:t>
        <a:bodyPr/>
        <a:lstStyle/>
        <a:p>
          <a:endParaRPr lang="en-IN"/>
        </a:p>
      </dgm:t>
    </dgm:pt>
    <dgm:pt modelId="{51CA8ECC-974E-4D05-9DBE-E852FC2A4091}" type="sibTrans" cxnId="{EE517AC9-BC60-4785-ACC4-9A7EAFEDD656}">
      <dgm:prSet/>
      <dgm:spPr/>
      <dgm:t>
        <a:bodyPr/>
        <a:lstStyle/>
        <a:p>
          <a:endParaRPr lang="en-IN"/>
        </a:p>
      </dgm:t>
    </dgm:pt>
    <dgm:pt modelId="{524FEA04-7968-4480-A482-07CA71398486}">
      <dgm:prSet/>
      <dgm:spPr/>
      <dgm:t>
        <a:bodyPr/>
        <a:lstStyle/>
        <a:p>
          <a:r>
            <a:rPr lang="en-IN" dirty="0" smtClean="0"/>
            <a:t>Tree</a:t>
          </a:r>
          <a:endParaRPr lang="en-IN" dirty="0"/>
        </a:p>
      </dgm:t>
    </dgm:pt>
    <dgm:pt modelId="{02471732-E6AB-46D3-A85F-F2E8F6F70DA4}" type="parTrans" cxnId="{4B927427-F09C-4A57-84B4-63973F129CD0}">
      <dgm:prSet/>
      <dgm:spPr/>
      <dgm:t>
        <a:bodyPr/>
        <a:lstStyle/>
        <a:p>
          <a:endParaRPr lang="en-IN"/>
        </a:p>
      </dgm:t>
    </dgm:pt>
    <dgm:pt modelId="{BC262675-81C8-4549-A479-048627C40D4D}" type="sibTrans" cxnId="{4B927427-F09C-4A57-84B4-63973F129CD0}">
      <dgm:prSet/>
      <dgm:spPr/>
      <dgm:t>
        <a:bodyPr/>
        <a:lstStyle/>
        <a:p>
          <a:endParaRPr lang="en-IN"/>
        </a:p>
      </dgm:t>
    </dgm:pt>
    <dgm:pt modelId="{C66DDD6A-D0A0-4DC2-8C58-7F897EE2C12C}">
      <dgm:prSet/>
      <dgm:spPr/>
      <dgm:t>
        <a:bodyPr/>
        <a:lstStyle/>
        <a:p>
          <a:r>
            <a:rPr lang="en-IN" dirty="0" smtClean="0"/>
            <a:t>h1</a:t>
          </a:r>
          <a:endParaRPr lang="en-IN" dirty="0"/>
        </a:p>
      </dgm:t>
    </dgm:pt>
    <dgm:pt modelId="{58BB4B87-4E5F-45D2-9BB3-482AC72AD207}" type="parTrans" cxnId="{78F7DC67-3663-49DE-AB6A-0235F4E1DD96}">
      <dgm:prSet/>
      <dgm:spPr/>
      <dgm:t>
        <a:bodyPr/>
        <a:lstStyle/>
        <a:p>
          <a:endParaRPr lang="en-IN"/>
        </a:p>
      </dgm:t>
    </dgm:pt>
    <dgm:pt modelId="{A7AC4EDA-B151-4323-90C2-3A91AD164995}" type="sibTrans" cxnId="{78F7DC67-3663-49DE-AB6A-0235F4E1DD96}">
      <dgm:prSet/>
      <dgm:spPr/>
      <dgm:t>
        <a:bodyPr/>
        <a:lstStyle/>
        <a:p>
          <a:endParaRPr lang="en-IN"/>
        </a:p>
      </dgm:t>
    </dgm:pt>
    <dgm:pt modelId="{53473CCE-8CF4-4E36-B566-DBF9B4BA8455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C1C088E7-3308-4DEB-9FBF-BF460BB8497C}" type="parTrans" cxnId="{B2748D43-E304-408F-BC03-194AFECDB3AF}">
      <dgm:prSet/>
      <dgm:spPr/>
      <dgm:t>
        <a:bodyPr/>
        <a:lstStyle/>
        <a:p>
          <a:endParaRPr lang="en-IN"/>
        </a:p>
      </dgm:t>
    </dgm:pt>
    <dgm:pt modelId="{2B2D468B-B7D5-4564-AF03-D0812D28CE3D}" type="sibTrans" cxnId="{B2748D43-E304-408F-BC03-194AFECDB3AF}">
      <dgm:prSet/>
      <dgm:spPr/>
      <dgm:t>
        <a:bodyPr/>
        <a:lstStyle/>
        <a:p>
          <a:endParaRPr lang="en-IN"/>
        </a:p>
      </dgm:t>
    </dgm:pt>
    <dgm:pt modelId="{FFE8134E-520F-40BB-B7D2-70F3AE563B91}">
      <dgm:prSet/>
      <dgm:spPr/>
      <dgm:t>
        <a:bodyPr/>
        <a:lstStyle/>
        <a:p>
          <a:r>
            <a:rPr lang="en-IN" dirty="0" smtClean="0"/>
            <a:t>p</a:t>
          </a:r>
          <a:endParaRPr lang="en-IN" dirty="0"/>
        </a:p>
      </dgm:t>
    </dgm:pt>
    <dgm:pt modelId="{2457A8C7-9B52-4375-87EF-A15BA2718EA6}" type="parTrans" cxnId="{321290C8-8C75-4D82-A947-ABAE2103838F}">
      <dgm:prSet/>
      <dgm:spPr/>
      <dgm:t>
        <a:bodyPr/>
        <a:lstStyle/>
        <a:p>
          <a:endParaRPr lang="en-IN"/>
        </a:p>
      </dgm:t>
    </dgm:pt>
    <dgm:pt modelId="{175B9FD8-52C9-49A7-9B3B-888D398AB75F}" type="sibTrans" cxnId="{321290C8-8C75-4D82-A947-ABAE2103838F}">
      <dgm:prSet/>
      <dgm:spPr/>
      <dgm:t>
        <a:bodyPr/>
        <a:lstStyle/>
        <a:p>
          <a:endParaRPr lang="en-IN"/>
        </a:p>
      </dgm:t>
    </dgm:pt>
    <dgm:pt modelId="{0F0109EF-42F4-43C0-AA2F-36C594345549}">
      <dgm:prSet/>
      <dgm:spPr/>
      <dgm:t>
        <a:bodyPr/>
        <a:lstStyle/>
        <a:p>
          <a:r>
            <a:rPr lang="en-IN" dirty="0" smtClean="0"/>
            <a:t>Para</a:t>
          </a:r>
          <a:endParaRPr lang="en-IN" dirty="0"/>
        </a:p>
      </dgm:t>
    </dgm:pt>
    <dgm:pt modelId="{1FE3719D-E7A6-419D-A80A-123B32E6E2A1}" type="parTrans" cxnId="{85A70EB6-2DF2-4677-A834-82FEE4F57CD4}">
      <dgm:prSet/>
      <dgm:spPr/>
      <dgm:t>
        <a:bodyPr/>
        <a:lstStyle/>
        <a:p>
          <a:endParaRPr lang="en-IN"/>
        </a:p>
      </dgm:t>
    </dgm:pt>
    <dgm:pt modelId="{F302A24F-B97D-4B09-8CA6-3AD5CD5AC491}" type="sibTrans" cxnId="{85A70EB6-2DF2-4677-A834-82FEE4F57CD4}">
      <dgm:prSet/>
      <dgm:spPr/>
      <dgm:t>
        <a:bodyPr/>
        <a:lstStyle/>
        <a:p>
          <a:endParaRPr lang="en-IN"/>
        </a:p>
      </dgm:t>
    </dgm:pt>
    <dgm:pt modelId="{1E225DF8-61F1-4F54-BF3B-B4A19DFED7BC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30DDA8EE-6867-41AB-B28F-4EA5160E11A7}" type="parTrans" cxnId="{418EE94F-0A8E-47E6-B7EA-FADF67023FB9}">
      <dgm:prSet/>
      <dgm:spPr/>
      <dgm:t>
        <a:bodyPr/>
        <a:lstStyle/>
        <a:p>
          <a:endParaRPr lang="en-IN"/>
        </a:p>
      </dgm:t>
    </dgm:pt>
    <dgm:pt modelId="{BF7BA497-2AF0-41FB-B3AF-011FD6768B72}" type="sibTrans" cxnId="{418EE94F-0A8E-47E6-B7EA-FADF67023FB9}">
      <dgm:prSet/>
      <dgm:spPr/>
      <dgm:t>
        <a:bodyPr/>
        <a:lstStyle/>
        <a:p>
          <a:endParaRPr lang="en-IN"/>
        </a:p>
      </dgm:t>
    </dgm:pt>
    <dgm:pt modelId="{F46E3EBB-2F78-437C-BD4F-B9306A3B463F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78349353-B3CB-467E-BE0C-2FBB7AF333A0}" type="parTrans" cxnId="{CEB5F3C9-B62A-4C9D-BAD5-9EBB10919080}">
      <dgm:prSet/>
      <dgm:spPr/>
      <dgm:t>
        <a:bodyPr/>
        <a:lstStyle/>
        <a:p>
          <a:endParaRPr lang="en-IN"/>
        </a:p>
      </dgm:t>
    </dgm:pt>
    <dgm:pt modelId="{02E30EF7-25B5-425C-BC6B-AA76992FAA7D}" type="sibTrans" cxnId="{CEB5F3C9-B62A-4C9D-BAD5-9EBB10919080}">
      <dgm:prSet/>
      <dgm:spPr/>
      <dgm:t>
        <a:bodyPr/>
        <a:lstStyle/>
        <a:p>
          <a:endParaRPr lang="en-IN"/>
        </a:p>
      </dgm:t>
    </dgm:pt>
    <dgm:pt modelId="{0B5E0E2E-B8EE-46E7-99E5-4E5F1935A5CF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B6F3E733-A920-40D8-8CBF-85683358409C}" type="parTrans" cxnId="{62D92E88-A90C-4432-9B59-C945DB24D1DE}">
      <dgm:prSet/>
      <dgm:spPr/>
      <dgm:t>
        <a:bodyPr/>
        <a:lstStyle/>
        <a:p>
          <a:endParaRPr lang="en-IN"/>
        </a:p>
      </dgm:t>
    </dgm:pt>
    <dgm:pt modelId="{331067EA-2772-4E10-91FB-A5114F8D50E1}" type="sibTrans" cxnId="{62D92E88-A90C-4432-9B59-C945DB24D1DE}">
      <dgm:prSet/>
      <dgm:spPr/>
      <dgm:t>
        <a:bodyPr/>
        <a:lstStyle/>
        <a:p>
          <a:endParaRPr lang="en-IN"/>
        </a:p>
      </dgm:t>
    </dgm:pt>
    <dgm:pt modelId="{ADE30125-0395-49AE-80CB-1F43A239253B}">
      <dgm:prSet/>
      <dgm:spPr/>
      <dgm:t>
        <a:bodyPr/>
        <a:lstStyle/>
        <a:p>
          <a:r>
            <a:rPr lang="en-IN" dirty="0" smtClean="0"/>
            <a:t>Comment</a:t>
          </a:r>
          <a:endParaRPr lang="en-IN" dirty="0"/>
        </a:p>
      </dgm:t>
    </dgm:pt>
    <dgm:pt modelId="{F6A50635-021E-4BD9-9BA7-D610491376EA}" type="parTrans" cxnId="{C4EB58CF-A1ED-479E-87B5-60E0D48358D2}">
      <dgm:prSet/>
      <dgm:spPr/>
      <dgm:t>
        <a:bodyPr/>
        <a:lstStyle/>
        <a:p>
          <a:endParaRPr lang="en-IN"/>
        </a:p>
      </dgm:t>
    </dgm:pt>
    <dgm:pt modelId="{5613463F-F599-4975-A8E1-0D31B5FCAA0D}" type="sibTrans" cxnId="{C4EB58CF-A1ED-479E-87B5-60E0D48358D2}">
      <dgm:prSet/>
      <dgm:spPr/>
      <dgm:t>
        <a:bodyPr/>
        <a:lstStyle/>
        <a:p>
          <a:endParaRPr lang="en-IN"/>
        </a:p>
      </dgm:t>
    </dgm:pt>
    <dgm:pt modelId="{4A439972-D3ED-42EB-B421-A52152133C8F}">
      <dgm:prSet/>
      <dgm:spPr/>
      <dgm:t>
        <a:bodyPr/>
        <a:lstStyle/>
        <a:p>
          <a:r>
            <a:rPr lang="en-IN" dirty="0" smtClean="0"/>
            <a:t>Hello</a:t>
          </a:r>
          <a:endParaRPr lang="en-IN" dirty="0"/>
        </a:p>
      </dgm:t>
    </dgm:pt>
    <dgm:pt modelId="{1C5FDF4F-4F9E-47D0-96E2-F8FA64C01963}" type="parTrans" cxnId="{C8AEE478-9675-421D-9329-49C98B5403D8}">
      <dgm:prSet/>
      <dgm:spPr/>
      <dgm:t>
        <a:bodyPr/>
        <a:lstStyle/>
        <a:p>
          <a:endParaRPr lang="en-IN"/>
        </a:p>
      </dgm:t>
    </dgm:pt>
    <dgm:pt modelId="{06C13B7C-9D5F-4B86-9E75-F9698BD001D0}" type="sibTrans" cxnId="{C8AEE478-9675-421D-9329-49C98B5403D8}">
      <dgm:prSet/>
      <dgm:spPr/>
      <dgm:t>
        <a:bodyPr/>
        <a:lstStyle/>
        <a:p>
          <a:endParaRPr lang="en-IN"/>
        </a:p>
      </dgm:t>
    </dgm:pt>
    <dgm:pt modelId="{657BF2EF-17B0-4534-88FC-DF57C89164F7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C4C43585-615E-46E1-8632-A3A5B2D5A8C3}" type="parTrans" cxnId="{B22C225D-AF3C-4A75-BC0D-16E079EC858E}">
      <dgm:prSet/>
      <dgm:spPr/>
      <dgm:t>
        <a:bodyPr/>
        <a:lstStyle/>
        <a:p>
          <a:endParaRPr lang="en-IN"/>
        </a:p>
      </dgm:t>
    </dgm:pt>
    <dgm:pt modelId="{CDB04CA8-0537-4FF0-9B0A-8B15642D6416}" type="sibTrans" cxnId="{B22C225D-AF3C-4A75-BC0D-16E079EC858E}">
      <dgm:prSet/>
      <dgm:spPr/>
      <dgm:t>
        <a:bodyPr/>
        <a:lstStyle/>
        <a:p>
          <a:endParaRPr lang="en-IN"/>
        </a:p>
      </dgm:t>
    </dgm:pt>
    <dgm:pt modelId="{4FAE3C08-F933-46B6-8072-F346F543374A}" type="pres">
      <dgm:prSet presAssocID="{3786F8AF-EAA2-42AD-86A7-5F84F1F9FA5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2E90A5E-A9ED-4C71-8558-06FC336DEDFC}" type="pres">
      <dgm:prSet presAssocID="{3786F8AF-EAA2-42AD-86A7-5F84F1F9FA58}" presName="hierFlow" presStyleCnt="0"/>
      <dgm:spPr/>
    </dgm:pt>
    <dgm:pt modelId="{EF357065-2A77-4CFE-A9B1-0C0A1B9BDD65}" type="pres">
      <dgm:prSet presAssocID="{3786F8AF-EAA2-42AD-86A7-5F84F1F9FA5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B97696A-A40C-4B33-A8E1-A7A448EA82A8}" type="pres">
      <dgm:prSet presAssocID="{BF84DD4E-CAD1-4632-863A-B113F184663A}" presName="Name14" presStyleCnt="0"/>
      <dgm:spPr/>
    </dgm:pt>
    <dgm:pt modelId="{A8E6DE5F-6051-4D68-9D9B-3F2A0F70B009}" type="pres">
      <dgm:prSet presAssocID="{BF84DD4E-CAD1-4632-863A-B113F184663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9405E19-4D7F-4FAA-BE59-5F24B37F4F8F}" type="pres">
      <dgm:prSet presAssocID="{BF84DD4E-CAD1-4632-863A-B113F184663A}" presName="hierChild2" presStyleCnt="0"/>
      <dgm:spPr/>
    </dgm:pt>
    <dgm:pt modelId="{7B5A9824-5258-4028-9560-5BDEDFB53097}" type="pres">
      <dgm:prSet presAssocID="{227475AA-5611-42EB-A1AE-0ED22298CD11}" presName="Name19" presStyleLbl="parChTrans1D2" presStyleIdx="0" presStyleCnt="1"/>
      <dgm:spPr/>
      <dgm:t>
        <a:bodyPr/>
        <a:lstStyle/>
        <a:p>
          <a:endParaRPr lang="en-IN"/>
        </a:p>
      </dgm:t>
    </dgm:pt>
    <dgm:pt modelId="{583686A8-AC37-4171-B4E5-1738AE550DB9}" type="pres">
      <dgm:prSet presAssocID="{A95C3486-BDBA-4B53-BFD0-5E539B33C010}" presName="Name21" presStyleCnt="0"/>
      <dgm:spPr/>
    </dgm:pt>
    <dgm:pt modelId="{03A3B6A6-B248-4DE9-B08A-994A0DCFD55C}" type="pres">
      <dgm:prSet presAssocID="{A95C3486-BDBA-4B53-BFD0-5E539B33C010}" presName="level2Shape" presStyleLbl="node2" presStyleIdx="0" presStyleCnt="1"/>
      <dgm:spPr/>
      <dgm:t>
        <a:bodyPr/>
        <a:lstStyle/>
        <a:p>
          <a:endParaRPr lang="en-IN"/>
        </a:p>
      </dgm:t>
    </dgm:pt>
    <dgm:pt modelId="{956928CD-A9EC-4111-BE59-302082A639D1}" type="pres">
      <dgm:prSet presAssocID="{A95C3486-BDBA-4B53-BFD0-5E539B33C010}" presName="hierChild3" presStyleCnt="0"/>
      <dgm:spPr/>
    </dgm:pt>
    <dgm:pt modelId="{BC0DF14C-DA7B-403B-8015-FBBE394D1C4F}" type="pres">
      <dgm:prSet presAssocID="{2992BDDC-FC18-40C9-99EE-F369B3A923F2}" presName="Name19" presStyleLbl="parChTrans1D3" presStyleIdx="0" presStyleCnt="3"/>
      <dgm:spPr/>
      <dgm:t>
        <a:bodyPr/>
        <a:lstStyle/>
        <a:p>
          <a:endParaRPr lang="en-IN"/>
        </a:p>
      </dgm:t>
    </dgm:pt>
    <dgm:pt modelId="{B1092E2C-F615-4A83-978B-A5628BE68E42}" type="pres">
      <dgm:prSet presAssocID="{2E746B25-EBCF-4E6C-94C6-224C49D846EF}" presName="Name21" presStyleCnt="0"/>
      <dgm:spPr/>
    </dgm:pt>
    <dgm:pt modelId="{A2A0030E-B743-4209-B2E0-2952F10A268D}" type="pres">
      <dgm:prSet presAssocID="{2E746B25-EBCF-4E6C-94C6-224C49D846EF}" presName="level2Shape" presStyleLbl="node3" presStyleIdx="0" presStyleCnt="3"/>
      <dgm:spPr/>
      <dgm:t>
        <a:bodyPr/>
        <a:lstStyle/>
        <a:p>
          <a:endParaRPr lang="en-IN"/>
        </a:p>
      </dgm:t>
    </dgm:pt>
    <dgm:pt modelId="{AE34AED8-EBA9-4DC1-AFC3-28639B9C25CF}" type="pres">
      <dgm:prSet presAssocID="{2E746B25-EBCF-4E6C-94C6-224C49D846EF}" presName="hierChild3" presStyleCnt="0"/>
      <dgm:spPr/>
    </dgm:pt>
    <dgm:pt modelId="{A364FA70-34A6-42FC-8A39-C64520036332}" type="pres">
      <dgm:prSet presAssocID="{C1433A6E-D25E-465E-8F36-5E3E17D26544}" presName="Name19" presStyleLbl="parChTrans1D4" presStyleIdx="0" presStyleCnt="13"/>
      <dgm:spPr/>
      <dgm:t>
        <a:bodyPr/>
        <a:lstStyle/>
        <a:p>
          <a:endParaRPr lang="en-IN"/>
        </a:p>
      </dgm:t>
    </dgm:pt>
    <dgm:pt modelId="{2A6EBF5C-D59D-4324-BB0E-EAF452FDE204}" type="pres">
      <dgm:prSet presAssocID="{5F1FDC58-08C1-4C1D-8B94-3325374B31BA}" presName="Name21" presStyleCnt="0"/>
      <dgm:spPr/>
    </dgm:pt>
    <dgm:pt modelId="{25F9B7FB-6618-492A-B3DE-4F08AFF3FD9E}" type="pres">
      <dgm:prSet presAssocID="{5F1FDC58-08C1-4C1D-8B94-3325374B31BA}" presName="level2Shape" presStyleLbl="node4" presStyleIdx="0" presStyleCnt="13"/>
      <dgm:spPr/>
      <dgm:t>
        <a:bodyPr/>
        <a:lstStyle/>
        <a:p>
          <a:endParaRPr lang="en-IN"/>
        </a:p>
      </dgm:t>
    </dgm:pt>
    <dgm:pt modelId="{A5FC1B86-CE0F-4C01-AEAC-E5B03A9BD0D1}" type="pres">
      <dgm:prSet presAssocID="{5F1FDC58-08C1-4C1D-8B94-3325374B31BA}" presName="hierChild3" presStyleCnt="0"/>
      <dgm:spPr/>
    </dgm:pt>
    <dgm:pt modelId="{75464043-2839-4B5B-A37C-AD880C99EE0B}" type="pres">
      <dgm:prSet presAssocID="{226EBDC0-D526-400B-A6C4-599924C5A0C2}" presName="Name19" presStyleLbl="parChTrans1D4" presStyleIdx="1" presStyleCnt="13"/>
      <dgm:spPr/>
      <dgm:t>
        <a:bodyPr/>
        <a:lstStyle/>
        <a:p>
          <a:endParaRPr lang="en-IN"/>
        </a:p>
      </dgm:t>
    </dgm:pt>
    <dgm:pt modelId="{09C087D3-AC30-4600-BC4C-1EAE46425ED0}" type="pres">
      <dgm:prSet presAssocID="{50985401-CB64-485E-8457-FE8F05F46ECD}" presName="Name21" presStyleCnt="0"/>
      <dgm:spPr/>
    </dgm:pt>
    <dgm:pt modelId="{D833DB19-0B69-427D-BC6C-09072BA1D432}" type="pres">
      <dgm:prSet presAssocID="{50985401-CB64-485E-8457-FE8F05F46ECD}" presName="level2Shape" presStyleLbl="node4" presStyleIdx="1" presStyleCnt="13"/>
      <dgm:spPr/>
      <dgm:t>
        <a:bodyPr/>
        <a:lstStyle/>
        <a:p>
          <a:endParaRPr lang="en-IN"/>
        </a:p>
      </dgm:t>
    </dgm:pt>
    <dgm:pt modelId="{70615232-23BD-4C69-8614-0F4B328A55CD}" type="pres">
      <dgm:prSet presAssocID="{50985401-CB64-485E-8457-FE8F05F46ECD}" presName="hierChild3" presStyleCnt="0"/>
      <dgm:spPr/>
    </dgm:pt>
    <dgm:pt modelId="{0C54AF0F-C6AF-4B3F-8B20-730E3E500EA3}" type="pres">
      <dgm:prSet presAssocID="{02471732-E6AB-46D3-A85F-F2E8F6F70DA4}" presName="Name19" presStyleLbl="parChTrans1D4" presStyleIdx="2" presStyleCnt="13"/>
      <dgm:spPr/>
      <dgm:t>
        <a:bodyPr/>
        <a:lstStyle/>
        <a:p>
          <a:endParaRPr lang="en-IN"/>
        </a:p>
      </dgm:t>
    </dgm:pt>
    <dgm:pt modelId="{946BAADC-C1A5-46F7-A341-D6E3E603CC49}" type="pres">
      <dgm:prSet presAssocID="{524FEA04-7968-4480-A482-07CA71398486}" presName="Name21" presStyleCnt="0"/>
      <dgm:spPr/>
    </dgm:pt>
    <dgm:pt modelId="{59A7DD3B-8FBC-4EE8-8E2A-CF495B2EA944}" type="pres">
      <dgm:prSet presAssocID="{524FEA04-7968-4480-A482-07CA71398486}" presName="level2Shape" presStyleLbl="node4" presStyleIdx="2" presStyleCnt="13"/>
      <dgm:spPr/>
      <dgm:t>
        <a:bodyPr/>
        <a:lstStyle/>
        <a:p>
          <a:endParaRPr lang="en-IN"/>
        </a:p>
      </dgm:t>
    </dgm:pt>
    <dgm:pt modelId="{7E0906E3-1E2E-4E59-BF35-85BD1EC6AB56}" type="pres">
      <dgm:prSet presAssocID="{524FEA04-7968-4480-A482-07CA71398486}" presName="hierChild3" presStyleCnt="0"/>
      <dgm:spPr/>
    </dgm:pt>
    <dgm:pt modelId="{2B1D1363-A3C3-440F-9C44-DC1A7FFE3D82}" type="pres">
      <dgm:prSet presAssocID="{30DDA8EE-6867-41AB-B28F-4EA5160E11A7}" presName="Name19" presStyleLbl="parChTrans1D4" presStyleIdx="3" presStyleCnt="13"/>
      <dgm:spPr/>
      <dgm:t>
        <a:bodyPr/>
        <a:lstStyle/>
        <a:p>
          <a:endParaRPr lang="en-IN"/>
        </a:p>
      </dgm:t>
    </dgm:pt>
    <dgm:pt modelId="{093F174F-C417-4DFC-9374-3145D25F2694}" type="pres">
      <dgm:prSet presAssocID="{1E225DF8-61F1-4F54-BF3B-B4A19DFED7BC}" presName="Name21" presStyleCnt="0"/>
      <dgm:spPr/>
    </dgm:pt>
    <dgm:pt modelId="{93DED282-35E7-4813-AC40-3731E22D46C1}" type="pres">
      <dgm:prSet presAssocID="{1E225DF8-61F1-4F54-BF3B-B4A19DFED7BC}" presName="level2Shape" presStyleLbl="node4" presStyleIdx="3" presStyleCnt="13"/>
      <dgm:spPr/>
      <dgm:t>
        <a:bodyPr/>
        <a:lstStyle/>
        <a:p>
          <a:endParaRPr lang="en-IN"/>
        </a:p>
      </dgm:t>
    </dgm:pt>
    <dgm:pt modelId="{49E53FF4-60E9-492D-BF30-D70CE47120E9}" type="pres">
      <dgm:prSet presAssocID="{1E225DF8-61F1-4F54-BF3B-B4A19DFED7BC}" presName="hierChild3" presStyleCnt="0"/>
      <dgm:spPr/>
    </dgm:pt>
    <dgm:pt modelId="{E4146B34-F1C5-4DEC-955E-8C02896444BF}" type="pres">
      <dgm:prSet presAssocID="{C4C43585-615E-46E1-8632-A3A5B2D5A8C3}" presName="Name19" presStyleLbl="parChTrans1D3" presStyleIdx="1" presStyleCnt="3"/>
      <dgm:spPr/>
      <dgm:t>
        <a:bodyPr/>
        <a:lstStyle/>
        <a:p>
          <a:endParaRPr lang="en-IN"/>
        </a:p>
      </dgm:t>
    </dgm:pt>
    <dgm:pt modelId="{275EFFD4-ABF9-4844-9DAC-14E5D658F59D}" type="pres">
      <dgm:prSet presAssocID="{657BF2EF-17B0-4534-88FC-DF57C89164F7}" presName="Name21" presStyleCnt="0"/>
      <dgm:spPr/>
    </dgm:pt>
    <dgm:pt modelId="{8E39F913-E596-40B9-B2D6-A21CE3FBB53F}" type="pres">
      <dgm:prSet presAssocID="{657BF2EF-17B0-4534-88FC-DF57C89164F7}" presName="level2Shape" presStyleLbl="node3" presStyleIdx="1" presStyleCnt="3" custLinFactX="9497" custLinFactNeighborX="100000"/>
      <dgm:spPr/>
      <dgm:t>
        <a:bodyPr/>
        <a:lstStyle/>
        <a:p>
          <a:endParaRPr lang="en-IN"/>
        </a:p>
      </dgm:t>
    </dgm:pt>
    <dgm:pt modelId="{8CDDE358-475C-4732-9916-66C4FF0EE2A4}" type="pres">
      <dgm:prSet presAssocID="{657BF2EF-17B0-4534-88FC-DF57C89164F7}" presName="hierChild3" presStyleCnt="0"/>
      <dgm:spPr/>
    </dgm:pt>
    <dgm:pt modelId="{285E8AA7-791B-4734-A904-4B23275D63CC}" type="pres">
      <dgm:prSet presAssocID="{FAFEBD9A-8872-41F5-B0C6-25433128E649}" presName="Name19" presStyleLbl="parChTrans1D3" presStyleIdx="2" presStyleCnt="3"/>
      <dgm:spPr/>
      <dgm:t>
        <a:bodyPr/>
        <a:lstStyle/>
        <a:p>
          <a:endParaRPr lang="en-IN"/>
        </a:p>
      </dgm:t>
    </dgm:pt>
    <dgm:pt modelId="{4BACCD1F-0347-4FB8-A3A7-6010B1E9EC7C}" type="pres">
      <dgm:prSet presAssocID="{ACA1EF63-49BC-4A49-98D6-96FEBECD2DDD}" presName="Name21" presStyleCnt="0"/>
      <dgm:spPr/>
    </dgm:pt>
    <dgm:pt modelId="{B89F1960-E960-42AD-8AF8-27BC37F2F0A2}" type="pres">
      <dgm:prSet presAssocID="{ACA1EF63-49BC-4A49-98D6-96FEBECD2DDD}" presName="level2Shape" presStyleLbl="node3" presStyleIdx="2" presStyleCnt="3"/>
      <dgm:spPr/>
      <dgm:t>
        <a:bodyPr/>
        <a:lstStyle/>
        <a:p>
          <a:endParaRPr lang="en-IN"/>
        </a:p>
      </dgm:t>
    </dgm:pt>
    <dgm:pt modelId="{015DAB8E-A0DC-41B5-969D-6B235D501E63}" type="pres">
      <dgm:prSet presAssocID="{ACA1EF63-49BC-4A49-98D6-96FEBECD2DDD}" presName="hierChild3" presStyleCnt="0"/>
      <dgm:spPr/>
    </dgm:pt>
    <dgm:pt modelId="{C498D0B1-6D9A-4A86-8C59-75A2D74EA6F1}" type="pres">
      <dgm:prSet presAssocID="{F5279EC4-8D00-4E9B-9EB5-67D94ED87B6B}" presName="Name19" presStyleLbl="parChTrans1D4" presStyleIdx="4" presStyleCnt="13"/>
      <dgm:spPr/>
      <dgm:t>
        <a:bodyPr/>
        <a:lstStyle/>
        <a:p>
          <a:endParaRPr lang="en-IN"/>
        </a:p>
      </dgm:t>
    </dgm:pt>
    <dgm:pt modelId="{FCD6534C-4E50-4A9F-9CCD-95640FED26D1}" type="pres">
      <dgm:prSet presAssocID="{131B0DD2-0B41-4488-8D28-4EABDE37BF55}" presName="Name21" presStyleCnt="0"/>
      <dgm:spPr/>
    </dgm:pt>
    <dgm:pt modelId="{6A819E89-F60B-41BB-B26F-1D84F300E73F}" type="pres">
      <dgm:prSet presAssocID="{131B0DD2-0B41-4488-8D28-4EABDE37BF55}" presName="level2Shape" presStyleLbl="node4" presStyleIdx="4" presStyleCnt="13"/>
      <dgm:spPr/>
      <dgm:t>
        <a:bodyPr/>
        <a:lstStyle/>
        <a:p>
          <a:endParaRPr lang="en-IN"/>
        </a:p>
      </dgm:t>
    </dgm:pt>
    <dgm:pt modelId="{325DBDB3-2147-4CB0-ACBF-6DB53F37BA08}" type="pres">
      <dgm:prSet presAssocID="{131B0DD2-0B41-4488-8D28-4EABDE37BF55}" presName="hierChild3" presStyleCnt="0"/>
      <dgm:spPr/>
    </dgm:pt>
    <dgm:pt modelId="{15B374FE-153D-4D1F-8A8D-57A765F91647}" type="pres">
      <dgm:prSet presAssocID="{58BB4B87-4E5F-45D2-9BB3-482AC72AD207}" presName="Name19" presStyleLbl="parChTrans1D4" presStyleIdx="5" presStyleCnt="13"/>
      <dgm:spPr/>
      <dgm:t>
        <a:bodyPr/>
        <a:lstStyle/>
        <a:p>
          <a:endParaRPr lang="en-IN"/>
        </a:p>
      </dgm:t>
    </dgm:pt>
    <dgm:pt modelId="{AF95D5A7-2EF0-495F-AB30-4244415C0816}" type="pres">
      <dgm:prSet presAssocID="{C66DDD6A-D0A0-4DC2-8C58-7F897EE2C12C}" presName="Name21" presStyleCnt="0"/>
      <dgm:spPr/>
    </dgm:pt>
    <dgm:pt modelId="{A6DAE502-96C2-4AE6-93E0-BF2830B6CE6B}" type="pres">
      <dgm:prSet presAssocID="{C66DDD6A-D0A0-4DC2-8C58-7F897EE2C12C}" presName="level2Shape" presStyleLbl="node4" presStyleIdx="5" presStyleCnt="13"/>
      <dgm:spPr/>
      <dgm:t>
        <a:bodyPr/>
        <a:lstStyle/>
        <a:p>
          <a:endParaRPr lang="en-IN"/>
        </a:p>
      </dgm:t>
    </dgm:pt>
    <dgm:pt modelId="{B1514FDF-BA0F-442D-999E-1BB435325F87}" type="pres">
      <dgm:prSet presAssocID="{C66DDD6A-D0A0-4DC2-8C58-7F897EE2C12C}" presName="hierChild3" presStyleCnt="0"/>
      <dgm:spPr/>
    </dgm:pt>
    <dgm:pt modelId="{1A57F245-BAC6-47E6-ADFF-E5394C09B018}" type="pres">
      <dgm:prSet presAssocID="{B6F3E733-A920-40D8-8CBF-85683358409C}" presName="Name19" presStyleLbl="parChTrans1D4" presStyleIdx="6" presStyleCnt="13"/>
      <dgm:spPr/>
      <dgm:t>
        <a:bodyPr/>
        <a:lstStyle/>
        <a:p>
          <a:endParaRPr lang="en-IN"/>
        </a:p>
      </dgm:t>
    </dgm:pt>
    <dgm:pt modelId="{2188C6F7-4BE8-4BC4-B448-4F0868BE6554}" type="pres">
      <dgm:prSet presAssocID="{0B5E0E2E-B8EE-46E7-99E5-4E5F1935A5CF}" presName="Name21" presStyleCnt="0"/>
      <dgm:spPr/>
    </dgm:pt>
    <dgm:pt modelId="{41DD3D9B-4897-41A1-AD79-7945F451DF24}" type="pres">
      <dgm:prSet presAssocID="{0B5E0E2E-B8EE-46E7-99E5-4E5F1935A5CF}" presName="level2Shape" presStyleLbl="node4" presStyleIdx="6" presStyleCnt="13"/>
      <dgm:spPr/>
      <dgm:t>
        <a:bodyPr/>
        <a:lstStyle/>
        <a:p>
          <a:endParaRPr lang="en-IN"/>
        </a:p>
      </dgm:t>
    </dgm:pt>
    <dgm:pt modelId="{8B8251F4-A0D5-4C20-93E4-90222D3B2C7A}" type="pres">
      <dgm:prSet presAssocID="{0B5E0E2E-B8EE-46E7-99E5-4E5F1935A5CF}" presName="hierChild3" presStyleCnt="0"/>
      <dgm:spPr/>
    </dgm:pt>
    <dgm:pt modelId="{9FB1AC4A-2664-4AED-A474-B45F42F47FEE}" type="pres">
      <dgm:prSet presAssocID="{F6A50635-021E-4BD9-9BA7-D610491376EA}" presName="Name19" presStyleLbl="parChTrans1D4" presStyleIdx="7" presStyleCnt="13"/>
      <dgm:spPr/>
      <dgm:t>
        <a:bodyPr/>
        <a:lstStyle/>
        <a:p>
          <a:endParaRPr lang="en-IN"/>
        </a:p>
      </dgm:t>
    </dgm:pt>
    <dgm:pt modelId="{5CB4874D-693F-4683-853C-E3420988F04D}" type="pres">
      <dgm:prSet presAssocID="{ADE30125-0395-49AE-80CB-1F43A239253B}" presName="Name21" presStyleCnt="0"/>
      <dgm:spPr/>
    </dgm:pt>
    <dgm:pt modelId="{9AAF0D66-4230-4DA6-A0A9-9C7011D661A2}" type="pres">
      <dgm:prSet presAssocID="{ADE30125-0395-49AE-80CB-1F43A239253B}" presName="level2Shape" presStyleLbl="node4" presStyleIdx="7" presStyleCnt="13"/>
      <dgm:spPr/>
      <dgm:t>
        <a:bodyPr/>
        <a:lstStyle/>
        <a:p>
          <a:endParaRPr lang="en-IN"/>
        </a:p>
      </dgm:t>
    </dgm:pt>
    <dgm:pt modelId="{3D67BE1E-5675-4A51-AB3F-31AB5271DE10}" type="pres">
      <dgm:prSet presAssocID="{ADE30125-0395-49AE-80CB-1F43A239253B}" presName="hierChild3" presStyleCnt="0"/>
      <dgm:spPr/>
    </dgm:pt>
    <dgm:pt modelId="{529DAE1D-3424-44CB-A353-8AD70A492593}" type="pres">
      <dgm:prSet presAssocID="{1C5FDF4F-4F9E-47D0-96E2-F8FA64C01963}" presName="Name19" presStyleLbl="parChTrans1D4" presStyleIdx="8" presStyleCnt="13"/>
      <dgm:spPr/>
      <dgm:t>
        <a:bodyPr/>
        <a:lstStyle/>
        <a:p>
          <a:endParaRPr lang="en-IN"/>
        </a:p>
      </dgm:t>
    </dgm:pt>
    <dgm:pt modelId="{3424D2CF-FC8B-4FEE-94E4-A28D3E08FDA3}" type="pres">
      <dgm:prSet presAssocID="{4A439972-D3ED-42EB-B421-A52152133C8F}" presName="Name21" presStyleCnt="0"/>
      <dgm:spPr/>
    </dgm:pt>
    <dgm:pt modelId="{1F9C1453-D829-4D16-BC42-E18A365065E1}" type="pres">
      <dgm:prSet presAssocID="{4A439972-D3ED-42EB-B421-A52152133C8F}" presName="level2Shape" presStyleLbl="node4" presStyleIdx="8" presStyleCnt="13"/>
      <dgm:spPr/>
      <dgm:t>
        <a:bodyPr/>
        <a:lstStyle/>
        <a:p>
          <a:endParaRPr lang="en-IN"/>
        </a:p>
      </dgm:t>
    </dgm:pt>
    <dgm:pt modelId="{8E06AE03-32BD-4621-A830-920A88730DD3}" type="pres">
      <dgm:prSet presAssocID="{4A439972-D3ED-42EB-B421-A52152133C8F}" presName="hierChild3" presStyleCnt="0"/>
      <dgm:spPr/>
    </dgm:pt>
    <dgm:pt modelId="{9A7D5106-BD67-467D-8239-EB20F6823D83}" type="pres">
      <dgm:prSet presAssocID="{C1C088E7-3308-4DEB-9FBF-BF460BB8497C}" presName="Name19" presStyleLbl="parChTrans1D4" presStyleIdx="9" presStyleCnt="13"/>
      <dgm:spPr/>
      <dgm:t>
        <a:bodyPr/>
        <a:lstStyle/>
        <a:p>
          <a:endParaRPr lang="en-IN"/>
        </a:p>
      </dgm:t>
    </dgm:pt>
    <dgm:pt modelId="{95A94915-4CEC-4F8D-97FF-8FEE19044B87}" type="pres">
      <dgm:prSet presAssocID="{53473CCE-8CF4-4E36-B566-DBF9B4BA8455}" presName="Name21" presStyleCnt="0"/>
      <dgm:spPr/>
    </dgm:pt>
    <dgm:pt modelId="{3E3722D0-20A0-42CB-908A-3390C58BF032}" type="pres">
      <dgm:prSet presAssocID="{53473CCE-8CF4-4E36-B566-DBF9B4BA8455}" presName="level2Shape" presStyleLbl="node4" presStyleIdx="9" presStyleCnt="13"/>
      <dgm:spPr/>
      <dgm:t>
        <a:bodyPr/>
        <a:lstStyle/>
        <a:p>
          <a:endParaRPr lang="en-IN"/>
        </a:p>
      </dgm:t>
    </dgm:pt>
    <dgm:pt modelId="{7DBB56D0-B127-4EB8-BECB-830FA02C6F14}" type="pres">
      <dgm:prSet presAssocID="{53473CCE-8CF4-4E36-B566-DBF9B4BA8455}" presName="hierChild3" presStyleCnt="0"/>
      <dgm:spPr/>
    </dgm:pt>
    <dgm:pt modelId="{E6EC01B7-D500-424A-96E8-9C25E8E96BEA}" type="pres">
      <dgm:prSet presAssocID="{2457A8C7-9B52-4375-87EF-A15BA2718EA6}" presName="Name19" presStyleLbl="parChTrans1D4" presStyleIdx="10" presStyleCnt="13"/>
      <dgm:spPr/>
      <dgm:t>
        <a:bodyPr/>
        <a:lstStyle/>
        <a:p>
          <a:endParaRPr lang="en-IN"/>
        </a:p>
      </dgm:t>
    </dgm:pt>
    <dgm:pt modelId="{D644D86F-3CC9-4846-89F3-26A5F709A7EC}" type="pres">
      <dgm:prSet presAssocID="{FFE8134E-520F-40BB-B7D2-70F3AE563B91}" presName="Name21" presStyleCnt="0"/>
      <dgm:spPr/>
    </dgm:pt>
    <dgm:pt modelId="{9CCB10A7-ACC2-4C88-9F75-11376140AB3E}" type="pres">
      <dgm:prSet presAssocID="{FFE8134E-520F-40BB-B7D2-70F3AE563B91}" presName="level2Shape" presStyleLbl="node4" presStyleIdx="10" presStyleCnt="13"/>
      <dgm:spPr/>
      <dgm:t>
        <a:bodyPr/>
        <a:lstStyle/>
        <a:p>
          <a:endParaRPr lang="en-IN"/>
        </a:p>
      </dgm:t>
    </dgm:pt>
    <dgm:pt modelId="{3619EB25-6B25-4D7B-932C-71E9163D64AD}" type="pres">
      <dgm:prSet presAssocID="{FFE8134E-520F-40BB-B7D2-70F3AE563B91}" presName="hierChild3" presStyleCnt="0"/>
      <dgm:spPr/>
    </dgm:pt>
    <dgm:pt modelId="{A0B58209-C95E-4654-844F-696F021B2E00}" type="pres">
      <dgm:prSet presAssocID="{1FE3719D-E7A6-419D-A80A-123B32E6E2A1}" presName="Name19" presStyleLbl="parChTrans1D4" presStyleIdx="11" presStyleCnt="13"/>
      <dgm:spPr/>
      <dgm:t>
        <a:bodyPr/>
        <a:lstStyle/>
        <a:p>
          <a:endParaRPr lang="en-IN"/>
        </a:p>
      </dgm:t>
    </dgm:pt>
    <dgm:pt modelId="{F4C01098-8338-420D-A2F4-40B71B3117FC}" type="pres">
      <dgm:prSet presAssocID="{0F0109EF-42F4-43C0-AA2F-36C594345549}" presName="Name21" presStyleCnt="0"/>
      <dgm:spPr/>
    </dgm:pt>
    <dgm:pt modelId="{5C398E45-FCC6-4CB4-AE95-BDF768EBFF08}" type="pres">
      <dgm:prSet presAssocID="{0F0109EF-42F4-43C0-AA2F-36C594345549}" presName="level2Shape" presStyleLbl="node4" presStyleIdx="11" presStyleCnt="13"/>
      <dgm:spPr/>
      <dgm:t>
        <a:bodyPr/>
        <a:lstStyle/>
        <a:p>
          <a:endParaRPr lang="en-IN"/>
        </a:p>
      </dgm:t>
    </dgm:pt>
    <dgm:pt modelId="{7E7F3634-B608-4F3C-B9A2-29D3CE8BFAC4}" type="pres">
      <dgm:prSet presAssocID="{0F0109EF-42F4-43C0-AA2F-36C594345549}" presName="hierChild3" presStyleCnt="0"/>
      <dgm:spPr/>
    </dgm:pt>
    <dgm:pt modelId="{E6F4ED39-1C46-4C78-A3CF-9DF1581528D7}" type="pres">
      <dgm:prSet presAssocID="{78349353-B3CB-467E-BE0C-2FBB7AF333A0}" presName="Name19" presStyleLbl="parChTrans1D4" presStyleIdx="12" presStyleCnt="13"/>
      <dgm:spPr/>
      <dgm:t>
        <a:bodyPr/>
        <a:lstStyle/>
        <a:p>
          <a:endParaRPr lang="en-IN"/>
        </a:p>
      </dgm:t>
    </dgm:pt>
    <dgm:pt modelId="{31994CDC-111B-49CF-A6C4-5D4ACA5D5E35}" type="pres">
      <dgm:prSet presAssocID="{F46E3EBB-2F78-437C-BD4F-B9306A3B463F}" presName="Name21" presStyleCnt="0"/>
      <dgm:spPr/>
    </dgm:pt>
    <dgm:pt modelId="{26C5A848-B0F3-4384-A4DA-3F91F932F657}" type="pres">
      <dgm:prSet presAssocID="{F46E3EBB-2F78-437C-BD4F-B9306A3B463F}" presName="level2Shape" presStyleLbl="node4" presStyleIdx="12" presStyleCnt="13"/>
      <dgm:spPr/>
      <dgm:t>
        <a:bodyPr/>
        <a:lstStyle/>
        <a:p>
          <a:endParaRPr lang="en-IN"/>
        </a:p>
      </dgm:t>
    </dgm:pt>
    <dgm:pt modelId="{ABC1FE47-1FA9-4202-8705-C3C60F711238}" type="pres">
      <dgm:prSet presAssocID="{F46E3EBB-2F78-437C-BD4F-B9306A3B463F}" presName="hierChild3" presStyleCnt="0"/>
      <dgm:spPr/>
    </dgm:pt>
    <dgm:pt modelId="{D651ABCB-3730-47FE-8D86-5590E6E30C00}" type="pres">
      <dgm:prSet presAssocID="{3786F8AF-EAA2-42AD-86A7-5F84F1F9FA58}" presName="bgShapesFlow" presStyleCnt="0"/>
      <dgm:spPr/>
    </dgm:pt>
  </dgm:ptLst>
  <dgm:cxnLst>
    <dgm:cxn modelId="{93CBD025-4319-400A-B98D-86AFD1EF032E}" type="presOf" srcId="{B6F3E733-A920-40D8-8CBF-85683358409C}" destId="{1A57F245-BAC6-47E6-ADFF-E5394C09B018}" srcOrd="0" destOrd="0" presId="urn:microsoft.com/office/officeart/2005/8/layout/hierarchy6"/>
    <dgm:cxn modelId="{00BE9293-5357-4F66-B1B2-155374A46E4C}" srcId="{3786F8AF-EAA2-42AD-86A7-5F84F1F9FA58}" destId="{BF84DD4E-CAD1-4632-863A-B113F184663A}" srcOrd="0" destOrd="0" parTransId="{AAF67485-2EF3-47E9-A7F9-71DF52E55CF2}" sibTransId="{06CF17C5-F087-4935-8C43-EE9B36564548}"/>
    <dgm:cxn modelId="{7F29DDB4-2F2F-407E-B547-2CAE1F2DF221}" type="presOf" srcId="{4A439972-D3ED-42EB-B421-A52152133C8F}" destId="{1F9C1453-D829-4D16-BC42-E18A365065E1}" srcOrd="0" destOrd="0" presId="urn:microsoft.com/office/officeart/2005/8/layout/hierarchy6"/>
    <dgm:cxn modelId="{FF1646D9-D5AC-40DF-B4B9-CE98B7EC5E8A}" type="presOf" srcId="{FAFEBD9A-8872-41F5-B0C6-25433128E649}" destId="{285E8AA7-791B-4734-A904-4B23275D63CC}" srcOrd="0" destOrd="0" presId="urn:microsoft.com/office/officeart/2005/8/layout/hierarchy6"/>
    <dgm:cxn modelId="{6040A29D-F78D-4867-B5D3-E68B5991A45D}" type="presOf" srcId="{0B5E0E2E-B8EE-46E7-99E5-4E5F1935A5CF}" destId="{41DD3D9B-4897-41A1-AD79-7945F451DF24}" srcOrd="0" destOrd="0" presId="urn:microsoft.com/office/officeart/2005/8/layout/hierarchy6"/>
    <dgm:cxn modelId="{62D92E88-A90C-4432-9B59-C945DB24D1DE}" srcId="{C66DDD6A-D0A0-4DC2-8C58-7F897EE2C12C}" destId="{0B5E0E2E-B8EE-46E7-99E5-4E5F1935A5CF}" srcOrd="0" destOrd="0" parTransId="{B6F3E733-A920-40D8-8CBF-85683358409C}" sibTransId="{331067EA-2772-4E10-91FB-A5114F8D50E1}"/>
    <dgm:cxn modelId="{2B2BA041-233E-4BC6-9ABD-D2442700DE44}" type="presOf" srcId="{78349353-B3CB-467E-BE0C-2FBB7AF333A0}" destId="{E6F4ED39-1C46-4C78-A3CF-9DF1581528D7}" srcOrd="0" destOrd="0" presId="urn:microsoft.com/office/officeart/2005/8/layout/hierarchy6"/>
    <dgm:cxn modelId="{AE2B5084-2288-4880-A541-9C10CBDF7221}" type="presOf" srcId="{BF84DD4E-CAD1-4632-863A-B113F184663A}" destId="{A8E6DE5F-6051-4D68-9D9B-3F2A0F70B009}" srcOrd="0" destOrd="0" presId="urn:microsoft.com/office/officeart/2005/8/layout/hierarchy6"/>
    <dgm:cxn modelId="{51EC69C6-03C0-480B-A684-D2F761A6A150}" type="presOf" srcId="{02471732-E6AB-46D3-A85F-F2E8F6F70DA4}" destId="{0C54AF0F-C6AF-4B3F-8B20-730E3E500EA3}" srcOrd="0" destOrd="0" presId="urn:microsoft.com/office/officeart/2005/8/layout/hierarchy6"/>
    <dgm:cxn modelId="{A125C01E-5528-4EB8-A0B4-2A094B034D99}" type="presOf" srcId="{1C5FDF4F-4F9E-47D0-96E2-F8FA64C01963}" destId="{529DAE1D-3424-44CB-A353-8AD70A492593}" srcOrd="0" destOrd="0" presId="urn:microsoft.com/office/officeart/2005/8/layout/hierarchy6"/>
    <dgm:cxn modelId="{85A70EB6-2DF2-4677-A834-82FEE4F57CD4}" srcId="{FFE8134E-520F-40BB-B7D2-70F3AE563B91}" destId="{0F0109EF-42F4-43C0-AA2F-36C594345549}" srcOrd="0" destOrd="0" parTransId="{1FE3719D-E7A6-419D-A80A-123B32E6E2A1}" sibTransId="{F302A24F-B97D-4B09-8CA6-3AD5CD5AC491}"/>
    <dgm:cxn modelId="{069A0363-3CBA-4462-9B5A-845CA74EE5C8}" type="presOf" srcId="{53473CCE-8CF4-4E36-B566-DBF9B4BA8455}" destId="{3E3722D0-20A0-42CB-908A-3390C58BF032}" srcOrd="0" destOrd="0" presId="urn:microsoft.com/office/officeart/2005/8/layout/hierarchy6"/>
    <dgm:cxn modelId="{34BEA391-C6F6-41A6-8978-33317664EA6A}" type="presOf" srcId="{30DDA8EE-6867-41AB-B28F-4EA5160E11A7}" destId="{2B1D1363-A3C3-440F-9C44-DC1A7FFE3D82}" srcOrd="0" destOrd="0" presId="urn:microsoft.com/office/officeart/2005/8/layout/hierarchy6"/>
    <dgm:cxn modelId="{4B927427-F09C-4A57-84B4-63973F129CD0}" srcId="{50985401-CB64-485E-8457-FE8F05F46ECD}" destId="{524FEA04-7968-4480-A482-07CA71398486}" srcOrd="0" destOrd="0" parTransId="{02471732-E6AB-46D3-A85F-F2E8F6F70DA4}" sibTransId="{BC262675-81C8-4549-A479-048627C40D4D}"/>
    <dgm:cxn modelId="{CEB5F3C9-B62A-4C9D-BAD5-9EBB10919080}" srcId="{ACA1EF63-49BC-4A49-98D6-96FEBECD2DDD}" destId="{F46E3EBB-2F78-437C-BD4F-B9306A3B463F}" srcOrd="4" destOrd="0" parTransId="{78349353-B3CB-467E-BE0C-2FBB7AF333A0}" sibTransId="{02E30EF7-25B5-425C-BC6B-AA76992FAA7D}"/>
    <dgm:cxn modelId="{C42B82FB-DA05-48AF-ADD1-A40343DBA9D1}" type="presOf" srcId="{C4C43585-615E-46E1-8632-A3A5B2D5A8C3}" destId="{E4146B34-F1C5-4DEC-955E-8C02896444BF}" srcOrd="0" destOrd="0" presId="urn:microsoft.com/office/officeart/2005/8/layout/hierarchy6"/>
    <dgm:cxn modelId="{A1224878-DD51-494F-B11F-3650D1DF5BFE}" type="presOf" srcId="{58BB4B87-4E5F-45D2-9BB3-482AC72AD207}" destId="{15B374FE-153D-4D1F-8A8D-57A765F91647}" srcOrd="0" destOrd="0" presId="urn:microsoft.com/office/officeart/2005/8/layout/hierarchy6"/>
    <dgm:cxn modelId="{EE517AC9-BC60-4785-ACC4-9A7EAFEDD656}" srcId="{2E746B25-EBCF-4E6C-94C6-224C49D846EF}" destId="{50985401-CB64-485E-8457-FE8F05F46ECD}" srcOrd="1" destOrd="0" parTransId="{226EBDC0-D526-400B-A6C4-599924C5A0C2}" sibTransId="{51CA8ECC-974E-4D05-9DBE-E852FC2A4091}"/>
    <dgm:cxn modelId="{287EFE2F-0B3F-4267-A5C0-64655191C2C0}" type="presOf" srcId="{ADE30125-0395-49AE-80CB-1F43A239253B}" destId="{9AAF0D66-4230-4DA6-A0A9-9C7011D661A2}" srcOrd="0" destOrd="0" presId="urn:microsoft.com/office/officeart/2005/8/layout/hierarchy6"/>
    <dgm:cxn modelId="{321290C8-8C75-4D82-A947-ABAE2103838F}" srcId="{ACA1EF63-49BC-4A49-98D6-96FEBECD2DDD}" destId="{FFE8134E-520F-40BB-B7D2-70F3AE563B91}" srcOrd="3" destOrd="0" parTransId="{2457A8C7-9B52-4375-87EF-A15BA2718EA6}" sibTransId="{175B9FD8-52C9-49A7-9B3B-888D398AB75F}"/>
    <dgm:cxn modelId="{7C1FE5AB-ED7C-4CE5-B4AD-D6E0A6D39BA1}" type="presOf" srcId="{2E746B25-EBCF-4E6C-94C6-224C49D846EF}" destId="{A2A0030E-B743-4209-B2E0-2952F10A268D}" srcOrd="0" destOrd="0" presId="urn:microsoft.com/office/officeart/2005/8/layout/hierarchy6"/>
    <dgm:cxn modelId="{5C80FCD0-54FE-4F14-BB43-8B414BE24E34}" type="presOf" srcId="{A95C3486-BDBA-4B53-BFD0-5E539B33C010}" destId="{03A3B6A6-B248-4DE9-B08A-994A0DCFD55C}" srcOrd="0" destOrd="0" presId="urn:microsoft.com/office/officeart/2005/8/layout/hierarchy6"/>
    <dgm:cxn modelId="{C4EB58CF-A1ED-479E-87B5-60E0D48358D2}" srcId="{C66DDD6A-D0A0-4DC2-8C58-7F897EE2C12C}" destId="{ADE30125-0395-49AE-80CB-1F43A239253B}" srcOrd="1" destOrd="0" parTransId="{F6A50635-021E-4BD9-9BA7-D610491376EA}" sibTransId="{5613463F-F599-4975-A8E1-0D31B5FCAA0D}"/>
    <dgm:cxn modelId="{EE4A890A-05EE-4582-B06B-70F98640415E}" type="presOf" srcId="{657BF2EF-17B0-4534-88FC-DF57C89164F7}" destId="{8E39F913-E596-40B9-B2D6-A21CE3FBB53F}" srcOrd="0" destOrd="0" presId="urn:microsoft.com/office/officeart/2005/8/layout/hierarchy6"/>
    <dgm:cxn modelId="{E221B98E-1561-44CE-811D-D6C3D9643407}" type="presOf" srcId="{F46E3EBB-2F78-437C-BD4F-B9306A3B463F}" destId="{26C5A848-B0F3-4384-A4DA-3F91F932F657}" srcOrd="0" destOrd="0" presId="urn:microsoft.com/office/officeart/2005/8/layout/hierarchy6"/>
    <dgm:cxn modelId="{A4E053EF-3278-451A-89EB-5136F13C5935}" srcId="{2E746B25-EBCF-4E6C-94C6-224C49D846EF}" destId="{5F1FDC58-08C1-4C1D-8B94-3325374B31BA}" srcOrd="0" destOrd="0" parTransId="{C1433A6E-D25E-465E-8F36-5E3E17D26544}" sibTransId="{7B6E3ABF-FA98-4618-B81E-5D83D5A2B514}"/>
    <dgm:cxn modelId="{15199DFA-6990-427D-8060-AA848777A5FC}" type="presOf" srcId="{524FEA04-7968-4480-A482-07CA71398486}" destId="{59A7DD3B-8FBC-4EE8-8E2A-CF495B2EA944}" srcOrd="0" destOrd="0" presId="urn:microsoft.com/office/officeart/2005/8/layout/hierarchy6"/>
    <dgm:cxn modelId="{59E9817B-90FA-4FFF-A23D-17F41FC64983}" type="presOf" srcId="{131B0DD2-0B41-4488-8D28-4EABDE37BF55}" destId="{6A819E89-F60B-41BB-B26F-1D84F300E73F}" srcOrd="0" destOrd="0" presId="urn:microsoft.com/office/officeart/2005/8/layout/hierarchy6"/>
    <dgm:cxn modelId="{D84B2527-D482-407D-95ED-EBCC80399940}" type="presOf" srcId="{1FE3719D-E7A6-419D-A80A-123B32E6E2A1}" destId="{A0B58209-C95E-4654-844F-696F021B2E00}" srcOrd="0" destOrd="0" presId="urn:microsoft.com/office/officeart/2005/8/layout/hierarchy6"/>
    <dgm:cxn modelId="{EB7CBE79-D071-4359-B39D-99B13DB087B2}" type="presOf" srcId="{227475AA-5611-42EB-A1AE-0ED22298CD11}" destId="{7B5A9824-5258-4028-9560-5BDEDFB53097}" srcOrd="0" destOrd="0" presId="urn:microsoft.com/office/officeart/2005/8/layout/hierarchy6"/>
    <dgm:cxn modelId="{B22C225D-AF3C-4A75-BC0D-16E079EC858E}" srcId="{A95C3486-BDBA-4B53-BFD0-5E539B33C010}" destId="{657BF2EF-17B0-4534-88FC-DF57C89164F7}" srcOrd="1" destOrd="0" parTransId="{C4C43585-615E-46E1-8632-A3A5B2D5A8C3}" sibTransId="{CDB04CA8-0537-4FF0-9B0A-8B15642D6416}"/>
    <dgm:cxn modelId="{C096C11B-3807-45F7-B011-97C4D069367A}" type="presOf" srcId="{F5279EC4-8D00-4E9B-9EB5-67D94ED87B6B}" destId="{C498D0B1-6D9A-4A86-8C59-75A2D74EA6F1}" srcOrd="0" destOrd="0" presId="urn:microsoft.com/office/officeart/2005/8/layout/hierarchy6"/>
    <dgm:cxn modelId="{3812BB2A-E545-4C0B-A182-5FB7AF889B7A}" type="presOf" srcId="{FFE8134E-520F-40BB-B7D2-70F3AE563B91}" destId="{9CCB10A7-ACC2-4C88-9F75-11376140AB3E}" srcOrd="0" destOrd="0" presId="urn:microsoft.com/office/officeart/2005/8/layout/hierarchy6"/>
    <dgm:cxn modelId="{E027D2D2-ADBB-4F17-9B50-D9730D9B570A}" srcId="{A95C3486-BDBA-4B53-BFD0-5E539B33C010}" destId="{ACA1EF63-49BC-4A49-98D6-96FEBECD2DDD}" srcOrd="2" destOrd="0" parTransId="{FAFEBD9A-8872-41F5-B0C6-25433128E649}" sibTransId="{B223BC44-929E-4D00-951C-9B9059D70923}"/>
    <dgm:cxn modelId="{625B1700-1FF4-4DFF-9C0A-4976D1C22D01}" type="presOf" srcId="{226EBDC0-D526-400B-A6C4-599924C5A0C2}" destId="{75464043-2839-4B5B-A37C-AD880C99EE0B}" srcOrd="0" destOrd="0" presId="urn:microsoft.com/office/officeart/2005/8/layout/hierarchy6"/>
    <dgm:cxn modelId="{9FCFDC6C-86AF-41E8-BA49-D85571DEF509}" type="presOf" srcId="{C66DDD6A-D0A0-4DC2-8C58-7F897EE2C12C}" destId="{A6DAE502-96C2-4AE6-93E0-BF2830B6CE6B}" srcOrd="0" destOrd="0" presId="urn:microsoft.com/office/officeart/2005/8/layout/hierarchy6"/>
    <dgm:cxn modelId="{E98A9FAB-E090-45BC-9431-DF7DCBF2DC7D}" srcId="{ACA1EF63-49BC-4A49-98D6-96FEBECD2DDD}" destId="{131B0DD2-0B41-4488-8D28-4EABDE37BF55}" srcOrd="0" destOrd="0" parTransId="{F5279EC4-8D00-4E9B-9EB5-67D94ED87B6B}" sibTransId="{49C2230D-0238-4BDE-AC06-30A73F856A4C}"/>
    <dgm:cxn modelId="{99CCC3E1-3522-41C7-8042-083D080C8C0E}" srcId="{BF84DD4E-CAD1-4632-863A-B113F184663A}" destId="{A95C3486-BDBA-4B53-BFD0-5E539B33C010}" srcOrd="0" destOrd="0" parTransId="{227475AA-5611-42EB-A1AE-0ED22298CD11}" sibTransId="{C66290AB-118A-4FE2-85DC-87EB6DE34227}"/>
    <dgm:cxn modelId="{B2748D43-E304-408F-BC03-194AFECDB3AF}" srcId="{ACA1EF63-49BC-4A49-98D6-96FEBECD2DDD}" destId="{53473CCE-8CF4-4E36-B566-DBF9B4BA8455}" srcOrd="2" destOrd="0" parTransId="{C1C088E7-3308-4DEB-9FBF-BF460BB8497C}" sibTransId="{2B2D468B-B7D5-4564-AF03-D0812D28CE3D}"/>
    <dgm:cxn modelId="{DA20CDD8-91E9-4454-ADDF-AD2AB097E081}" type="presOf" srcId="{C1C088E7-3308-4DEB-9FBF-BF460BB8497C}" destId="{9A7D5106-BD67-467D-8239-EB20F6823D83}" srcOrd="0" destOrd="0" presId="urn:microsoft.com/office/officeart/2005/8/layout/hierarchy6"/>
    <dgm:cxn modelId="{2CABDDDF-0C60-4E9F-8A5F-7300D0A9EE85}" type="presOf" srcId="{2457A8C7-9B52-4375-87EF-A15BA2718EA6}" destId="{E6EC01B7-D500-424A-96E8-9C25E8E96BEA}" srcOrd="0" destOrd="0" presId="urn:microsoft.com/office/officeart/2005/8/layout/hierarchy6"/>
    <dgm:cxn modelId="{591A91FC-3E9D-4B76-94C6-DAE25929FB8F}" type="presOf" srcId="{1E225DF8-61F1-4F54-BF3B-B4A19DFED7BC}" destId="{93DED282-35E7-4813-AC40-3731E22D46C1}" srcOrd="0" destOrd="0" presId="urn:microsoft.com/office/officeart/2005/8/layout/hierarchy6"/>
    <dgm:cxn modelId="{4F738153-ED03-4F26-B88E-D94310C9B159}" type="presOf" srcId="{C1433A6E-D25E-465E-8F36-5E3E17D26544}" destId="{A364FA70-34A6-42FC-8A39-C64520036332}" srcOrd="0" destOrd="0" presId="urn:microsoft.com/office/officeart/2005/8/layout/hierarchy6"/>
    <dgm:cxn modelId="{879CBA4E-5865-4A21-8FCA-FA3466931C52}" srcId="{A95C3486-BDBA-4B53-BFD0-5E539B33C010}" destId="{2E746B25-EBCF-4E6C-94C6-224C49D846EF}" srcOrd="0" destOrd="0" parTransId="{2992BDDC-FC18-40C9-99EE-F369B3A923F2}" sibTransId="{AB523CB5-FAA0-4352-9B07-774F01791BA0}"/>
    <dgm:cxn modelId="{CEB1F256-253E-411C-9937-D334C0840EB8}" type="presOf" srcId="{2992BDDC-FC18-40C9-99EE-F369B3A923F2}" destId="{BC0DF14C-DA7B-403B-8015-FBBE394D1C4F}" srcOrd="0" destOrd="0" presId="urn:microsoft.com/office/officeart/2005/8/layout/hierarchy6"/>
    <dgm:cxn modelId="{C8AEE478-9675-421D-9329-49C98B5403D8}" srcId="{C66DDD6A-D0A0-4DC2-8C58-7F897EE2C12C}" destId="{4A439972-D3ED-42EB-B421-A52152133C8F}" srcOrd="2" destOrd="0" parTransId="{1C5FDF4F-4F9E-47D0-96E2-F8FA64C01963}" sibTransId="{06C13B7C-9D5F-4B86-9E75-F9698BD001D0}"/>
    <dgm:cxn modelId="{78F7DC67-3663-49DE-AB6A-0235F4E1DD96}" srcId="{ACA1EF63-49BC-4A49-98D6-96FEBECD2DDD}" destId="{C66DDD6A-D0A0-4DC2-8C58-7F897EE2C12C}" srcOrd="1" destOrd="0" parTransId="{58BB4B87-4E5F-45D2-9BB3-482AC72AD207}" sibTransId="{A7AC4EDA-B151-4323-90C2-3A91AD164995}"/>
    <dgm:cxn modelId="{3EA2C967-45C9-46CE-8967-7F8A63C792F7}" type="presOf" srcId="{0F0109EF-42F4-43C0-AA2F-36C594345549}" destId="{5C398E45-FCC6-4CB4-AE95-BDF768EBFF08}" srcOrd="0" destOrd="0" presId="urn:microsoft.com/office/officeart/2005/8/layout/hierarchy6"/>
    <dgm:cxn modelId="{418EE94F-0A8E-47E6-B7EA-FADF67023FB9}" srcId="{2E746B25-EBCF-4E6C-94C6-224C49D846EF}" destId="{1E225DF8-61F1-4F54-BF3B-B4A19DFED7BC}" srcOrd="2" destOrd="0" parTransId="{30DDA8EE-6867-41AB-B28F-4EA5160E11A7}" sibTransId="{BF7BA497-2AF0-41FB-B3AF-011FD6768B72}"/>
    <dgm:cxn modelId="{9765B981-03D9-4D6D-9264-AED98EC5E11C}" type="presOf" srcId="{5F1FDC58-08C1-4C1D-8B94-3325374B31BA}" destId="{25F9B7FB-6618-492A-B3DE-4F08AFF3FD9E}" srcOrd="0" destOrd="0" presId="urn:microsoft.com/office/officeart/2005/8/layout/hierarchy6"/>
    <dgm:cxn modelId="{D58171CA-422F-401A-8E9D-DC1CDCB26AF4}" type="presOf" srcId="{50985401-CB64-485E-8457-FE8F05F46ECD}" destId="{D833DB19-0B69-427D-BC6C-09072BA1D432}" srcOrd="0" destOrd="0" presId="urn:microsoft.com/office/officeart/2005/8/layout/hierarchy6"/>
    <dgm:cxn modelId="{C3341FDB-EDB5-4BEB-BA37-4D3BE56273AA}" type="presOf" srcId="{F6A50635-021E-4BD9-9BA7-D610491376EA}" destId="{9FB1AC4A-2664-4AED-A474-B45F42F47FEE}" srcOrd="0" destOrd="0" presId="urn:microsoft.com/office/officeart/2005/8/layout/hierarchy6"/>
    <dgm:cxn modelId="{0642DD01-380C-4DEA-99E3-8B824CAF9B8C}" type="presOf" srcId="{ACA1EF63-49BC-4A49-98D6-96FEBECD2DDD}" destId="{B89F1960-E960-42AD-8AF8-27BC37F2F0A2}" srcOrd="0" destOrd="0" presId="urn:microsoft.com/office/officeart/2005/8/layout/hierarchy6"/>
    <dgm:cxn modelId="{0C2F20D7-C51B-4B6C-8909-156FC217586D}" type="presOf" srcId="{3786F8AF-EAA2-42AD-86A7-5F84F1F9FA58}" destId="{4FAE3C08-F933-46B6-8072-F346F543374A}" srcOrd="0" destOrd="0" presId="urn:microsoft.com/office/officeart/2005/8/layout/hierarchy6"/>
    <dgm:cxn modelId="{D94DEE53-3D5F-4122-905E-FA0B4E7E1BEE}" type="presParOf" srcId="{4FAE3C08-F933-46B6-8072-F346F543374A}" destId="{22E90A5E-A9ED-4C71-8558-06FC336DEDFC}" srcOrd="0" destOrd="0" presId="urn:microsoft.com/office/officeart/2005/8/layout/hierarchy6"/>
    <dgm:cxn modelId="{19237700-CB96-4BAC-8F33-17731A6650A3}" type="presParOf" srcId="{22E90A5E-A9ED-4C71-8558-06FC336DEDFC}" destId="{EF357065-2A77-4CFE-A9B1-0C0A1B9BDD65}" srcOrd="0" destOrd="0" presId="urn:microsoft.com/office/officeart/2005/8/layout/hierarchy6"/>
    <dgm:cxn modelId="{4A223A3A-CCC8-48C1-B18E-17F02871D491}" type="presParOf" srcId="{EF357065-2A77-4CFE-A9B1-0C0A1B9BDD65}" destId="{CB97696A-A40C-4B33-A8E1-A7A448EA82A8}" srcOrd="0" destOrd="0" presId="urn:microsoft.com/office/officeart/2005/8/layout/hierarchy6"/>
    <dgm:cxn modelId="{D2443DB3-73F0-4828-A07C-DAB61A6B5E31}" type="presParOf" srcId="{CB97696A-A40C-4B33-A8E1-A7A448EA82A8}" destId="{A8E6DE5F-6051-4D68-9D9B-3F2A0F70B009}" srcOrd="0" destOrd="0" presId="urn:microsoft.com/office/officeart/2005/8/layout/hierarchy6"/>
    <dgm:cxn modelId="{4C1FB7C8-9F4D-4BAF-961A-F693F26ADF59}" type="presParOf" srcId="{CB97696A-A40C-4B33-A8E1-A7A448EA82A8}" destId="{F9405E19-4D7F-4FAA-BE59-5F24B37F4F8F}" srcOrd="1" destOrd="0" presId="urn:microsoft.com/office/officeart/2005/8/layout/hierarchy6"/>
    <dgm:cxn modelId="{503A9969-CD6D-4DFD-BFBA-7F4590DB6CB2}" type="presParOf" srcId="{F9405E19-4D7F-4FAA-BE59-5F24B37F4F8F}" destId="{7B5A9824-5258-4028-9560-5BDEDFB53097}" srcOrd="0" destOrd="0" presId="urn:microsoft.com/office/officeart/2005/8/layout/hierarchy6"/>
    <dgm:cxn modelId="{272FE88D-459B-4BAB-9252-1D7465110F74}" type="presParOf" srcId="{F9405E19-4D7F-4FAA-BE59-5F24B37F4F8F}" destId="{583686A8-AC37-4171-B4E5-1738AE550DB9}" srcOrd="1" destOrd="0" presId="urn:microsoft.com/office/officeart/2005/8/layout/hierarchy6"/>
    <dgm:cxn modelId="{425818DC-6BAF-46DB-B6CC-5914A07E0F9E}" type="presParOf" srcId="{583686A8-AC37-4171-B4E5-1738AE550DB9}" destId="{03A3B6A6-B248-4DE9-B08A-994A0DCFD55C}" srcOrd="0" destOrd="0" presId="urn:microsoft.com/office/officeart/2005/8/layout/hierarchy6"/>
    <dgm:cxn modelId="{7393E348-1E0E-4025-ABF5-56A3B4D6F237}" type="presParOf" srcId="{583686A8-AC37-4171-B4E5-1738AE550DB9}" destId="{956928CD-A9EC-4111-BE59-302082A639D1}" srcOrd="1" destOrd="0" presId="urn:microsoft.com/office/officeart/2005/8/layout/hierarchy6"/>
    <dgm:cxn modelId="{21DD1AA0-4001-4768-BF2D-F59570475F66}" type="presParOf" srcId="{956928CD-A9EC-4111-BE59-302082A639D1}" destId="{BC0DF14C-DA7B-403B-8015-FBBE394D1C4F}" srcOrd="0" destOrd="0" presId="urn:microsoft.com/office/officeart/2005/8/layout/hierarchy6"/>
    <dgm:cxn modelId="{44852F84-FA21-4675-9DD2-32DA1AAB2299}" type="presParOf" srcId="{956928CD-A9EC-4111-BE59-302082A639D1}" destId="{B1092E2C-F615-4A83-978B-A5628BE68E42}" srcOrd="1" destOrd="0" presId="urn:microsoft.com/office/officeart/2005/8/layout/hierarchy6"/>
    <dgm:cxn modelId="{8B40637A-B0F2-469D-9143-8FAC9E9BCEC9}" type="presParOf" srcId="{B1092E2C-F615-4A83-978B-A5628BE68E42}" destId="{A2A0030E-B743-4209-B2E0-2952F10A268D}" srcOrd="0" destOrd="0" presId="urn:microsoft.com/office/officeart/2005/8/layout/hierarchy6"/>
    <dgm:cxn modelId="{FB1D634F-795C-4DFF-89EC-D25BA75E7EA8}" type="presParOf" srcId="{B1092E2C-F615-4A83-978B-A5628BE68E42}" destId="{AE34AED8-EBA9-4DC1-AFC3-28639B9C25CF}" srcOrd="1" destOrd="0" presId="urn:microsoft.com/office/officeart/2005/8/layout/hierarchy6"/>
    <dgm:cxn modelId="{EC504C50-2A1E-4ADB-BA58-D4D590CFAC49}" type="presParOf" srcId="{AE34AED8-EBA9-4DC1-AFC3-28639B9C25CF}" destId="{A364FA70-34A6-42FC-8A39-C64520036332}" srcOrd="0" destOrd="0" presId="urn:microsoft.com/office/officeart/2005/8/layout/hierarchy6"/>
    <dgm:cxn modelId="{6921BC7B-BAF9-4AD1-886A-70EE318531C9}" type="presParOf" srcId="{AE34AED8-EBA9-4DC1-AFC3-28639B9C25CF}" destId="{2A6EBF5C-D59D-4324-BB0E-EAF452FDE204}" srcOrd="1" destOrd="0" presId="urn:microsoft.com/office/officeart/2005/8/layout/hierarchy6"/>
    <dgm:cxn modelId="{C9692885-76B2-4758-ADDC-9F3D062D7553}" type="presParOf" srcId="{2A6EBF5C-D59D-4324-BB0E-EAF452FDE204}" destId="{25F9B7FB-6618-492A-B3DE-4F08AFF3FD9E}" srcOrd="0" destOrd="0" presId="urn:microsoft.com/office/officeart/2005/8/layout/hierarchy6"/>
    <dgm:cxn modelId="{A607437B-5A5A-4198-8306-32A2A968DED0}" type="presParOf" srcId="{2A6EBF5C-D59D-4324-BB0E-EAF452FDE204}" destId="{A5FC1B86-CE0F-4C01-AEAC-E5B03A9BD0D1}" srcOrd="1" destOrd="0" presId="urn:microsoft.com/office/officeart/2005/8/layout/hierarchy6"/>
    <dgm:cxn modelId="{D5BD0F17-4B1D-45FA-9E6F-3098AE704A08}" type="presParOf" srcId="{AE34AED8-EBA9-4DC1-AFC3-28639B9C25CF}" destId="{75464043-2839-4B5B-A37C-AD880C99EE0B}" srcOrd="2" destOrd="0" presId="urn:microsoft.com/office/officeart/2005/8/layout/hierarchy6"/>
    <dgm:cxn modelId="{CAD66A6A-D4E3-420A-BF4C-146B3B1E6979}" type="presParOf" srcId="{AE34AED8-EBA9-4DC1-AFC3-28639B9C25CF}" destId="{09C087D3-AC30-4600-BC4C-1EAE46425ED0}" srcOrd="3" destOrd="0" presId="urn:microsoft.com/office/officeart/2005/8/layout/hierarchy6"/>
    <dgm:cxn modelId="{9B14C232-677A-47E9-AA6A-1322AA013275}" type="presParOf" srcId="{09C087D3-AC30-4600-BC4C-1EAE46425ED0}" destId="{D833DB19-0B69-427D-BC6C-09072BA1D432}" srcOrd="0" destOrd="0" presId="urn:microsoft.com/office/officeart/2005/8/layout/hierarchy6"/>
    <dgm:cxn modelId="{BF1E079A-3286-4EDF-9F74-2E24A928E854}" type="presParOf" srcId="{09C087D3-AC30-4600-BC4C-1EAE46425ED0}" destId="{70615232-23BD-4C69-8614-0F4B328A55CD}" srcOrd="1" destOrd="0" presId="urn:microsoft.com/office/officeart/2005/8/layout/hierarchy6"/>
    <dgm:cxn modelId="{F3E91FCE-E15B-46EE-B95B-C7189F5D0A2E}" type="presParOf" srcId="{70615232-23BD-4C69-8614-0F4B328A55CD}" destId="{0C54AF0F-C6AF-4B3F-8B20-730E3E500EA3}" srcOrd="0" destOrd="0" presId="urn:microsoft.com/office/officeart/2005/8/layout/hierarchy6"/>
    <dgm:cxn modelId="{F14CBCEA-93B1-4539-BD33-50C194CBEA7D}" type="presParOf" srcId="{70615232-23BD-4C69-8614-0F4B328A55CD}" destId="{946BAADC-C1A5-46F7-A341-D6E3E603CC49}" srcOrd="1" destOrd="0" presId="urn:microsoft.com/office/officeart/2005/8/layout/hierarchy6"/>
    <dgm:cxn modelId="{E73AB729-B212-41EB-8F72-52B562F1C6C5}" type="presParOf" srcId="{946BAADC-C1A5-46F7-A341-D6E3E603CC49}" destId="{59A7DD3B-8FBC-4EE8-8E2A-CF495B2EA944}" srcOrd="0" destOrd="0" presId="urn:microsoft.com/office/officeart/2005/8/layout/hierarchy6"/>
    <dgm:cxn modelId="{2AA8D493-364A-454E-A3E8-8B3B60E86606}" type="presParOf" srcId="{946BAADC-C1A5-46F7-A341-D6E3E603CC49}" destId="{7E0906E3-1E2E-4E59-BF35-85BD1EC6AB56}" srcOrd="1" destOrd="0" presId="urn:microsoft.com/office/officeart/2005/8/layout/hierarchy6"/>
    <dgm:cxn modelId="{96CFD827-CC1A-41FE-B296-B1077C8E0BE9}" type="presParOf" srcId="{AE34AED8-EBA9-4DC1-AFC3-28639B9C25CF}" destId="{2B1D1363-A3C3-440F-9C44-DC1A7FFE3D82}" srcOrd="4" destOrd="0" presId="urn:microsoft.com/office/officeart/2005/8/layout/hierarchy6"/>
    <dgm:cxn modelId="{72BCEB09-F2C4-47D2-97C5-3685B13030D8}" type="presParOf" srcId="{AE34AED8-EBA9-4DC1-AFC3-28639B9C25CF}" destId="{093F174F-C417-4DFC-9374-3145D25F2694}" srcOrd="5" destOrd="0" presId="urn:microsoft.com/office/officeart/2005/8/layout/hierarchy6"/>
    <dgm:cxn modelId="{0FDE453D-C411-4D3D-954E-658E978675E0}" type="presParOf" srcId="{093F174F-C417-4DFC-9374-3145D25F2694}" destId="{93DED282-35E7-4813-AC40-3731E22D46C1}" srcOrd="0" destOrd="0" presId="urn:microsoft.com/office/officeart/2005/8/layout/hierarchy6"/>
    <dgm:cxn modelId="{B299DD91-ABE5-49F1-935D-4ACBB13C0FAE}" type="presParOf" srcId="{093F174F-C417-4DFC-9374-3145D25F2694}" destId="{49E53FF4-60E9-492D-BF30-D70CE47120E9}" srcOrd="1" destOrd="0" presId="urn:microsoft.com/office/officeart/2005/8/layout/hierarchy6"/>
    <dgm:cxn modelId="{FE9A4F36-B4BC-4145-8750-521BD533E373}" type="presParOf" srcId="{956928CD-A9EC-4111-BE59-302082A639D1}" destId="{E4146B34-F1C5-4DEC-955E-8C02896444BF}" srcOrd="2" destOrd="0" presId="urn:microsoft.com/office/officeart/2005/8/layout/hierarchy6"/>
    <dgm:cxn modelId="{5D370972-AC6D-425F-B978-7E02CD8FC201}" type="presParOf" srcId="{956928CD-A9EC-4111-BE59-302082A639D1}" destId="{275EFFD4-ABF9-4844-9DAC-14E5D658F59D}" srcOrd="3" destOrd="0" presId="urn:microsoft.com/office/officeart/2005/8/layout/hierarchy6"/>
    <dgm:cxn modelId="{C2743D9D-115E-4CBE-A025-BDF626AFA593}" type="presParOf" srcId="{275EFFD4-ABF9-4844-9DAC-14E5D658F59D}" destId="{8E39F913-E596-40B9-B2D6-A21CE3FBB53F}" srcOrd="0" destOrd="0" presId="urn:microsoft.com/office/officeart/2005/8/layout/hierarchy6"/>
    <dgm:cxn modelId="{FF470CB8-4A83-4231-ABAC-0B32E3A55DB5}" type="presParOf" srcId="{275EFFD4-ABF9-4844-9DAC-14E5D658F59D}" destId="{8CDDE358-475C-4732-9916-66C4FF0EE2A4}" srcOrd="1" destOrd="0" presId="urn:microsoft.com/office/officeart/2005/8/layout/hierarchy6"/>
    <dgm:cxn modelId="{CB44F68B-DFD0-49AE-9030-C0DDC32ECC1B}" type="presParOf" srcId="{956928CD-A9EC-4111-BE59-302082A639D1}" destId="{285E8AA7-791B-4734-A904-4B23275D63CC}" srcOrd="4" destOrd="0" presId="urn:microsoft.com/office/officeart/2005/8/layout/hierarchy6"/>
    <dgm:cxn modelId="{109CD97B-5C3F-43EC-83FE-2A9213CCEF3B}" type="presParOf" srcId="{956928CD-A9EC-4111-BE59-302082A639D1}" destId="{4BACCD1F-0347-4FB8-A3A7-6010B1E9EC7C}" srcOrd="5" destOrd="0" presId="urn:microsoft.com/office/officeart/2005/8/layout/hierarchy6"/>
    <dgm:cxn modelId="{9D1162E0-26DA-40A4-806D-C8ACED823EAC}" type="presParOf" srcId="{4BACCD1F-0347-4FB8-A3A7-6010B1E9EC7C}" destId="{B89F1960-E960-42AD-8AF8-27BC37F2F0A2}" srcOrd="0" destOrd="0" presId="urn:microsoft.com/office/officeart/2005/8/layout/hierarchy6"/>
    <dgm:cxn modelId="{CD471505-F7DB-4819-87D9-149F2914989E}" type="presParOf" srcId="{4BACCD1F-0347-4FB8-A3A7-6010B1E9EC7C}" destId="{015DAB8E-A0DC-41B5-969D-6B235D501E63}" srcOrd="1" destOrd="0" presId="urn:microsoft.com/office/officeart/2005/8/layout/hierarchy6"/>
    <dgm:cxn modelId="{D5344C67-850F-47CD-9A14-68D112900B1F}" type="presParOf" srcId="{015DAB8E-A0DC-41B5-969D-6B235D501E63}" destId="{C498D0B1-6D9A-4A86-8C59-75A2D74EA6F1}" srcOrd="0" destOrd="0" presId="urn:microsoft.com/office/officeart/2005/8/layout/hierarchy6"/>
    <dgm:cxn modelId="{15C80C5B-DAAE-4CCE-945B-EFAF2A43706C}" type="presParOf" srcId="{015DAB8E-A0DC-41B5-969D-6B235D501E63}" destId="{FCD6534C-4E50-4A9F-9CCD-95640FED26D1}" srcOrd="1" destOrd="0" presId="urn:microsoft.com/office/officeart/2005/8/layout/hierarchy6"/>
    <dgm:cxn modelId="{AAB2F975-E395-4AA3-9D48-26F643EC4E94}" type="presParOf" srcId="{FCD6534C-4E50-4A9F-9CCD-95640FED26D1}" destId="{6A819E89-F60B-41BB-B26F-1D84F300E73F}" srcOrd="0" destOrd="0" presId="urn:microsoft.com/office/officeart/2005/8/layout/hierarchy6"/>
    <dgm:cxn modelId="{44115954-D3C6-442A-AEC0-EC41A5BD9885}" type="presParOf" srcId="{FCD6534C-4E50-4A9F-9CCD-95640FED26D1}" destId="{325DBDB3-2147-4CB0-ACBF-6DB53F37BA08}" srcOrd="1" destOrd="0" presId="urn:microsoft.com/office/officeart/2005/8/layout/hierarchy6"/>
    <dgm:cxn modelId="{4584936D-148A-4025-A560-F124F7D03709}" type="presParOf" srcId="{015DAB8E-A0DC-41B5-969D-6B235D501E63}" destId="{15B374FE-153D-4D1F-8A8D-57A765F91647}" srcOrd="2" destOrd="0" presId="urn:microsoft.com/office/officeart/2005/8/layout/hierarchy6"/>
    <dgm:cxn modelId="{4C65DB9B-FAF8-473E-ADE6-E1DB2380C41F}" type="presParOf" srcId="{015DAB8E-A0DC-41B5-969D-6B235D501E63}" destId="{AF95D5A7-2EF0-495F-AB30-4244415C0816}" srcOrd="3" destOrd="0" presId="urn:microsoft.com/office/officeart/2005/8/layout/hierarchy6"/>
    <dgm:cxn modelId="{F9448596-8965-47B4-B0A5-47610CE00EC1}" type="presParOf" srcId="{AF95D5A7-2EF0-495F-AB30-4244415C0816}" destId="{A6DAE502-96C2-4AE6-93E0-BF2830B6CE6B}" srcOrd="0" destOrd="0" presId="urn:microsoft.com/office/officeart/2005/8/layout/hierarchy6"/>
    <dgm:cxn modelId="{FEC03C58-567D-48E9-A75A-C1F5AE84F05A}" type="presParOf" srcId="{AF95D5A7-2EF0-495F-AB30-4244415C0816}" destId="{B1514FDF-BA0F-442D-999E-1BB435325F87}" srcOrd="1" destOrd="0" presId="urn:microsoft.com/office/officeart/2005/8/layout/hierarchy6"/>
    <dgm:cxn modelId="{62F5F1B4-3B39-43CD-8A03-E78936AA640A}" type="presParOf" srcId="{B1514FDF-BA0F-442D-999E-1BB435325F87}" destId="{1A57F245-BAC6-47E6-ADFF-E5394C09B018}" srcOrd="0" destOrd="0" presId="urn:microsoft.com/office/officeart/2005/8/layout/hierarchy6"/>
    <dgm:cxn modelId="{D7C54DB8-9301-41F1-B66F-AEBE1A89EFC7}" type="presParOf" srcId="{B1514FDF-BA0F-442D-999E-1BB435325F87}" destId="{2188C6F7-4BE8-4BC4-B448-4F0868BE6554}" srcOrd="1" destOrd="0" presId="urn:microsoft.com/office/officeart/2005/8/layout/hierarchy6"/>
    <dgm:cxn modelId="{81D4012A-21F8-4F7F-957A-80D2D473BACB}" type="presParOf" srcId="{2188C6F7-4BE8-4BC4-B448-4F0868BE6554}" destId="{41DD3D9B-4897-41A1-AD79-7945F451DF24}" srcOrd="0" destOrd="0" presId="urn:microsoft.com/office/officeart/2005/8/layout/hierarchy6"/>
    <dgm:cxn modelId="{BE5E8965-872E-4D5F-B4BC-3E0EC595F4A1}" type="presParOf" srcId="{2188C6F7-4BE8-4BC4-B448-4F0868BE6554}" destId="{8B8251F4-A0D5-4C20-93E4-90222D3B2C7A}" srcOrd="1" destOrd="0" presId="urn:microsoft.com/office/officeart/2005/8/layout/hierarchy6"/>
    <dgm:cxn modelId="{CFFFAB30-A781-4144-B4E9-924B4EF655FD}" type="presParOf" srcId="{B1514FDF-BA0F-442D-999E-1BB435325F87}" destId="{9FB1AC4A-2664-4AED-A474-B45F42F47FEE}" srcOrd="2" destOrd="0" presId="urn:microsoft.com/office/officeart/2005/8/layout/hierarchy6"/>
    <dgm:cxn modelId="{E00CEEDE-63A4-4FC9-A764-27ADCF09B21B}" type="presParOf" srcId="{B1514FDF-BA0F-442D-999E-1BB435325F87}" destId="{5CB4874D-693F-4683-853C-E3420988F04D}" srcOrd="3" destOrd="0" presId="urn:microsoft.com/office/officeart/2005/8/layout/hierarchy6"/>
    <dgm:cxn modelId="{FB385FFF-CBD2-480D-A2DA-48DD2858A5F0}" type="presParOf" srcId="{5CB4874D-693F-4683-853C-E3420988F04D}" destId="{9AAF0D66-4230-4DA6-A0A9-9C7011D661A2}" srcOrd="0" destOrd="0" presId="urn:microsoft.com/office/officeart/2005/8/layout/hierarchy6"/>
    <dgm:cxn modelId="{61E93783-8B6E-47C0-92E7-5AD2C0EC86B1}" type="presParOf" srcId="{5CB4874D-693F-4683-853C-E3420988F04D}" destId="{3D67BE1E-5675-4A51-AB3F-31AB5271DE10}" srcOrd="1" destOrd="0" presId="urn:microsoft.com/office/officeart/2005/8/layout/hierarchy6"/>
    <dgm:cxn modelId="{8A4FA2DE-64D2-48FE-9A84-EE1491C9E486}" type="presParOf" srcId="{B1514FDF-BA0F-442D-999E-1BB435325F87}" destId="{529DAE1D-3424-44CB-A353-8AD70A492593}" srcOrd="4" destOrd="0" presId="urn:microsoft.com/office/officeart/2005/8/layout/hierarchy6"/>
    <dgm:cxn modelId="{4B620134-A4A8-49EA-BAB5-457B2B6D6C6B}" type="presParOf" srcId="{B1514FDF-BA0F-442D-999E-1BB435325F87}" destId="{3424D2CF-FC8B-4FEE-94E4-A28D3E08FDA3}" srcOrd="5" destOrd="0" presId="urn:microsoft.com/office/officeart/2005/8/layout/hierarchy6"/>
    <dgm:cxn modelId="{F8EC2314-C78F-447F-BDC1-2DC3A3F15201}" type="presParOf" srcId="{3424D2CF-FC8B-4FEE-94E4-A28D3E08FDA3}" destId="{1F9C1453-D829-4D16-BC42-E18A365065E1}" srcOrd="0" destOrd="0" presId="urn:microsoft.com/office/officeart/2005/8/layout/hierarchy6"/>
    <dgm:cxn modelId="{7CA0DB70-B9C5-4CF0-80DA-2B1607A3C5B6}" type="presParOf" srcId="{3424D2CF-FC8B-4FEE-94E4-A28D3E08FDA3}" destId="{8E06AE03-32BD-4621-A830-920A88730DD3}" srcOrd="1" destOrd="0" presId="urn:microsoft.com/office/officeart/2005/8/layout/hierarchy6"/>
    <dgm:cxn modelId="{8E9B32B2-48C2-4D7A-A846-7114D2FDD287}" type="presParOf" srcId="{015DAB8E-A0DC-41B5-969D-6B235D501E63}" destId="{9A7D5106-BD67-467D-8239-EB20F6823D83}" srcOrd="4" destOrd="0" presId="urn:microsoft.com/office/officeart/2005/8/layout/hierarchy6"/>
    <dgm:cxn modelId="{EEB3D8E3-16B2-4C5E-B158-107120452838}" type="presParOf" srcId="{015DAB8E-A0DC-41B5-969D-6B235D501E63}" destId="{95A94915-4CEC-4F8D-97FF-8FEE19044B87}" srcOrd="5" destOrd="0" presId="urn:microsoft.com/office/officeart/2005/8/layout/hierarchy6"/>
    <dgm:cxn modelId="{14FF3CC9-DA1F-456F-95A6-2515CDA2E38B}" type="presParOf" srcId="{95A94915-4CEC-4F8D-97FF-8FEE19044B87}" destId="{3E3722D0-20A0-42CB-908A-3390C58BF032}" srcOrd="0" destOrd="0" presId="urn:microsoft.com/office/officeart/2005/8/layout/hierarchy6"/>
    <dgm:cxn modelId="{64AF02AF-01B9-4EAC-BE9E-5D3EA92465C3}" type="presParOf" srcId="{95A94915-4CEC-4F8D-97FF-8FEE19044B87}" destId="{7DBB56D0-B127-4EB8-BECB-830FA02C6F14}" srcOrd="1" destOrd="0" presId="urn:microsoft.com/office/officeart/2005/8/layout/hierarchy6"/>
    <dgm:cxn modelId="{34D721FE-8923-4D12-BA8A-32FE0E44AC6A}" type="presParOf" srcId="{015DAB8E-A0DC-41B5-969D-6B235D501E63}" destId="{E6EC01B7-D500-424A-96E8-9C25E8E96BEA}" srcOrd="6" destOrd="0" presId="urn:microsoft.com/office/officeart/2005/8/layout/hierarchy6"/>
    <dgm:cxn modelId="{C8B3F680-8627-4A98-A23E-0C8CA7E8B958}" type="presParOf" srcId="{015DAB8E-A0DC-41B5-969D-6B235D501E63}" destId="{D644D86F-3CC9-4846-89F3-26A5F709A7EC}" srcOrd="7" destOrd="0" presId="urn:microsoft.com/office/officeart/2005/8/layout/hierarchy6"/>
    <dgm:cxn modelId="{A0D7CDCD-037F-42F1-9FCA-59272A669885}" type="presParOf" srcId="{D644D86F-3CC9-4846-89F3-26A5F709A7EC}" destId="{9CCB10A7-ACC2-4C88-9F75-11376140AB3E}" srcOrd="0" destOrd="0" presId="urn:microsoft.com/office/officeart/2005/8/layout/hierarchy6"/>
    <dgm:cxn modelId="{EA7916FC-2108-4F42-B277-BEFD8075787D}" type="presParOf" srcId="{D644D86F-3CC9-4846-89F3-26A5F709A7EC}" destId="{3619EB25-6B25-4D7B-932C-71E9163D64AD}" srcOrd="1" destOrd="0" presId="urn:microsoft.com/office/officeart/2005/8/layout/hierarchy6"/>
    <dgm:cxn modelId="{BD33F8E6-A895-41BB-90C9-928AB40233D6}" type="presParOf" srcId="{3619EB25-6B25-4D7B-932C-71E9163D64AD}" destId="{A0B58209-C95E-4654-844F-696F021B2E00}" srcOrd="0" destOrd="0" presId="urn:microsoft.com/office/officeart/2005/8/layout/hierarchy6"/>
    <dgm:cxn modelId="{A190AB70-A9FD-4B83-83B9-59BEBF5D0779}" type="presParOf" srcId="{3619EB25-6B25-4D7B-932C-71E9163D64AD}" destId="{F4C01098-8338-420D-A2F4-40B71B3117FC}" srcOrd="1" destOrd="0" presId="urn:microsoft.com/office/officeart/2005/8/layout/hierarchy6"/>
    <dgm:cxn modelId="{A805665D-4C34-487F-BD6C-EA2BED30E102}" type="presParOf" srcId="{F4C01098-8338-420D-A2F4-40B71B3117FC}" destId="{5C398E45-FCC6-4CB4-AE95-BDF768EBFF08}" srcOrd="0" destOrd="0" presId="urn:microsoft.com/office/officeart/2005/8/layout/hierarchy6"/>
    <dgm:cxn modelId="{04BD25E2-2F2A-4058-90D3-7E530B0EFFAE}" type="presParOf" srcId="{F4C01098-8338-420D-A2F4-40B71B3117FC}" destId="{7E7F3634-B608-4F3C-B9A2-29D3CE8BFAC4}" srcOrd="1" destOrd="0" presId="urn:microsoft.com/office/officeart/2005/8/layout/hierarchy6"/>
    <dgm:cxn modelId="{C7E90B1F-32C9-4325-9C87-F3518D2B4ED5}" type="presParOf" srcId="{015DAB8E-A0DC-41B5-969D-6B235D501E63}" destId="{E6F4ED39-1C46-4C78-A3CF-9DF1581528D7}" srcOrd="8" destOrd="0" presId="urn:microsoft.com/office/officeart/2005/8/layout/hierarchy6"/>
    <dgm:cxn modelId="{83429A5F-3CE9-44E9-BA91-E56A7BBF4CA0}" type="presParOf" srcId="{015DAB8E-A0DC-41B5-969D-6B235D501E63}" destId="{31994CDC-111B-49CF-A6C4-5D4ACA5D5E35}" srcOrd="9" destOrd="0" presId="urn:microsoft.com/office/officeart/2005/8/layout/hierarchy6"/>
    <dgm:cxn modelId="{B93F55D9-BEEE-4036-950A-397E5D42E29D}" type="presParOf" srcId="{31994CDC-111B-49CF-A6C4-5D4ACA5D5E35}" destId="{26C5A848-B0F3-4384-A4DA-3F91F932F657}" srcOrd="0" destOrd="0" presId="urn:microsoft.com/office/officeart/2005/8/layout/hierarchy6"/>
    <dgm:cxn modelId="{179832D3-5554-4FD0-9913-42ECE53EE64B}" type="presParOf" srcId="{31994CDC-111B-49CF-A6C4-5D4ACA5D5E35}" destId="{ABC1FE47-1FA9-4202-8705-C3C60F711238}" srcOrd="1" destOrd="0" presId="urn:microsoft.com/office/officeart/2005/8/layout/hierarchy6"/>
    <dgm:cxn modelId="{B38969F5-852B-42C9-BF5C-AF4AA1EE6FDE}" type="presParOf" srcId="{4FAE3C08-F933-46B6-8072-F346F543374A}" destId="{D651ABCB-3730-47FE-8D86-5590E6E30C0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86F8AF-EAA2-42AD-86A7-5F84F1F9FA58}" type="doc">
      <dgm:prSet loTypeId="urn:microsoft.com/office/officeart/2005/8/layout/hierarchy6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BF84DD4E-CAD1-4632-863A-B113F184663A}">
      <dgm:prSet phldrT="[Text]"/>
      <dgm:spPr/>
      <dgm:t>
        <a:bodyPr/>
        <a:lstStyle/>
        <a:p>
          <a:r>
            <a:rPr lang="en-IN" dirty="0" smtClean="0"/>
            <a:t>Document</a:t>
          </a:r>
          <a:endParaRPr lang="en-IN" dirty="0"/>
        </a:p>
      </dgm:t>
    </dgm:pt>
    <dgm:pt modelId="{AAF67485-2EF3-47E9-A7F9-71DF52E55CF2}" type="parTrans" cxnId="{00BE9293-5357-4F66-B1B2-155374A46E4C}">
      <dgm:prSet/>
      <dgm:spPr/>
      <dgm:t>
        <a:bodyPr/>
        <a:lstStyle/>
        <a:p>
          <a:endParaRPr lang="en-IN"/>
        </a:p>
      </dgm:t>
    </dgm:pt>
    <dgm:pt modelId="{06CF17C5-F087-4935-8C43-EE9B36564548}" type="sibTrans" cxnId="{00BE9293-5357-4F66-B1B2-155374A46E4C}">
      <dgm:prSet/>
      <dgm:spPr/>
      <dgm:t>
        <a:bodyPr/>
        <a:lstStyle/>
        <a:p>
          <a:endParaRPr lang="en-IN"/>
        </a:p>
      </dgm:t>
    </dgm:pt>
    <dgm:pt modelId="{A95C3486-BDBA-4B53-BFD0-5E539B33C010}">
      <dgm:prSet phldrT="[Text]"/>
      <dgm:spPr/>
      <dgm:t>
        <a:bodyPr/>
        <a:lstStyle/>
        <a:p>
          <a:r>
            <a:rPr lang="en-IN" dirty="0" smtClean="0"/>
            <a:t>html</a:t>
          </a:r>
          <a:endParaRPr lang="en-IN" dirty="0"/>
        </a:p>
      </dgm:t>
    </dgm:pt>
    <dgm:pt modelId="{227475AA-5611-42EB-A1AE-0ED22298CD11}" type="parTrans" cxnId="{99CCC3E1-3522-41C7-8042-083D080C8C0E}">
      <dgm:prSet/>
      <dgm:spPr/>
      <dgm:t>
        <a:bodyPr/>
        <a:lstStyle/>
        <a:p>
          <a:endParaRPr lang="en-IN"/>
        </a:p>
      </dgm:t>
    </dgm:pt>
    <dgm:pt modelId="{C66290AB-118A-4FE2-85DC-87EB6DE34227}" type="sibTrans" cxnId="{99CCC3E1-3522-41C7-8042-083D080C8C0E}">
      <dgm:prSet/>
      <dgm:spPr/>
      <dgm:t>
        <a:bodyPr/>
        <a:lstStyle/>
        <a:p>
          <a:endParaRPr lang="en-IN"/>
        </a:p>
      </dgm:t>
    </dgm:pt>
    <dgm:pt modelId="{2E746B25-EBCF-4E6C-94C6-224C49D846EF}">
      <dgm:prSet/>
      <dgm:spPr/>
      <dgm:t>
        <a:bodyPr/>
        <a:lstStyle/>
        <a:p>
          <a:r>
            <a:rPr lang="en-IN" dirty="0" smtClean="0"/>
            <a:t>head</a:t>
          </a:r>
          <a:endParaRPr lang="en-IN" dirty="0"/>
        </a:p>
      </dgm:t>
    </dgm:pt>
    <dgm:pt modelId="{2992BDDC-FC18-40C9-99EE-F369B3A923F2}" type="parTrans" cxnId="{879CBA4E-5865-4A21-8FCA-FA3466931C52}">
      <dgm:prSet/>
      <dgm:spPr/>
      <dgm:t>
        <a:bodyPr/>
        <a:lstStyle/>
        <a:p>
          <a:endParaRPr lang="en-IN"/>
        </a:p>
      </dgm:t>
    </dgm:pt>
    <dgm:pt modelId="{AB523CB5-FAA0-4352-9B07-774F01791BA0}" type="sibTrans" cxnId="{879CBA4E-5865-4A21-8FCA-FA3466931C52}">
      <dgm:prSet/>
      <dgm:spPr/>
      <dgm:t>
        <a:bodyPr/>
        <a:lstStyle/>
        <a:p>
          <a:endParaRPr lang="en-IN"/>
        </a:p>
      </dgm:t>
    </dgm:pt>
    <dgm:pt modelId="{ACA1EF63-49BC-4A49-98D6-96FEBECD2DDD}">
      <dgm:prSet/>
      <dgm:spPr/>
      <dgm:t>
        <a:bodyPr/>
        <a:lstStyle/>
        <a:p>
          <a:r>
            <a:rPr lang="en-IN" dirty="0" smtClean="0"/>
            <a:t>body</a:t>
          </a:r>
          <a:endParaRPr lang="en-IN" dirty="0"/>
        </a:p>
      </dgm:t>
    </dgm:pt>
    <dgm:pt modelId="{FAFEBD9A-8872-41F5-B0C6-25433128E649}" type="parTrans" cxnId="{E027D2D2-ADBB-4F17-9B50-D9730D9B570A}">
      <dgm:prSet/>
      <dgm:spPr/>
      <dgm:t>
        <a:bodyPr/>
        <a:lstStyle/>
        <a:p>
          <a:endParaRPr lang="en-IN"/>
        </a:p>
      </dgm:t>
    </dgm:pt>
    <dgm:pt modelId="{B223BC44-929E-4D00-951C-9B9059D70923}" type="sibTrans" cxnId="{E027D2D2-ADBB-4F17-9B50-D9730D9B570A}">
      <dgm:prSet/>
      <dgm:spPr/>
      <dgm:t>
        <a:bodyPr/>
        <a:lstStyle/>
        <a:p>
          <a:endParaRPr lang="en-IN"/>
        </a:p>
      </dgm:t>
    </dgm:pt>
    <dgm:pt modelId="{5F1FDC58-08C1-4C1D-8B94-3325374B31BA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C1433A6E-D25E-465E-8F36-5E3E17D26544}" type="parTrans" cxnId="{A4E053EF-3278-451A-89EB-5136F13C5935}">
      <dgm:prSet/>
      <dgm:spPr/>
      <dgm:t>
        <a:bodyPr/>
        <a:lstStyle/>
        <a:p>
          <a:endParaRPr lang="en-IN"/>
        </a:p>
      </dgm:t>
    </dgm:pt>
    <dgm:pt modelId="{7B6E3ABF-FA98-4618-B81E-5D83D5A2B514}" type="sibTrans" cxnId="{A4E053EF-3278-451A-89EB-5136F13C5935}">
      <dgm:prSet/>
      <dgm:spPr/>
      <dgm:t>
        <a:bodyPr/>
        <a:lstStyle/>
        <a:p>
          <a:endParaRPr lang="en-IN"/>
        </a:p>
      </dgm:t>
    </dgm:pt>
    <dgm:pt modelId="{131B0DD2-0B41-4488-8D28-4EABDE37BF55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F5279EC4-8D00-4E9B-9EB5-67D94ED87B6B}" type="parTrans" cxnId="{E98A9FAB-E090-45BC-9431-DF7DCBF2DC7D}">
      <dgm:prSet/>
      <dgm:spPr/>
      <dgm:t>
        <a:bodyPr/>
        <a:lstStyle/>
        <a:p>
          <a:endParaRPr lang="en-IN"/>
        </a:p>
      </dgm:t>
    </dgm:pt>
    <dgm:pt modelId="{49C2230D-0238-4BDE-AC06-30A73F856A4C}" type="sibTrans" cxnId="{E98A9FAB-E090-45BC-9431-DF7DCBF2DC7D}">
      <dgm:prSet/>
      <dgm:spPr/>
      <dgm:t>
        <a:bodyPr/>
        <a:lstStyle/>
        <a:p>
          <a:endParaRPr lang="en-IN"/>
        </a:p>
      </dgm:t>
    </dgm:pt>
    <dgm:pt modelId="{50985401-CB64-485E-8457-FE8F05F46ECD}">
      <dgm:prSet/>
      <dgm:spPr/>
      <dgm:t>
        <a:bodyPr/>
        <a:lstStyle/>
        <a:p>
          <a:r>
            <a:rPr lang="en-IN" dirty="0" smtClean="0"/>
            <a:t>title</a:t>
          </a:r>
          <a:endParaRPr lang="en-IN" dirty="0"/>
        </a:p>
      </dgm:t>
    </dgm:pt>
    <dgm:pt modelId="{226EBDC0-D526-400B-A6C4-599924C5A0C2}" type="parTrans" cxnId="{EE517AC9-BC60-4785-ACC4-9A7EAFEDD656}">
      <dgm:prSet/>
      <dgm:spPr/>
      <dgm:t>
        <a:bodyPr/>
        <a:lstStyle/>
        <a:p>
          <a:endParaRPr lang="en-IN"/>
        </a:p>
      </dgm:t>
    </dgm:pt>
    <dgm:pt modelId="{51CA8ECC-974E-4D05-9DBE-E852FC2A4091}" type="sibTrans" cxnId="{EE517AC9-BC60-4785-ACC4-9A7EAFEDD656}">
      <dgm:prSet/>
      <dgm:spPr/>
      <dgm:t>
        <a:bodyPr/>
        <a:lstStyle/>
        <a:p>
          <a:endParaRPr lang="en-IN"/>
        </a:p>
      </dgm:t>
    </dgm:pt>
    <dgm:pt modelId="{524FEA04-7968-4480-A482-07CA71398486}">
      <dgm:prSet/>
      <dgm:spPr/>
      <dgm:t>
        <a:bodyPr/>
        <a:lstStyle/>
        <a:p>
          <a:r>
            <a:rPr lang="en-IN" dirty="0" smtClean="0"/>
            <a:t>Tree</a:t>
          </a:r>
          <a:endParaRPr lang="en-IN" dirty="0"/>
        </a:p>
      </dgm:t>
    </dgm:pt>
    <dgm:pt modelId="{02471732-E6AB-46D3-A85F-F2E8F6F70DA4}" type="parTrans" cxnId="{4B927427-F09C-4A57-84B4-63973F129CD0}">
      <dgm:prSet/>
      <dgm:spPr/>
      <dgm:t>
        <a:bodyPr/>
        <a:lstStyle/>
        <a:p>
          <a:endParaRPr lang="en-IN"/>
        </a:p>
      </dgm:t>
    </dgm:pt>
    <dgm:pt modelId="{BC262675-81C8-4549-A479-048627C40D4D}" type="sibTrans" cxnId="{4B927427-F09C-4A57-84B4-63973F129CD0}">
      <dgm:prSet/>
      <dgm:spPr/>
      <dgm:t>
        <a:bodyPr/>
        <a:lstStyle/>
        <a:p>
          <a:endParaRPr lang="en-IN"/>
        </a:p>
      </dgm:t>
    </dgm:pt>
    <dgm:pt modelId="{C66DDD6A-D0A0-4DC2-8C58-7F897EE2C12C}">
      <dgm:prSet/>
      <dgm:spPr/>
      <dgm:t>
        <a:bodyPr/>
        <a:lstStyle/>
        <a:p>
          <a:r>
            <a:rPr lang="en-IN" dirty="0" smtClean="0"/>
            <a:t>h1</a:t>
          </a:r>
          <a:endParaRPr lang="en-IN" dirty="0"/>
        </a:p>
      </dgm:t>
    </dgm:pt>
    <dgm:pt modelId="{58BB4B87-4E5F-45D2-9BB3-482AC72AD207}" type="parTrans" cxnId="{78F7DC67-3663-49DE-AB6A-0235F4E1DD96}">
      <dgm:prSet/>
      <dgm:spPr/>
      <dgm:t>
        <a:bodyPr/>
        <a:lstStyle/>
        <a:p>
          <a:endParaRPr lang="en-IN"/>
        </a:p>
      </dgm:t>
    </dgm:pt>
    <dgm:pt modelId="{A7AC4EDA-B151-4323-90C2-3A91AD164995}" type="sibTrans" cxnId="{78F7DC67-3663-49DE-AB6A-0235F4E1DD96}">
      <dgm:prSet/>
      <dgm:spPr/>
      <dgm:t>
        <a:bodyPr/>
        <a:lstStyle/>
        <a:p>
          <a:endParaRPr lang="en-IN"/>
        </a:p>
      </dgm:t>
    </dgm:pt>
    <dgm:pt modelId="{53473CCE-8CF4-4E36-B566-DBF9B4BA8455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C1C088E7-3308-4DEB-9FBF-BF460BB8497C}" type="parTrans" cxnId="{B2748D43-E304-408F-BC03-194AFECDB3AF}">
      <dgm:prSet/>
      <dgm:spPr/>
      <dgm:t>
        <a:bodyPr/>
        <a:lstStyle/>
        <a:p>
          <a:endParaRPr lang="en-IN"/>
        </a:p>
      </dgm:t>
    </dgm:pt>
    <dgm:pt modelId="{2B2D468B-B7D5-4564-AF03-D0812D28CE3D}" type="sibTrans" cxnId="{B2748D43-E304-408F-BC03-194AFECDB3AF}">
      <dgm:prSet/>
      <dgm:spPr/>
      <dgm:t>
        <a:bodyPr/>
        <a:lstStyle/>
        <a:p>
          <a:endParaRPr lang="en-IN"/>
        </a:p>
      </dgm:t>
    </dgm:pt>
    <dgm:pt modelId="{FFE8134E-520F-40BB-B7D2-70F3AE563B91}">
      <dgm:prSet/>
      <dgm:spPr/>
      <dgm:t>
        <a:bodyPr/>
        <a:lstStyle/>
        <a:p>
          <a:r>
            <a:rPr lang="en-IN" dirty="0" smtClean="0"/>
            <a:t>p</a:t>
          </a:r>
          <a:endParaRPr lang="en-IN" dirty="0"/>
        </a:p>
      </dgm:t>
    </dgm:pt>
    <dgm:pt modelId="{2457A8C7-9B52-4375-87EF-A15BA2718EA6}" type="parTrans" cxnId="{321290C8-8C75-4D82-A947-ABAE2103838F}">
      <dgm:prSet/>
      <dgm:spPr/>
      <dgm:t>
        <a:bodyPr/>
        <a:lstStyle/>
        <a:p>
          <a:endParaRPr lang="en-IN"/>
        </a:p>
      </dgm:t>
    </dgm:pt>
    <dgm:pt modelId="{175B9FD8-52C9-49A7-9B3B-888D398AB75F}" type="sibTrans" cxnId="{321290C8-8C75-4D82-A947-ABAE2103838F}">
      <dgm:prSet/>
      <dgm:spPr/>
      <dgm:t>
        <a:bodyPr/>
        <a:lstStyle/>
        <a:p>
          <a:endParaRPr lang="en-IN"/>
        </a:p>
      </dgm:t>
    </dgm:pt>
    <dgm:pt modelId="{0F0109EF-42F4-43C0-AA2F-36C594345549}">
      <dgm:prSet/>
      <dgm:spPr/>
      <dgm:t>
        <a:bodyPr/>
        <a:lstStyle/>
        <a:p>
          <a:r>
            <a:rPr lang="en-IN" dirty="0" smtClean="0"/>
            <a:t>Para</a:t>
          </a:r>
          <a:endParaRPr lang="en-IN" dirty="0"/>
        </a:p>
      </dgm:t>
    </dgm:pt>
    <dgm:pt modelId="{1FE3719D-E7A6-419D-A80A-123B32E6E2A1}" type="parTrans" cxnId="{85A70EB6-2DF2-4677-A834-82FEE4F57CD4}">
      <dgm:prSet/>
      <dgm:spPr/>
      <dgm:t>
        <a:bodyPr/>
        <a:lstStyle/>
        <a:p>
          <a:endParaRPr lang="en-IN"/>
        </a:p>
      </dgm:t>
    </dgm:pt>
    <dgm:pt modelId="{F302A24F-B97D-4B09-8CA6-3AD5CD5AC491}" type="sibTrans" cxnId="{85A70EB6-2DF2-4677-A834-82FEE4F57CD4}">
      <dgm:prSet/>
      <dgm:spPr/>
      <dgm:t>
        <a:bodyPr/>
        <a:lstStyle/>
        <a:p>
          <a:endParaRPr lang="en-IN"/>
        </a:p>
      </dgm:t>
    </dgm:pt>
    <dgm:pt modelId="{1E225DF8-61F1-4F54-BF3B-B4A19DFED7BC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30DDA8EE-6867-41AB-B28F-4EA5160E11A7}" type="parTrans" cxnId="{418EE94F-0A8E-47E6-B7EA-FADF67023FB9}">
      <dgm:prSet/>
      <dgm:spPr/>
      <dgm:t>
        <a:bodyPr/>
        <a:lstStyle/>
        <a:p>
          <a:endParaRPr lang="en-IN"/>
        </a:p>
      </dgm:t>
    </dgm:pt>
    <dgm:pt modelId="{BF7BA497-2AF0-41FB-B3AF-011FD6768B72}" type="sibTrans" cxnId="{418EE94F-0A8E-47E6-B7EA-FADF67023FB9}">
      <dgm:prSet/>
      <dgm:spPr/>
      <dgm:t>
        <a:bodyPr/>
        <a:lstStyle/>
        <a:p>
          <a:endParaRPr lang="en-IN"/>
        </a:p>
      </dgm:t>
    </dgm:pt>
    <dgm:pt modelId="{F46E3EBB-2F78-437C-BD4F-B9306A3B463F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78349353-B3CB-467E-BE0C-2FBB7AF333A0}" type="parTrans" cxnId="{CEB5F3C9-B62A-4C9D-BAD5-9EBB10919080}">
      <dgm:prSet/>
      <dgm:spPr/>
      <dgm:t>
        <a:bodyPr/>
        <a:lstStyle/>
        <a:p>
          <a:endParaRPr lang="en-IN"/>
        </a:p>
      </dgm:t>
    </dgm:pt>
    <dgm:pt modelId="{02E30EF7-25B5-425C-BC6B-AA76992FAA7D}" type="sibTrans" cxnId="{CEB5F3C9-B62A-4C9D-BAD5-9EBB10919080}">
      <dgm:prSet/>
      <dgm:spPr/>
      <dgm:t>
        <a:bodyPr/>
        <a:lstStyle/>
        <a:p>
          <a:endParaRPr lang="en-IN"/>
        </a:p>
      </dgm:t>
    </dgm:pt>
    <dgm:pt modelId="{0B5E0E2E-B8EE-46E7-99E5-4E5F1935A5CF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B6F3E733-A920-40D8-8CBF-85683358409C}" type="parTrans" cxnId="{62D92E88-A90C-4432-9B59-C945DB24D1DE}">
      <dgm:prSet/>
      <dgm:spPr/>
      <dgm:t>
        <a:bodyPr/>
        <a:lstStyle/>
        <a:p>
          <a:endParaRPr lang="en-IN"/>
        </a:p>
      </dgm:t>
    </dgm:pt>
    <dgm:pt modelId="{331067EA-2772-4E10-91FB-A5114F8D50E1}" type="sibTrans" cxnId="{62D92E88-A90C-4432-9B59-C945DB24D1DE}">
      <dgm:prSet/>
      <dgm:spPr/>
      <dgm:t>
        <a:bodyPr/>
        <a:lstStyle/>
        <a:p>
          <a:endParaRPr lang="en-IN"/>
        </a:p>
      </dgm:t>
    </dgm:pt>
    <dgm:pt modelId="{ADE30125-0395-49AE-80CB-1F43A239253B}">
      <dgm:prSet/>
      <dgm:spPr/>
      <dgm:t>
        <a:bodyPr/>
        <a:lstStyle/>
        <a:p>
          <a:r>
            <a:rPr lang="en-IN" dirty="0" smtClean="0"/>
            <a:t>Comment</a:t>
          </a:r>
          <a:endParaRPr lang="en-IN" dirty="0"/>
        </a:p>
      </dgm:t>
    </dgm:pt>
    <dgm:pt modelId="{F6A50635-021E-4BD9-9BA7-D610491376EA}" type="parTrans" cxnId="{C4EB58CF-A1ED-479E-87B5-60E0D48358D2}">
      <dgm:prSet/>
      <dgm:spPr/>
      <dgm:t>
        <a:bodyPr/>
        <a:lstStyle/>
        <a:p>
          <a:endParaRPr lang="en-IN"/>
        </a:p>
      </dgm:t>
    </dgm:pt>
    <dgm:pt modelId="{5613463F-F599-4975-A8E1-0D31B5FCAA0D}" type="sibTrans" cxnId="{C4EB58CF-A1ED-479E-87B5-60E0D48358D2}">
      <dgm:prSet/>
      <dgm:spPr/>
      <dgm:t>
        <a:bodyPr/>
        <a:lstStyle/>
        <a:p>
          <a:endParaRPr lang="en-IN"/>
        </a:p>
      </dgm:t>
    </dgm:pt>
    <dgm:pt modelId="{4A439972-D3ED-42EB-B421-A52152133C8F}">
      <dgm:prSet/>
      <dgm:spPr/>
      <dgm:t>
        <a:bodyPr/>
        <a:lstStyle/>
        <a:p>
          <a:r>
            <a:rPr lang="en-IN" dirty="0" smtClean="0"/>
            <a:t>Hello</a:t>
          </a:r>
          <a:endParaRPr lang="en-IN" dirty="0"/>
        </a:p>
      </dgm:t>
    </dgm:pt>
    <dgm:pt modelId="{1C5FDF4F-4F9E-47D0-96E2-F8FA64C01963}" type="parTrans" cxnId="{C8AEE478-9675-421D-9329-49C98B5403D8}">
      <dgm:prSet/>
      <dgm:spPr/>
      <dgm:t>
        <a:bodyPr/>
        <a:lstStyle/>
        <a:p>
          <a:endParaRPr lang="en-IN"/>
        </a:p>
      </dgm:t>
    </dgm:pt>
    <dgm:pt modelId="{06C13B7C-9D5F-4B86-9E75-F9698BD001D0}" type="sibTrans" cxnId="{C8AEE478-9675-421D-9329-49C98B5403D8}">
      <dgm:prSet/>
      <dgm:spPr/>
      <dgm:t>
        <a:bodyPr/>
        <a:lstStyle/>
        <a:p>
          <a:endParaRPr lang="en-IN"/>
        </a:p>
      </dgm:t>
    </dgm:pt>
    <dgm:pt modelId="{657BF2EF-17B0-4534-88FC-DF57C89164F7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C4C43585-615E-46E1-8632-A3A5B2D5A8C3}" type="parTrans" cxnId="{B22C225D-AF3C-4A75-BC0D-16E079EC858E}">
      <dgm:prSet/>
      <dgm:spPr/>
      <dgm:t>
        <a:bodyPr/>
        <a:lstStyle/>
        <a:p>
          <a:endParaRPr lang="en-IN"/>
        </a:p>
      </dgm:t>
    </dgm:pt>
    <dgm:pt modelId="{CDB04CA8-0537-4FF0-9B0A-8B15642D6416}" type="sibTrans" cxnId="{B22C225D-AF3C-4A75-BC0D-16E079EC858E}">
      <dgm:prSet/>
      <dgm:spPr/>
      <dgm:t>
        <a:bodyPr/>
        <a:lstStyle/>
        <a:p>
          <a:endParaRPr lang="en-IN"/>
        </a:p>
      </dgm:t>
    </dgm:pt>
    <dgm:pt modelId="{4FAE3C08-F933-46B6-8072-F346F543374A}" type="pres">
      <dgm:prSet presAssocID="{3786F8AF-EAA2-42AD-86A7-5F84F1F9FA5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2E90A5E-A9ED-4C71-8558-06FC336DEDFC}" type="pres">
      <dgm:prSet presAssocID="{3786F8AF-EAA2-42AD-86A7-5F84F1F9FA58}" presName="hierFlow" presStyleCnt="0"/>
      <dgm:spPr/>
    </dgm:pt>
    <dgm:pt modelId="{EF357065-2A77-4CFE-A9B1-0C0A1B9BDD65}" type="pres">
      <dgm:prSet presAssocID="{3786F8AF-EAA2-42AD-86A7-5F84F1F9FA5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B97696A-A40C-4B33-A8E1-A7A448EA82A8}" type="pres">
      <dgm:prSet presAssocID="{BF84DD4E-CAD1-4632-863A-B113F184663A}" presName="Name14" presStyleCnt="0"/>
      <dgm:spPr/>
    </dgm:pt>
    <dgm:pt modelId="{A8E6DE5F-6051-4D68-9D9B-3F2A0F70B009}" type="pres">
      <dgm:prSet presAssocID="{BF84DD4E-CAD1-4632-863A-B113F184663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9405E19-4D7F-4FAA-BE59-5F24B37F4F8F}" type="pres">
      <dgm:prSet presAssocID="{BF84DD4E-CAD1-4632-863A-B113F184663A}" presName="hierChild2" presStyleCnt="0"/>
      <dgm:spPr/>
    </dgm:pt>
    <dgm:pt modelId="{7B5A9824-5258-4028-9560-5BDEDFB53097}" type="pres">
      <dgm:prSet presAssocID="{227475AA-5611-42EB-A1AE-0ED22298CD11}" presName="Name19" presStyleLbl="parChTrans1D2" presStyleIdx="0" presStyleCnt="1"/>
      <dgm:spPr/>
      <dgm:t>
        <a:bodyPr/>
        <a:lstStyle/>
        <a:p>
          <a:endParaRPr lang="en-IN"/>
        </a:p>
      </dgm:t>
    </dgm:pt>
    <dgm:pt modelId="{583686A8-AC37-4171-B4E5-1738AE550DB9}" type="pres">
      <dgm:prSet presAssocID="{A95C3486-BDBA-4B53-BFD0-5E539B33C010}" presName="Name21" presStyleCnt="0"/>
      <dgm:spPr/>
    </dgm:pt>
    <dgm:pt modelId="{03A3B6A6-B248-4DE9-B08A-994A0DCFD55C}" type="pres">
      <dgm:prSet presAssocID="{A95C3486-BDBA-4B53-BFD0-5E539B33C010}" presName="level2Shape" presStyleLbl="node2" presStyleIdx="0" presStyleCnt="1"/>
      <dgm:spPr/>
      <dgm:t>
        <a:bodyPr/>
        <a:lstStyle/>
        <a:p>
          <a:endParaRPr lang="en-IN"/>
        </a:p>
      </dgm:t>
    </dgm:pt>
    <dgm:pt modelId="{956928CD-A9EC-4111-BE59-302082A639D1}" type="pres">
      <dgm:prSet presAssocID="{A95C3486-BDBA-4B53-BFD0-5E539B33C010}" presName="hierChild3" presStyleCnt="0"/>
      <dgm:spPr/>
    </dgm:pt>
    <dgm:pt modelId="{BC0DF14C-DA7B-403B-8015-FBBE394D1C4F}" type="pres">
      <dgm:prSet presAssocID="{2992BDDC-FC18-40C9-99EE-F369B3A923F2}" presName="Name19" presStyleLbl="parChTrans1D3" presStyleIdx="0" presStyleCnt="3"/>
      <dgm:spPr/>
      <dgm:t>
        <a:bodyPr/>
        <a:lstStyle/>
        <a:p>
          <a:endParaRPr lang="en-IN"/>
        </a:p>
      </dgm:t>
    </dgm:pt>
    <dgm:pt modelId="{B1092E2C-F615-4A83-978B-A5628BE68E42}" type="pres">
      <dgm:prSet presAssocID="{2E746B25-EBCF-4E6C-94C6-224C49D846EF}" presName="Name21" presStyleCnt="0"/>
      <dgm:spPr/>
    </dgm:pt>
    <dgm:pt modelId="{A2A0030E-B743-4209-B2E0-2952F10A268D}" type="pres">
      <dgm:prSet presAssocID="{2E746B25-EBCF-4E6C-94C6-224C49D846EF}" presName="level2Shape" presStyleLbl="node3" presStyleIdx="0" presStyleCnt="3"/>
      <dgm:spPr/>
      <dgm:t>
        <a:bodyPr/>
        <a:lstStyle/>
        <a:p>
          <a:endParaRPr lang="en-IN"/>
        </a:p>
      </dgm:t>
    </dgm:pt>
    <dgm:pt modelId="{AE34AED8-EBA9-4DC1-AFC3-28639B9C25CF}" type="pres">
      <dgm:prSet presAssocID="{2E746B25-EBCF-4E6C-94C6-224C49D846EF}" presName="hierChild3" presStyleCnt="0"/>
      <dgm:spPr/>
    </dgm:pt>
    <dgm:pt modelId="{A364FA70-34A6-42FC-8A39-C64520036332}" type="pres">
      <dgm:prSet presAssocID="{C1433A6E-D25E-465E-8F36-5E3E17D26544}" presName="Name19" presStyleLbl="parChTrans1D4" presStyleIdx="0" presStyleCnt="13"/>
      <dgm:spPr/>
      <dgm:t>
        <a:bodyPr/>
        <a:lstStyle/>
        <a:p>
          <a:endParaRPr lang="en-IN"/>
        </a:p>
      </dgm:t>
    </dgm:pt>
    <dgm:pt modelId="{2A6EBF5C-D59D-4324-BB0E-EAF452FDE204}" type="pres">
      <dgm:prSet presAssocID="{5F1FDC58-08C1-4C1D-8B94-3325374B31BA}" presName="Name21" presStyleCnt="0"/>
      <dgm:spPr/>
    </dgm:pt>
    <dgm:pt modelId="{25F9B7FB-6618-492A-B3DE-4F08AFF3FD9E}" type="pres">
      <dgm:prSet presAssocID="{5F1FDC58-08C1-4C1D-8B94-3325374B31BA}" presName="level2Shape" presStyleLbl="node4" presStyleIdx="0" presStyleCnt="13"/>
      <dgm:spPr/>
      <dgm:t>
        <a:bodyPr/>
        <a:lstStyle/>
        <a:p>
          <a:endParaRPr lang="en-IN"/>
        </a:p>
      </dgm:t>
    </dgm:pt>
    <dgm:pt modelId="{A5FC1B86-CE0F-4C01-AEAC-E5B03A9BD0D1}" type="pres">
      <dgm:prSet presAssocID="{5F1FDC58-08C1-4C1D-8B94-3325374B31BA}" presName="hierChild3" presStyleCnt="0"/>
      <dgm:spPr/>
    </dgm:pt>
    <dgm:pt modelId="{75464043-2839-4B5B-A37C-AD880C99EE0B}" type="pres">
      <dgm:prSet presAssocID="{226EBDC0-D526-400B-A6C4-599924C5A0C2}" presName="Name19" presStyleLbl="parChTrans1D4" presStyleIdx="1" presStyleCnt="13"/>
      <dgm:spPr/>
      <dgm:t>
        <a:bodyPr/>
        <a:lstStyle/>
        <a:p>
          <a:endParaRPr lang="en-IN"/>
        </a:p>
      </dgm:t>
    </dgm:pt>
    <dgm:pt modelId="{09C087D3-AC30-4600-BC4C-1EAE46425ED0}" type="pres">
      <dgm:prSet presAssocID="{50985401-CB64-485E-8457-FE8F05F46ECD}" presName="Name21" presStyleCnt="0"/>
      <dgm:spPr/>
    </dgm:pt>
    <dgm:pt modelId="{D833DB19-0B69-427D-BC6C-09072BA1D432}" type="pres">
      <dgm:prSet presAssocID="{50985401-CB64-485E-8457-FE8F05F46ECD}" presName="level2Shape" presStyleLbl="node4" presStyleIdx="1" presStyleCnt="13"/>
      <dgm:spPr/>
      <dgm:t>
        <a:bodyPr/>
        <a:lstStyle/>
        <a:p>
          <a:endParaRPr lang="en-IN"/>
        </a:p>
      </dgm:t>
    </dgm:pt>
    <dgm:pt modelId="{70615232-23BD-4C69-8614-0F4B328A55CD}" type="pres">
      <dgm:prSet presAssocID="{50985401-CB64-485E-8457-FE8F05F46ECD}" presName="hierChild3" presStyleCnt="0"/>
      <dgm:spPr/>
    </dgm:pt>
    <dgm:pt modelId="{0C54AF0F-C6AF-4B3F-8B20-730E3E500EA3}" type="pres">
      <dgm:prSet presAssocID="{02471732-E6AB-46D3-A85F-F2E8F6F70DA4}" presName="Name19" presStyleLbl="parChTrans1D4" presStyleIdx="2" presStyleCnt="13"/>
      <dgm:spPr/>
      <dgm:t>
        <a:bodyPr/>
        <a:lstStyle/>
        <a:p>
          <a:endParaRPr lang="en-IN"/>
        </a:p>
      </dgm:t>
    </dgm:pt>
    <dgm:pt modelId="{946BAADC-C1A5-46F7-A341-D6E3E603CC49}" type="pres">
      <dgm:prSet presAssocID="{524FEA04-7968-4480-A482-07CA71398486}" presName="Name21" presStyleCnt="0"/>
      <dgm:spPr/>
    </dgm:pt>
    <dgm:pt modelId="{59A7DD3B-8FBC-4EE8-8E2A-CF495B2EA944}" type="pres">
      <dgm:prSet presAssocID="{524FEA04-7968-4480-A482-07CA71398486}" presName="level2Shape" presStyleLbl="node4" presStyleIdx="2" presStyleCnt="13"/>
      <dgm:spPr/>
      <dgm:t>
        <a:bodyPr/>
        <a:lstStyle/>
        <a:p>
          <a:endParaRPr lang="en-IN"/>
        </a:p>
      </dgm:t>
    </dgm:pt>
    <dgm:pt modelId="{7E0906E3-1E2E-4E59-BF35-85BD1EC6AB56}" type="pres">
      <dgm:prSet presAssocID="{524FEA04-7968-4480-A482-07CA71398486}" presName="hierChild3" presStyleCnt="0"/>
      <dgm:spPr/>
    </dgm:pt>
    <dgm:pt modelId="{2B1D1363-A3C3-440F-9C44-DC1A7FFE3D82}" type="pres">
      <dgm:prSet presAssocID="{30DDA8EE-6867-41AB-B28F-4EA5160E11A7}" presName="Name19" presStyleLbl="parChTrans1D4" presStyleIdx="3" presStyleCnt="13"/>
      <dgm:spPr/>
      <dgm:t>
        <a:bodyPr/>
        <a:lstStyle/>
        <a:p>
          <a:endParaRPr lang="en-IN"/>
        </a:p>
      </dgm:t>
    </dgm:pt>
    <dgm:pt modelId="{093F174F-C417-4DFC-9374-3145D25F2694}" type="pres">
      <dgm:prSet presAssocID="{1E225DF8-61F1-4F54-BF3B-B4A19DFED7BC}" presName="Name21" presStyleCnt="0"/>
      <dgm:spPr/>
    </dgm:pt>
    <dgm:pt modelId="{93DED282-35E7-4813-AC40-3731E22D46C1}" type="pres">
      <dgm:prSet presAssocID="{1E225DF8-61F1-4F54-BF3B-B4A19DFED7BC}" presName="level2Shape" presStyleLbl="node4" presStyleIdx="3" presStyleCnt="13"/>
      <dgm:spPr/>
      <dgm:t>
        <a:bodyPr/>
        <a:lstStyle/>
        <a:p>
          <a:endParaRPr lang="en-IN"/>
        </a:p>
      </dgm:t>
    </dgm:pt>
    <dgm:pt modelId="{49E53FF4-60E9-492D-BF30-D70CE47120E9}" type="pres">
      <dgm:prSet presAssocID="{1E225DF8-61F1-4F54-BF3B-B4A19DFED7BC}" presName="hierChild3" presStyleCnt="0"/>
      <dgm:spPr/>
    </dgm:pt>
    <dgm:pt modelId="{E4146B34-F1C5-4DEC-955E-8C02896444BF}" type="pres">
      <dgm:prSet presAssocID="{C4C43585-615E-46E1-8632-A3A5B2D5A8C3}" presName="Name19" presStyleLbl="parChTrans1D3" presStyleIdx="1" presStyleCnt="3"/>
      <dgm:spPr/>
      <dgm:t>
        <a:bodyPr/>
        <a:lstStyle/>
        <a:p>
          <a:endParaRPr lang="en-IN"/>
        </a:p>
      </dgm:t>
    </dgm:pt>
    <dgm:pt modelId="{275EFFD4-ABF9-4844-9DAC-14E5D658F59D}" type="pres">
      <dgm:prSet presAssocID="{657BF2EF-17B0-4534-88FC-DF57C89164F7}" presName="Name21" presStyleCnt="0"/>
      <dgm:spPr/>
    </dgm:pt>
    <dgm:pt modelId="{8E39F913-E596-40B9-B2D6-A21CE3FBB53F}" type="pres">
      <dgm:prSet presAssocID="{657BF2EF-17B0-4534-88FC-DF57C89164F7}" presName="level2Shape" presStyleLbl="node3" presStyleIdx="1" presStyleCnt="3" custLinFactX="9497" custLinFactNeighborX="100000"/>
      <dgm:spPr/>
      <dgm:t>
        <a:bodyPr/>
        <a:lstStyle/>
        <a:p>
          <a:endParaRPr lang="en-IN"/>
        </a:p>
      </dgm:t>
    </dgm:pt>
    <dgm:pt modelId="{8CDDE358-475C-4732-9916-66C4FF0EE2A4}" type="pres">
      <dgm:prSet presAssocID="{657BF2EF-17B0-4534-88FC-DF57C89164F7}" presName="hierChild3" presStyleCnt="0"/>
      <dgm:spPr/>
    </dgm:pt>
    <dgm:pt modelId="{285E8AA7-791B-4734-A904-4B23275D63CC}" type="pres">
      <dgm:prSet presAssocID="{FAFEBD9A-8872-41F5-B0C6-25433128E649}" presName="Name19" presStyleLbl="parChTrans1D3" presStyleIdx="2" presStyleCnt="3"/>
      <dgm:spPr/>
      <dgm:t>
        <a:bodyPr/>
        <a:lstStyle/>
        <a:p>
          <a:endParaRPr lang="en-IN"/>
        </a:p>
      </dgm:t>
    </dgm:pt>
    <dgm:pt modelId="{4BACCD1F-0347-4FB8-A3A7-6010B1E9EC7C}" type="pres">
      <dgm:prSet presAssocID="{ACA1EF63-49BC-4A49-98D6-96FEBECD2DDD}" presName="Name21" presStyleCnt="0"/>
      <dgm:spPr/>
    </dgm:pt>
    <dgm:pt modelId="{B89F1960-E960-42AD-8AF8-27BC37F2F0A2}" type="pres">
      <dgm:prSet presAssocID="{ACA1EF63-49BC-4A49-98D6-96FEBECD2DDD}" presName="level2Shape" presStyleLbl="node3" presStyleIdx="2" presStyleCnt="3"/>
      <dgm:spPr/>
      <dgm:t>
        <a:bodyPr/>
        <a:lstStyle/>
        <a:p>
          <a:endParaRPr lang="en-IN"/>
        </a:p>
      </dgm:t>
    </dgm:pt>
    <dgm:pt modelId="{015DAB8E-A0DC-41B5-969D-6B235D501E63}" type="pres">
      <dgm:prSet presAssocID="{ACA1EF63-49BC-4A49-98D6-96FEBECD2DDD}" presName="hierChild3" presStyleCnt="0"/>
      <dgm:spPr/>
    </dgm:pt>
    <dgm:pt modelId="{C498D0B1-6D9A-4A86-8C59-75A2D74EA6F1}" type="pres">
      <dgm:prSet presAssocID="{F5279EC4-8D00-4E9B-9EB5-67D94ED87B6B}" presName="Name19" presStyleLbl="parChTrans1D4" presStyleIdx="4" presStyleCnt="13"/>
      <dgm:spPr/>
      <dgm:t>
        <a:bodyPr/>
        <a:lstStyle/>
        <a:p>
          <a:endParaRPr lang="en-IN"/>
        </a:p>
      </dgm:t>
    </dgm:pt>
    <dgm:pt modelId="{FCD6534C-4E50-4A9F-9CCD-95640FED26D1}" type="pres">
      <dgm:prSet presAssocID="{131B0DD2-0B41-4488-8D28-4EABDE37BF55}" presName="Name21" presStyleCnt="0"/>
      <dgm:spPr/>
    </dgm:pt>
    <dgm:pt modelId="{6A819E89-F60B-41BB-B26F-1D84F300E73F}" type="pres">
      <dgm:prSet presAssocID="{131B0DD2-0B41-4488-8D28-4EABDE37BF55}" presName="level2Shape" presStyleLbl="node4" presStyleIdx="4" presStyleCnt="13"/>
      <dgm:spPr/>
      <dgm:t>
        <a:bodyPr/>
        <a:lstStyle/>
        <a:p>
          <a:endParaRPr lang="en-IN"/>
        </a:p>
      </dgm:t>
    </dgm:pt>
    <dgm:pt modelId="{325DBDB3-2147-4CB0-ACBF-6DB53F37BA08}" type="pres">
      <dgm:prSet presAssocID="{131B0DD2-0B41-4488-8D28-4EABDE37BF55}" presName="hierChild3" presStyleCnt="0"/>
      <dgm:spPr/>
    </dgm:pt>
    <dgm:pt modelId="{15B374FE-153D-4D1F-8A8D-57A765F91647}" type="pres">
      <dgm:prSet presAssocID="{58BB4B87-4E5F-45D2-9BB3-482AC72AD207}" presName="Name19" presStyleLbl="parChTrans1D4" presStyleIdx="5" presStyleCnt="13"/>
      <dgm:spPr/>
      <dgm:t>
        <a:bodyPr/>
        <a:lstStyle/>
        <a:p>
          <a:endParaRPr lang="en-IN"/>
        </a:p>
      </dgm:t>
    </dgm:pt>
    <dgm:pt modelId="{AF95D5A7-2EF0-495F-AB30-4244415C0816}" type="pres">
      <dgm:prSet presAssocID="{C66DDD6A-D0A0-4DC2-8C58-7F897EE2C12C}" presName="Name21" presStyleCnt="0"/>
      <dgm:spPr/>
    </dgm:pt>
    <dgm:pt modelId="{A6DAE502-96C2-4AE6-93E0-BF2830B6CE6B}" type="pres">
      <dgm:prSet presAssocID="{C66DDD6A-D0A0-4DC2-8C58-7F897EE2C12C}" presName="level2Shape" presStyleLbl="node4" presStyleIdx="5" presStyleCnt="13"/>
      <dgm:spPr/>
      <dgm:t>
        <a:bodyPr/>
        <a:lstStyle/>
        <a:p>
          <a:endParaRPr lang="en-IN"/>
        </a:p>
      </dgm:t>
    </dgm:pt>
    <dgm:pt modelId="{B1514FDF-BA0F-442D-999E-1BB435325F87}" type="pres">
      <dgm:prSet presAssocID="{C66DDD6A-D0A0-4DC2-8C58-7F897EE2C12C}" presName="hierChild3" presStyleCnt="0"/>
      <dgm:spPr/>
    </dgm:pt>
    <dgm:pt modelId="{1A57F245-BAC6-47E6-ADFF-E5394C09B018}" type="pres">
      <dgm:prSet presAssocID="{B6F3E733-A920-40D8-8CBF-85683358409C}" presName="Name19" presStyleLbl="parChTrans1D4" presStyleIdx="6" presStyleCnt="13"/>
      <dgm:spPr/>
      <dgm:t>
        <a:bodyPr/>
        <a:lstStyle/>
        <a:p>
          <a:endParaRPr lang="en-IN"/>
        </a:p>
      </dgm:t>
    </dgm:pt>
    <dgm:pt modelId="{2188C6F7-4BE8-4BC4-B448-4F0868BE6554}" type="pres">
      <dgm:prSet presAssocID="{0B5E0E2E-B8EE-46E7-99E5-4E5F1935A5CF}" presName="Name21" presStyleCnt="0"/>
      <dgm:spPr/>
    </dgm:pt>
    <dgm:pt modelId="{41DD3D9B-4897-41A1-AD79-7945F451DF24}" type="pres">
      <dgm:prSet presAssocID="{0B5E0E2E-B8EE-46E7-99E5-4E5F1935A5CF}" presName="level2Shape" presStyleLbl="node4" presStyleIdx="6" presStyleCnt="13"/>
      <dgm:spPr/>
      <dgm:t>
        <a:bodyPr/>
        <a:lstStyle/>
        <a:p>
          <a:endParaRPr lang="en-IN"/>
        </a:p>
      </dgm:t>
    </dgm:pt>
    <dgm:pt modelId="{8B8251F4-A0D5-4C20-93E4-90222D3B2C7A}" type="pres">
      <dgm:prSet presAssocID="{0B5E0E2E-B8EE-46E7-99E5-4E5F1935A5CF}" presName="hierChild3" presStyleCnt="0"/>
      <dgm:spPr/>
    </dgm:pt>
    <dgm:pt modelId="{9FB1AC4A-2664-4AED-A474-B45F42F47FEE}" type="pres">
      <dgm:prSet presAssocID="{F6A50635-021E-4BD9-9BA7-D610491376EA}" presName="Name19" presStyleLbl="parChTrans1D4" presStyleIdx="7" presStyleCnt="13"/>
      <dgm:spPr/>
      <dgm:t>
        <a:bodyPr/>
        <a:lstStyle/>
        <a:p>
          <a:endParaRPr lang="en-IN"/>
        </a:p>
      </dgm:t>
    </dgm:pt>
    <dgm:pt modelId="{5CB4874D-693F-4683-853C-E3420988F04D}" type="pres">
      <dgm:prSet presAssocID="{ADE30125-0395-49AE-80CB-1F43A239253B}" presName="Name21" presStyleCnt="0"/>
      <dgm:spPr/>
    </dgm:pt>
    <dgm:pt modelId="{9AAF0D66-4230-4DA6-A0A9-9C7011D661A2}" type="pres">
      <dgm:prSet presAssocID="{ADE30125-0395-49AE-80CB-1F43A239253B}" presName="level2Shape" presStyleLbl="node4" presStyleIdx="7" presStyleCnt="13"/>
      <dgm:spPr/>
      <dgm:t>
        <a:bodyPr/>
        <a:lstStyle/>
        <a:p>
          <a:endParaRPr lang="en-IN"/>
        </a:p>
      </dgm:t>
    </dgm:pt>
    <dgm:pt modelId="{3D67BE1E-5675-4A51-AB3F-31AB5271DE10}" type="pres">
      <dgm:prSet presAssocID="{ADE30125-0395-49AE-80CB-1F43A239253B}" presName="hierChild3" presStyleCnt="0"/>
      <dgm:spPr/>
    </dgm:pt>
    <dgm:pt modelId="{529DAE1D-3424-44CB-A353-8AD70A492593}" type="pres">
      <dgm:prSet presAssocID="{1C5FDF4F-4F9E-47D0-96E2-F8FA64C01963}" presName="Name19" presStyleLbl="parChTrans1D4" presStyleIdx="8" presStyleCnt="13"/>
      <dgm:spPr/>
      <dgm:t>
        <a:bodyPr/>
        <a:lstStyle/>
        <a:p>
          <a:endParaRPr lang="en-IN"/>
        </a:p>
      </dgm:t>
    </dgm:pt>
    <dgm:pt modelId="{3424D2CF-FC8B-4FEE-94E4-A28D3E08FDA3}" type="pres">
      <dgm:prSet presAssocID="{4A439972-D3ED-42EB-B421-A52152133C8F}" presName="Name21" presStyleCnt="0"/>
      <dgm:spPr/>
    </dgm:pt>
    <dgm:pt modelId="{1F9C1453-D829-4D16-BC42-E18A365065E1}" type="pres">
      <dgm:prSet presAssocID="{4A439972-D3ED-42EB-B421-A52152133C8F}" presName="level2Shape" presStyleLbl="node4" presStyleIdx="8" presStyleCnt="13"/>
      <dgm:spPr/>
      <dgm:t>
        <a:bodyPr/>
        <a:lstStyle/>
        <a:p>
          <a:endParaRPr lang="en-IN"/>
        </a:p>
      </dgm:t>
    </dgm:pt>
    <dgm:pt modelId="{8E06AE03-32BD-4621-A830-920A88730DD3}" type="pres">
      <dgm:prSet presAssocID="{4A439972-D3ED-42EB-B421-A52152133C8F}" presName="hierChild3" presStyleCnt="0"/>
      <dgm:spPr/>
    </dgm:pt>
    <dgm:pt modelId="{9A7D5106-BD67-467D-8239-EB20F6823D83}" type="pres">
      <dgm:prSet presAssocID="{C1C088E7-3308-4DEB-9FBF-BF460BB8497C}" presName="Name19" presStyleLbl="parChTrans1D4" presStyleIdx="9" presStyleCnt="13"/>
      <dgm:spPr/>
      <dgm:t>
        <a:bodyPr/>
        <a:lstStyle/>
        <a:p>
          <a:endParaRPr lang="en-IN"/>
        </a:p>
      </dgm:t>
    </dgm:pt>
    <dgm:pt modelId="{95A94915-4CEC-4F8D-97FF-8FEE19044B87}" type="pres">
      <dgm:prSet presAssocID="{53473CCE-8CF4-4E36-B566-DBF9B4BA8455}" presName="Name21" presStyleCnt="0"/>
      <dgm:spPr/>
    </dgm:pt>
    <dgm:pt modelId="{3E3722D0-20A0-42CB-908A-3390C58BF032}" type="pres">
      <dgm:prSet presAssocID="{53473CCE-8CF4-4E36-B566-DBF9B4BA8455}" presName="level2Shape" presStyleLbl="node4" presStyleIdx="9" presStyleCnt="13"/>
      <dgm:spPr/>
      <dgm:t>
        <a:bodyPr/>
        <a:lstStyle/>
        <a:p>
          <a:endParaRPr lang="en-IN"/>
        </a:p>
      </dgm:t>
    </dgm:pt>
    <dgm:pt modelId="{7DBB56D0-B127-4EB8-BECB-830FA02C6F14}" type="pres">
      <dgm:prSet presAssocID="{53473CCE-8CF4-4E36-B566-DBF9B4BA8455}" presName="hierChild3" presStyleCnt="0"/>
      <dgm:spPr/>
    </dgm:pt>
    <dgm:pt modelId="{E6EC01B7-D500-424A-96E8-9C25E8E96BEA}" type="pres">
      <dgm:prSet presAssocID="{2457A8C7-9B52-4375-87EF-A15BA2718EA6}" presName="Name19" presStyleLbl="parChTrans1D4" presStyleIdx="10" presStyleCnt="13"/>
      <dgm:spPr/>
      <dgm:t>
        <a:bodyPr/>
        <a:lstStyle/>
        <a:p>
          <a:endParaRPr lang="en-IN"/>
        </a:p>
      </dgm:t>
    </dgm:pt>
    <dgm:pt modelId="{D644D86F-3CC9-4846-89F3-26A5F709A7EC}" type="pres">
      <dgm:prSet presAssocID="{FFE8134E-520F-40BB-B7D2-70F3AE563B91}" presName="Name21" presStyleCnt="0"/>
      <dgm:spPr/>
    </dgm:pt>
    <dgm:pt modelId="{9CCB10A7-ACC2-4C88-9F75-11376140AB3E}" type="pres">
      <dgm:prSet presAssocID="{FFE8134E-520F-40BB-B7D2-70F3AE563B91}" presName="level2Shape" presStyleLbl="node4" presStyleIdx="10" presStyleCnt="13"/>
      <dgm:spPr/>
      <dgm:t>
        <a:bodyPr/>
        <a:lstStyle/>
        <a:p>
          <a:endParaRPr lang="en-IN"/>
        </a:p>
      </dgm:t>
    </dgm:pt>
    <dgm:pt modelId="{3619EB25-6B25-4D7B-932C-71E9163D64AD}" type="pres">
      <dgm:prSet presAssocID="{FFE8134E-520F-40BB-B7D2-70F3AE563B91}" presName="hierChild3" presStyleCnt="0"/>
      <dgm:spPr/>
    </dgm:pt>
    <dgm:pt modelId="{A0B58209-C95E-4654-844F-696F021B2E00}" type="pres">
      <dgm:prSet presAssocID="{1FE3719D-E7A6-419D-A80A-123B32E6E2A1}" presName="Name19" presStyleLbl="parChTrans1D4" presStyleIdx="11" presStyleCnt="13"/>
      <dgm:spPr/>
      <dgm:t>
        <a:bodyPr/>
        <a:lstStyle/>
        <a:p>
          <a:endParaRPr lang="en-IN"/>
        </a:p>
      </dgm:t>
    </dgm:pt>
    <dgm:pt modelId="{F4C01098-8338-420D-A2F4-40B71B3117FC}" type="pres">
      <dgm:prSet presAssocID="{0F0109EF-42F4-43C0-AA2F-36C594345549}" presName="Name21" presStyleCnt="0"/>
      <dgm:spPr/>
    </dgm:pt>
    <dgm:pt modelId="{5C398E45-FCC6-4CB4-AE95-BDF768EBFF08}" type="pres">
      <dgm:prSet presAssocID="{0F0109EF-42F4-43C0-AA2F-36C594345549}" presName="level2Shape" presStyleLbl="node4" presStyleIdx="11" presStyleCnt="13"/>
      <dgm:spPr/>
      <dgm:t>
        <a:bodyPr/>
        <a:lstStyle/>
        <a:p>
          <a:endParaRPr lang="en-IN"/>
        </a:p>
      </dgm:t>
    </dgm:pt>
    <dgm:pt modelId="{7E7F3634-B608-4F3C-B9A2-29D3CE8BFAC4}" type="pres">
      <dgm:prSet presAssocID="{0F0109EF-42F4-43C0-AA2F-36C594345549}" presName="hierChild3" presStyleCnt="0"/>
      <dgm:spPr/>
    </dgm:pt>
    <dgm:pt modelId="{E6F4ED39-1C46-4C78-A3CF-9DF1581528D7}" type="pres">
      <dgm:prSet presAssocID="{78349353-B3CB-467E-BE0C-2FBB7AF333A0}" presName="Name19" presStyleLbl="parChTrans1D4" presStyleIdx="12" presStyleCnt="13"/>
      <dgm:spPr/>
      <dgm:t>
        <a:bodyPr/>
        <a:lstStyle/>
        <a:p>
          <a:endParaRPr lang="en-IN"/>
        </a:p>
      </dgm:t>
    </dgm:pt>
    <dgm:pt modelId="{31994CDC-111B-49CF-A6C4-5D4ACA5D5E35}" type="pres">
      <dgm:prSet presAssocID="{F46E3EBB-2F78-437C-BD4F-B9306A3B463F}" presName="Name21" presStyleCnt="0"/>
      <dgm:spPr/>
    </dgm:pt>
    <dgm:pt modelId="{26C5A848-B0F3-4384-A4DA-3F91F932F657}" type="pres">
      <dgm:prSet presAssocID="{F46E3EBB-2F78-437C-BD4F-B9306A3B463F}" presName="level2Shape" presStyleLbl="node4" presStyleIdx="12" presStyleCnt="13"/>
      <dgm:spPr/>
      <dgm:t>
        <a:bodyPr/>
        <a:lstStyle/>
        <a:p>
          <a:endParaRPr lang="en-IN"/>
        </a:p>
      </dgm:t>
    </dgm:pt>
    <dgm:pt modelId="{ABC1FE47-1FA9-4202-8705-C3C60F711238}" type="pres">
      <dgm:prSet presAssocID="{F46E3EBB-2F78-437C-BD4F-B9306A3B463F}" presName="hierChild3" presStyleCnt="0"/>
      <dgm:spPr/>
    </dgm:pt>
    <dgm:pt modelId="{D651ABCB-3730-47FE-8D86-5590E6E30C00}" type="pres">
      <dgm:prSet presAssocID="{3786F8AF-EAA2-42AD-86A7-5F84F1F9FA58}" presName="bgShapesFlow" presStyleCnt="0"/>
      <dgm:spPr/>
    </dgm:pt>
  </dgm:ptLst>
  <dgm:cxnLst>
    <dgm:cxn modelId="{00BE9293-5357-4F66-B1B2-155374A46E4C}" srcId="{3786F8AF-EAA2-42AD-86A7-5F84F1F9FA58}" destId="{BF84DD4E-CAD1-4632-863A-B113F184663A}" srcOrd="0" destOrd="0" parTransId="{AAF67485-2EF3-47E9-A7F9-71DF52E55CF2}" sibTransId="{06CF17C5-F087-4935-8C43-EE9B36564548}"/>
    <dgm:cxn modelId="{62D92E88-A90C-4432-9B59-C945DB24D1DE}" srcId="{C66DDD6A-D0A0-4DC2-8C58-7F897EE2C12C}" destId="{0B5E0E2E-B8EE-46E7-99E5-4E5F1935A5CF}" srcOrd="0" destOrd="0" parTransId="{B6F3E733-A920-40D8-8CBF-85683358409C}" sibTransId="{331067EA-2772-4E10-91FB-A5114F8D50E1}"/>
    <dgm:cxn modelId="{24838EEB-48D2-4AEB-84AD-6D7C5A119DEC}" type="presOf" srcId="{4A439972-D3ED-42EB-B421-A52152133C8F}" destId="{1F9C1453-D829-4D16-BC42-E18A365065E1}" srcOrd="0" destOrd="0" presId="urn:microsoft.com/office/officeart/2005/8/layout/hierarchy6"/>
    <dgm:cxn modelId="{958AC639-2B8C-4BE4-8DA9-CD5136FC4AF9}" type="presOf" srcId="{2E746B25-EBCF-4E6C-94C6-224C49D846EF}" destId="{A2A0030E-B743-4209-B2E0-2952F10A268D}" srcOrd="0" destOrd="0" presId="urn:microsoft.com/office/officeart/2005/8/layout/hierarchy6"/>
    <dgm:cxn modelId="{E3A4688C-90F1-45DE-87C1-3B94BA1DA8A6}" type="presOf" srcId="{FAFEBD9A-8872-41F5-B0C6-25433128E649}" destId="{285E8AA7-791B-4734-A904-4B23275D63CC}" srcOrd="0" destOrd="0" presId="urn:microsoft.com/office/officeart/2005/8/layout/hierarchy6"/>
    <dgm:cxn modelId="{85A70EB6-2DF2-4677-A834-82FEE4F57CD4}" srcId="{FFE8134E-520F-40BB-B7D2-70F3AE563B91}" destId="{0F0109EF-42F4-43C0-AA2F-36C594345549}" srcOrd="0" destOrd="0" parTransId="{1FE3719D-E7A6-419D-A80A-123B32E6E2A1}" sibTransId="{F302A24F-B97D-4B09-8CA6-3AD5CD5AC491}"/>
    <dgm:cxn modelId="{8ECD6C7E-9236-4A52-84B3-EF29B96C4920}" type="presOf" srcId="{226EBDC0-D526-400B-A6C4-599924C5A0C2}" destId="{75464043-2839-4B5B-A37C-AD880C99EE0B}" srcOrd="0" destOrd="0" presId="urn:microsoft.com/office/officeart/2005/8/layout/hierarchy6"/>
    <dgm:cxn modelId="{E79EB45F-FB0C-435E-8159-9A946525345C}" type="presOf" srcId="{78349353-B3CB-467E-BE0C-2FBB7AF333A0}" destId="{E6F4ED39-1C46-4C78-A3CF-9DF1581528D7}" srcOrd="0" destOrd="0" presId="urn:microsoft.com/office/officeart/2005/8/layout/hierarchy6"/>
    <dgm:cxn modelId="{4B927427-F09C-4A57-84B4-63973F129CD0}" srcId="{50985401-CB64-485E-8457-FE8F05F46ECD}" destId="{524FEA04-7968-4480-A482-07CA71398486}" srcOrd="0" destOrd="0" parTransId="{02471732-E6AB-46D3-A85F-F2E8F6F70DA4}" sibTransId="{BC262675-81C8-4549-A479-048627C40D4D}"/>
    <dgm:cxn modelId="{CEB5F3C9-B62A-4C9D-BAD5-9EBB10919080}" srcId="{ACA1EF63-49BC-4A49-98D6-96FEBECD2DDD}" destId="{F46E3EBB-2F78-437C-BD4F-B9306A3B463F}" srcOrd="4" destOrd="0" parTransId="{78349353-B3CB-467E-BE0C-2FBB7AF333A0}" sibTransId="{02E30EF7-25B5-425C-BC6B-AA76992FAA7D}"/>
    <dgm:cxn modelId="{EE517AC9-BC60-4785-ACC4-9A7EAFEDD656}" srcId="{2E746B25-EBCF-4E6C-94C6-224C49D846EF}" destId="{50985401-CB64-485E-8457-FE8F05F46ECD}" srcOrd="1" destOrd="0" parTransId="{226EBDC0-D526-400B-A6C4-599924C5A0C2}" sibTransId="{51CA8ECC-974E-4D05-9DBE-E852FC2A4091}"/>
    <dgm:cxn modelId="{AC707A6B-9D9E-4959-8583-C9E240DFB8D1}" type="presOf" srcId="{0F0109EF-42F4-43C0-AA2F-36C594345549}" destId="{5C398E45-FCC6-4CB4-AE95-BDF768EBFF08}" srcOrd="0" destOrd="0" presId="urn:microsoft.com/office/officeart/2005/8/layout/hierarchy6"/>
    <dgm:cxn modelId="{321290C8-8C75-4D82-A947-ABAE2103838F}" srcId="{ACA1EF63-49BC-4A49-98D6-96FEBECD2DDD}" destId="{FFE8134E-520F-40BB-B7D2-70F3AE563B91}" srcOrd="3" destOrd="0" parTransId="{2457A8C7-9B52-4375-87EF-A15BA2718EA6}" sibTransId="{175B9FD8-52C9-49A7-9B3B-888D398AB75F}"/>
    <dgm:cxn modelId="{FF59E6E2-5F44-4F50-ACE8-44A9957FD44C}" type="presOf" srcId="{227475AA-5611-42EB-A1AE-0ED22298CD11}" destId="{7B5A9824-5258-4028-9560-5BDEDFB53097}" srcOrd="0" destOrd="0" presId="urn:microsoft.com/office/officeart/2005/8/layout/hierarchy6"/>
    <dgm:cxn modelId="{C4EB58CF-A1ED-479E-87B5-60E0D48358D2}" srcId="{C66DDD6A-D0A0-4DC2-8C58-7F897EE2C12C}" destId="{ADE30125-0395-49AE-80CB-1F43A239253B}" srcOrd="1" destOrd="0" parTransId="{F6A50635-021E-4BD9-9BA7-D610491376EA}" sibTransId="{5613463F-F599-4975-A8E1-0D31B5FCAA0D}"/>
    <dgm:cxn modelId="{B15501C1-0527-4C4C-8C36-7B91D3A8295A}" type="presOf" srcId="{58BB4B87-4E5F-45D2-9BB3-482AC72AD207}" destId="{15B374FE-153D-4D1F-8A8D-57A765F91647}" srcOrd="0" destOrd="0" presId="urn:microsoft.com/office/officeart/2005/8/layout/hierarchy6"/>
    <dgm:cxn modelId="{92DA03BF-241B-42A9-95E1-DC0AE2D82753}" type="presOf" srcId="{524FEA04-7968-4480-A482-07CA71398486}" destId="{59A7DD3B-8FBC-4EE8-8E2A-CF495B2EA944}" srcOrd="0" destOrd="0" presId="urn:microsoft.com/office/officeart/2005/8/layout/hierarchy6"/>
    <dgm:cxn modelId="{8045775E-12E1-4670-BD92-BA131B0097C0}" type="presOf" srcId="{131B0DD2-0B41-4488-8D28-4EABDE37BF55}" destId="{6A819E89-F60B-41BB-B26F-1D84F300E73F}" srcOrd="0" destOrd="0" presId="urn:microsoft.com/office/officeart/2005/8/layout/hierarchy6"/>
    <dgm:cxn modelId="{8FFEEB64-07FD-49EC-830F-990CC63EE212}" type="presOf" srcId="{B6F3E733-A920-40D8-8CBF-85683358409C}" destId="{1A57F245-BAC6-47E6-ADFF-E5394C09B018}" srcOrd="0" destOrd="0" presId="urn:microsoft.com/office/officeart/2005/8/layout/hierarchy6"/>
    <dgm:cxn modelId="{F0887830-1313-4D51-8D9E-43EB5F65260B}" type="presOf" srcId="{0B5E0E2E-B8EE-46E7-99E5-4E5F1935A5CF}" destId="{41DD3D9B-4897-41A1-AD79-7945F451DF24}" srcOrd="0" destOrd="0" presId="urn:microsoft.com/office/officeart/2005/8/layout/hierarchy6"/>
    <dgm:cxn modelId="{A4E053EF-3278-451A-89EB-5136F13C5935}" srcId="{2E746B25-EBCF-4E6C-94C6-224C49D846EF}" destId="{5F1FDC58-08C1-4C1D-8B94-3325374B31BA}" srcOrd="0" destOrd="0" parTransId="{C1433A6E-D25E-465E-8F36-5E3E17D26544}" sibTransId="{7B6E3ABF-FA98-4618-B81E-5D83D5A2B514}"/>
    <dgm:cxn modelId="{A7B55559-9F42-4B1E-BFF6-52736F652130}" type="presOf" srcId="{02471732-E6AB-46D3-A85F-F2E8F6F70DA4}" destId="{0C54AF0F-C6AF-4B3F-8B20-730E3E500EA3}" srcOrd="0" destOrd="0" presId="urn:microsoft.com/office/officeart/2005/8/layout/hierarchy6"/>
    <dgm:cxn modelId="{63923D31-FE9D-410F-9D11-87E9F96BA2E6}" type="presOf" srcId="{30DDA8EE-6867-41AB-B28F-4EA5160E11A7}" destId="{2B1D1363-A3C3-440F-9C44-DC1A7FFE3D82}" srcOrd="0" destOrd="0" presId="urn:microsoft.com/office/officeart/2005/8/layout/hierarchy6"/>
    <dgm:cxn modelId="{CF5E168D-E27C-4C27-9630-2A2A0573AFF1}" type="presOf" srcId="{C4C43585-615E-46E1-8632-A3A5B2D5A8C3}" destId="{E4146B34-F1C5-4DEC-955E-8C02896444BF}" srcOrd="0" destOrd="0" presId="urn:microsoft.com/office/officeart/2005/8/layout/hierarchy6"/>
    <dgm:cxn modelId="{488F4CE1-F450-4438-81A8-266FEA122190}" type="presOf" srcId="{FFE8134E-520F-40BB-B7D2-70F3AE563B91}" destId="{9CCB10A7-ACC2-4C88-9F75-11376140AB3E}" srcOrd="0" destOrd="0" presId="urn:microsoft.com/office/officeart/2005/8/layout/hierarchy6"/>
    <dgm:cxn modelId="{B22C225D-AF3C-4A75-BC0D-16E079EC858E}" srcId="{A95C3486-BDBA-4B53-BFD0-5E539B33C010}" destId="{657BF2EF-17B0-4534-88FC-DF57C89164F7}" srcOrd="1" destOrd="0" parTransId="{C4C43585-615E-46E1-8632-A3A5B2D5A8C3}" sibTransId="{CDB04CA8-0537-4FF0-9B0A-8B15642D6416}"/>
    <dgm:cxn modelId="{D91A0028-D6C7-47D5-ABDD-B6F44DAB9D7A}" type="presOf" srcId="{2457A8C7-9B52-4375-87EF-A15BA2718EA6}" destId="{E6EC01B7-D500-424A-96E8-9C25E8E96BEA}" srcOrd="0" destOrd="0" presId="urn:microsoft.com/office/officeart/2005/8/layout/hierarchy6"/>
    <dgm:cxn modelId="{6CFD02DD-3216-4EED-A22F-23F8493EB8FC}" type="presOf" srcId="{F6A50635-021E-4BD9-9BA7-D610491376EA}" destId="{9FB1AC4A-2664-4AED-A474-B45F42F47FEE}" srcOrd="0" destOrd="0" presId="urn:microsoft.com/office/officeart/2005/8/layout/hierarchy6"/>
    <dgm:cxn modelId="{12224041-0ABD-44A3-A1C3-709BCABF4628}" type="presOf" srcId="{2992BDDC-FC18-40C9-99EE-F369B3A923F2}" destId="{BC0DF14C-DA7B-403B-8015-FBBE394D1C4F}" srcOrd="0" destOrd="0" presId="urn:microsoft.com/office/officeart/2005/8/layout/hierarchy6"/>
    <dgm:cxn modelId="{E027D2D2-ADBB-4F17-9B50-D9730D9B570A}" srcId="{A95C3486-BDBA-4B53-BFD0-5E539B33C010}" destId="{ACA1EF63-49BC-4A49-98D6-96FEBECD2DDD}" srcOrd="2" destOrd="0" parTransId="{FAFEBD9A-8872-41F5-B0C6-25433128E649}" sibTransId="{B223BC44-929E-4D00-951C-9B9059D70923}"/>
    <dgm:cxn modelId="{C7B0F7F6-C213-4962-B103-BF72187D793A}" type="presOf" srcId="{53473CCE-8CF4-4E36-B566-DBF9B4BA8455}" destId="{3E3722D0-20A0-42CB-908A-3390C58BF032}" srcOrd="0" destOrd="0" presId="urn:microsoft.com/office/officeart/2005/8/layout/hierarchy6"/>
    <dgm:cxn modelId="{A8F30C2D-26E0-4E7B-8F98-67531487FF4A}" type="presOf" srcId="{C66DDD6A-D0A0-4DC2-8C58-7F897EE2C12C}" destId="{A6DAE502-96C2-4AE6-93E0-BF2830B6CE6B}" srcOrd="0" destOrd="0" presId="urn:microsoft.com/office/officeart/2005/8/layout/hierarchy6"/>
    <dgm:cxn modelId="{9C21D75D-A0D2-4586-A6E0-08B81C95A15F}" type="presOf" srcId="{1C5FDF4F-4F9E-47D0-96E2-F8FA64C01963}" destId="{529DAE1D-3424-44CB-A353-8AD70A492593}" srcOrd="0" destOrd="0" presId="urn:microsoft.com/office/officeart/2005/8/layout/hierarchy6"/>
    <dgm:cxn modelId="{ABC429F3-2683-4F95-A56A-C1169F383087}" type="presOf" srcId="{F46E3EBB-2F78-437C-BD4F-B9306A3B463F}" destId="{26C5A848-B0F3-4384-A4DA-3F91F932F657}" srcOrd="0" destOrd="0" presId="urn:microsoft.com/office/officeart/2005/8/layout/hierarchy6"/>
    <dgm:cxn modelId="{FEF1D33A-6704-43E2-954C-EFCB8286BEA9}" type="presOf" srcId="{1FE3719D-E7A6-419D-A80A-123B32E6E2A1}" destId="{A0B58209-C95E-4654-844F-696F021B2E00}" srcOrd="0" destOrd="0" presId="urn:microsoft.com/office/officeart/2005/8/layout/hierarchy6"/>
    <dgm:cxn modelId="{053C2C20-82F8-4035-B0F0-09830C040525}" type="presOf" srcId="{ACA1EF63-49BC-4A49-98D6-96FEBECD2DDD}" destId="{B89F1960-E960-42AD-8AF8-27BC37F2F0A2}" srcOrd="0" destOrd="0" presId="urn:microsoft.com/office/officeart/2005/8/layout/hierarchy6"/>
    <dgm:cxn modelId="{E98A9FAB-E090-45BC-9431-DF7DCBF2DC7D}" srcId="{ACA1EF63-49BC-4A49-98D6-96FEBECD2DDD}" destId="{131B0DD2-0B41-4488-8D28-4EABDE37BF55}" srcOrd="0" destOrd="0" parTransId="{F5279EC4-8D00-4E9B-9EB5-67D94ED87B6B}" sibTransId="{49C2230D-0238-4BDE-AC06-30A73F856A4C}"/>
    <dgm:cxn modelId="{99CCC3E1-3522-41C7-8042-083D080C8C0E}" srcId="{BF84DD4E-CAD1-4632-863A-B113F184663A}" destId="{A95C3486-BDBA-4B53-BFD0-5E539B33C010}" srcOrd="0" destOrd="0" parTransId="{227475AA-5611-42EB-A1AE-0ED22298CD11}" sibTransId="{C66290AB-118A-4FE2-85DC-87EB6DE34227}"/>
    <dgm:cxn modelId="{B2748D43-E304-408F-BC03-194AFECDB3AF}" srcId="{ACA1EF63-49BC-4A49-98D6-96FEBECD2DDD}" destId="{53473CCE-8CF4-4E36-B566-DBF9B4BA8455}" srcOrd="2" destOrd="0" parTransId="{C1C088E7-3308-4DEB-9FBF-BF460BB8497C}" sibTransId="{2B2D468B-B7D5-4564-AF03-D0812D28CE3D}"/>
    <dgm:cxn modelId="{44101E91-849F-4CD3-ADD7-50E419DF2B31}" type="presOf" srcId="{50985401-CB64-485E-8457-FE8F05F46ECD}" destId="{D833DB19-0B69-427D-BC6C-09072BA1D432}" srcOrd="0" destOrd="0" presId="urn:microsoft.com/office/officeart/2005/8/layout/hierarchy6"/>
    <dgm:cxn modelId="{A56BA3D7-E2F4-4ABC-B6CB-4CD0AA6D2567}" type="presOf" srcId="{657BF2EF-17B0-4534-88FC-DF57C89164F7}" destId="{8E39F913-E596-40B9-B2D6-A21CE3FBB53F}" srcOrd="0" destOrd="0" presId="urn:microsoft.com/office/officeart/2005/8/layout/hierarchy6"/>
    <dgm:cxn modelId="{879CBA4E-5865-4A21-8FCA-FA3466931C52}" srcId="{A95C3486-BDBA-4B53-BFD0-5E539B33C010}" destId="{2E746B25-EBCF-4E6C-94C6-224C49D846EF}" srcOrd="0" destOrd="0" parTransId="{2992BDDC-FC18-40C9-99EE-F369B3A923F2}" sibTransId="{AB523CB5-FAA0-4352-9B07-774F01791BA0}"/>
    <dgm:cxn modelId="{6362C6A2-7F76-4BCC-8764-C23E862120B4}" type="presOf" srcId="{1E225DF8-61F1-4F54-BF3B-B4A19DFED7BC}" destId="{93DED282-35E7-4813-AC40-3731E22D46C1}" srcOrd="0" destOrd="0" presId="urn:microsoft.com/office/officeart/2005/8/layout/hierarchy6"/>
    <dgm:cxn modelId="{52D8B6C2-B418-4E9B-BFCA-1811FD16D11A}" type="presOf" srcId="{C1C088E7-3308-4DEB-9FBF-BF460BB8497C}" destId="{9A7D5106-BD67-467D-8239-EB20F6823D83}" srcOrd="0" destOrd="0" presId="urn:microsoft.com/office/officeart/2005/8/layout/hierarchy6"/>
    <dgm:cxn modelId="{F883F315-8D58-4855-9C5F-47EBC0760303}" type="presOf" srcId="{5F1FDC58-08C1-4C1D-8B94-3325374B31BA}" destId="{25F9B7FB-6618-492A-B3DE-4F08AFF3FD9E}" srcOrd="0" destOrd="0" presId="urn:microsoft.com/office/officeart/2005/8/layout/hierarchy6"/>
    <dgm:cxn modelId="{E0D283CE-3F59-4F38-B78B-24A8CFABD3A6}" type="presOf" srcId="{BF84DD4E-CAD1-4632-863A-B113F184663A}" destId="{A8E6DE5F-6051-4D68-9D9B-3F2A0F70B009}" srcOrd="0" destOrd="0" presId="urn:microsoft.com/office/officeart/2005/8/layout/hierarchy6"/>
    <dgm:cxn modelId="{5D839FAD-3431-4A23-8679-BEC66883E625}" type="presOf" srcId="{ADE30125-0395-49AE-80CB-1F43A239253B}" destId="{9AAF0D66-4230-4DA6-A0A9-9C7011D661A2}" srcOrd="0" destOrd="0" presId="urn:microsoft.com/office/officeart/2005/8/layout/hierarchy6"/>
    <dgm:cxn modelId="{C8AEE478-9675-421D-9329-49C98B5403D8}" srcId="{C66DDD6A-D0A0-4DC2-8C58-7F897EE2C12C}" destId="{4A439972-D3ED-42EB-B421-A52152133C8F}" srcOrd="2" destOrd="0" parTransId="{1C5FDF4F-4F9E-47D0-96E2-F8FA64C01963}" sibTransId="{06C13B7C-9D5F-4B86-9E75-F9698BD001D0}"/>
    <dgm:cxn modelId="{D1C1D675-D8E1-443A-ABF7-0607317E8F3B}" type="presOf" srcId="{F5279EC4-8D00-4E9B-9EB5-67D94ED87B6B}" destId="{C498D0B1-6D9A-4A86-8C59-75A2D74EA6F1}" srcOrd="0" destOrd="0" presId="urn:microsoft.com/office/officeart/2005/8/layout/hierarchy6"/>
    <dgm:cxn modelId="{78F7DC67-3663-49DE-AB6A-0235F4E1DD96}" srcId="{ACA1EF63-49BC-4A49-98D6-96FEBECD2DDD}" destId="{C66DDD6A-D0A0-4DC2-8C58-7F897EE2C12C}" srcOrd="1" destOrd="0" parTransId="{58BB4B87-4E5F-45D2-9BB3-482AC72AD207}" sibTransId="{A7AC4EDA-B151-4323-90C2-3A91AD164995}"/>
    <dgm:cxn modelId="{418EE94F-0A8E-47E6-B7EA-FADF67023FB9}" srcId="{2E746B25-EBCF-4E6C-94C6-224C49D846EF}" destId="{1E225DF8-61F1-4F54-BF3B-B4A19DFED7BC}" srcOrd="2" destOrd="0" parTransId="{30DDA8EE-6867-41AB-B28F-4EA5160E11A7}" sibTransId="{BF7BA497-2AF0-41FB-B3AF-011FD6768B72}"/>
    <dgm:cxn modelId="{0AC0B1C4-9C2C-43B4-8248-3FA939F2E71B}" type="presOf" srcId="{3786F8AF-EAA2-42AD-86A7-5F84F1F9FA58}" destId="{4FAE3C08-F933-46B6-8072-F346F543374A}" srcOrd="0" destOrd="0" presId="urn:microsoft.com/office/officeart/2005/8/layout/hierarchy6"/>
    <dgm:cxn modelId="{35CAAEE2-7498-41BC-9DB4-B9B8BD6C07DD}" type="presOf" srcId="{C1433A6E-D25E-465E-8F36-5E3E17D26544}" destId="{A364FA70-34A6-42FC-8A39-C64520036332}" srcOrd="0" destOrd="0" presId="urn:microsoft.com/office/officeart/2005/8/layout/hierarchy6"/>
    <dgm:cxn modelId="{D7A59C23-DD13-4890-906F-354F3ABC2ABF}" type="presOf" srcId="{A95C3486-BDBA-4B53-BFD0-5E539B33C010}" destId="{03A3B6A6-B248-4DE9-B08A-994A0DCFD55C}" srcOrd="0" destOrd="0" presId="urn:microsoft.com/office/officeart/2005/8/layout/hierarchy6"/>
    <dgm:cxn modelId="{D4B1A8DD-AA24-4B70-AF01-375325279E4E}" type="presParOf" srcId="{4FAE3C08-F933-46B6-8072-F346F543374A}" destId="{22E90A5E-A9ED-4C71-8558-06FC336DEDFC}" srcOrd="0" destOrd="0" presId="urn:microsoft.com/office/officeart/2005/8/layout/hierarchy6"/>
    <dgm:cxn modelId="{42DD7AD7-3DC3-4695-BD21-9936D115D791}" type="presParOf" srcId="{22E90A5E-A9ED-4C71-8558-06FC336DEDFC}" destId="{EF357065-2A77-4CFE-A9B1-0C0A1B9BDD65}" srcOrd="0" destOrd="0" presId="urn:microsoft.com/office/officeart/2005/8/layout/hierarchy6"/>
    <dgm:cxn modelId="{7E221626-381F-4948-934F-AABCF3850386}" type="presParOf" srcId="{EF357065-2A77-4CFE-A9B1-0C0A1B9BDD65}" destId="{CB97696A-A40C-4B33-A8E1-A7A448EA82A8}" srcOrd="0" destOrd="0" presId="urn:microsoft.com/office/officeart/2005/8/layout/hierarchy6"/>
    <dgm:cxn modelId="{5A692A13-7DAC-4DFC-A772-9A2084A7E4AF}" type="presParOf" srcId="{CB97696A-A40C-4B33-A8E1-A7A448EA82A8}" destId="{A8E6DE5F-6051-4D68-9D9B-3F2A0F70B009}" srcOrd="0" destOrd="0" presId="urn:microsoft.com/office/officeart/2005/8/layout/hierarchy6"/>
    <dgm:cxn modelId="{E6C26500-A9A6-4D0B-B219-61E51EF36BE5}" type="presParOf" srcId="{CB97696A-A40C-4B33-A8E1-A7A448EA82A8}" destId="{F9405E19-4D7F-4FAA-BE59-5F24B37F4F8F}" srcOrd="1" destOrd="0" presId="urn:microsoft.com/office/officeart/2005/8/layout/hierarchy6"/>
    <dgm:cxn modelId="{1ECEC107-15D1-4007-98B1-FAC7F07DE7E4}" type="presParOf" srcId="{F9405E19-4D7F-4FAA-BE59-5F24B37F4F8F}" destId="{7B5A9824-5258-4028-9560-5BDEDFB53097}" srcOrd="0" destOrd="0" presId="urn:microsoft.com/office/officeart/2005/8/layout/hierarchy6"/>
    <dgm:cxn modelId="{7FE97428-E4B8-4E8F-BD5E-1239385B89A4}" type="presParOf" srcId="{F9405E19-4D7F-4FAA-BE59-5F24B37F4F8F}" destId="{583686A8-AC37-4171-B4E5-1738AE550DB9}" srcOrd="1" destOrd="0" presId="urn:microsoft.com/office/officeart/2005/8/layout/hierarchy6"/>
    <dgm:cxn modelId="{08A5E9FC-8396-42C0-950F-CBA5974B4FA3}" type="presParOf" srcId="{583686A8-AC37-4171-B4E5-1738AE550DB9}" destId="{03A3B6A6-B248-4DE9-B08A-994A0DCFD55C}" srcOrd="0" destOrd="0" presId="urn:microsoft.com/office/officeart/2005/8/layout/hierarchy6"/>
    <dgm:cxn modelId="{5A7088F6-817E-4597-82A3-DD0592E0B3B7}" type="presParOf" srcId="{583686A8-AC37-4171-B4E5-1738AE550DB9}" destId="{956928CD-A9EC-4111-BE59-302082A639D1}" srcOrd="1" destOrd="0" presId="urn:microsoft.com/office/officeart/2005/8/layout/hierarchy6"/>
    <dgm:cxn modelId="{64D00FCB-AC12-465D-BB11-5C72276B6525}" type="presParOf" srcId="{956928CD-A9EC-4111-BE59-302082A639D1}" destId="{BC0DF14C-DA7B-403B-8015-FBBE394D1C4F}" srcOrd="0" destOrd="0" presId="urn:microsoft.com/office/officeart/2005/8/layout/hierarchy6"/>
    <dgm:cxn modelId="{104DEED2-D80E-4B50-A03F-163DCBDA1370}" type="presParOf" srcId="{956928CD-A9EC-4111-BE59-302082A639D1}" destId="{B1092E2C-F615-4A83-978B-A5628BE68E42}" srcOrd="1" destOrd="0" presId="urn:microsoft.com/office/officeart/2005/8/layout/hierarchy6"/>
    <dgm:cxn modelId="{0AD194D3-2D82-4802-9431-9507B27B0872}" type="presParOf" srcId="{B1092E2C-F615-4A83-978B-A5628BE68E42}" destId="{A2A0030E-B743-4209-B2E0-2952F10A268D}" srcOrd="0" destOrd="0" presId="urn:microsoft.com/office/officeart/2005/8/layout/hierarchy6"/>
    <dgm:cxn modelId="{64915287-FB17-4B58-BA4A-8A5CF23AF00D}" type="presParOf" srcId="{B1092E2C-F615-4A83-978B-A5628BE68E42}" destId="{AE34AED8-EBA9-4DC1-AFC3-28639B9C25CF}" srcOrd="1" destOrd="0" presId="urn:microsoft.com/office/officeart/2005/8/layout/hierarchy6"/>
    <dgm:cxn modelId="{B4DC25BF-F08E-4FFB-A1AA-5D00AEA33E2D}" type="presParOf" srcId="{AE34AED8-EBA9-4DC1-AFC3-28639B9C25CF}" destId="{A364FA70-34A6-42FC-8A39-C64520036332}" srcOrd="0" destOrd="0" presId="urn:microsoft.com/office/officeart/2005/8/layout/hierarchy6"/>
    <dgm:cxn modelId="{984A6B7C-CD42-4F05-B867-880F21DB8C23}" type="presParOf" srcId="{AE34AED8-EBA9-4DC1-AFC3-28639B9C25CF}" destId="{2A6EBF5C-D59D-4324-BB0E-EAF452FDE204}" srcOrd="1" destOrd="0" presId="urn:microsoft.com/office/officeart/2005/8/layout/hierarchy6"/>
    <dgm:cxn modelId="{B1B99646-7B59-4D7B-AC09-BCA50CC9A550}" type="presParOf" srcId="{2A6EBF5C-D59D-4324-BB0E-EAF452FDE204}" destId="{25F9B7FB-6618-492A-B3DE-4F08AFF3FD9E}" srcOrd="0" destOrd="0" presId="urn:microsoft.com/office/officeart/2005/8/layout/hierarchy6"/>
    <dgm:cxn modelId="{52977CBB-7DEB-4A5E-86A1-0D25357F5C68}" type="presParOf" srcId="{2A6EBF5C-D59D-4324-BB0E-EAF452FDE204}" destId="{A5FC1B86-CE0F-4C01-AEAC-E5B03A9BD0D1}" srcOrd="1" destOrd="0" presId="urn:microsoft.com/office/officeart/2005/8/layout/hierarchy6"/>
    <dgm:cxn modelId="{47188529-E225-426D-8D57-D69E564E8684}" type="presParOf" srcId="{AE34AED8-EBA9-4DC1-AFC3-28639B9C25CF}" destId="{75464043-2839-4B5B-A37C-AD880C99EE0B}" srcOrd="2" destOrd="0" presId="urn:microsoft.com/office/officeart/2005/8/layout/hierarchy6"/>
    <dgm:cxn modelId="{A50D667B-4108-4375-8F46-C1F55DFA6723}" type="presParOf" srcId="{AE34AED8-EBA9-4DC1-AFC3-28639B9C25CF}" destId="{09C087D3-AC30-4600-BC4C-1EAE46425ED0}" srcOrd="3" destOrd="0" presId="urn:microsoft.com/office/officeart/2005/8/layout/hierarchy6"/>
    <dgm:cxn modelId="{0F089FAC-49C1-4E58-BFBF-42D8B7C00B64}" type="presParOf" srcId="{09C087D3-AC30-4600-BC4C-1EAE46425ED0}" destId="{D833DB19-0B69-427D-BC6C-09072BA1D432}" srcOrd="0" destOrd="0" presId="urn:microsoft.com/office/officeart/2005/8/layout/hierarchy6"/>
    <dgm:cxn modelId="{07342CCA-210B-4C18-89A6-E608B0216B12}" type="presParOf" srcId="{09C087D3-AC30-4600-BC4C-1EAE46425ED0}" destId="{70615232-23BD-4C69-8614-0F4B328A55CD}" srcOrd="1" destOrd="0" presId="urn:microsoft.com/office/officeart/2005/8/layout/hierarchy6"/>
    <dgm:cxn modelId="{00DDF325-0ED1-44DD-84E9-54B383AE06D7}" type="presParOf" srcId="{70615232-23BD-4C69-8614-0F4B328A55CD}" destId="{0C54AF0F-C6AF-4B3F-8B20-730E3E500EA3}" srcOrd="0" destOrd="0" presId="urn:microsoft.com/office/officeart/2005/8/layout/hierarchy6"/>
    <dgm:cxn modelId="{4DE7985B-62A8-4B13-BAB2-6D2EE88DE79B}" type="presParOf" srcId="{70615232-23BD-4C69-8614-0F4B328A55CD}" destId="{946BAADC-C1A5-46F7-A341-D6E3E603CC49}" srcOrd="1" destOrd="0" presId="urn:microsoft.com/office/officeart/2005/8/layout/hierarchy6"/>
    <dgm:cxn modelId="{1EAE437B-3A6B-4669-99E1-A7C60E640AC6}" type="presParOf" srcId="{946BAADC-C1A5-46F7-A341-D6E3E603CC49}" destId="{59A7DD3B-8FBC-4EE8-8E2A-CF495B2EA944}" srcOrd="0" destOrd="0" presId="urn:microsoft.com/office/officeart/2005/8/layout/hierarchy6"/>
    <dgm:cxn modelId="{498A440C-7675-408D-A0A2-4633C6BFB55E}" type="presParOf" srcId="{946BAADC-C1A5-46F7-A341-D6E3E603CC49}" destId="{7E0906E3-1E2E-4E59-BF35-85BD1EC6AB56}" srcOrd="1" destOrd="0" presId="urn:microsoft.com/office/officeart/2005/8/layout/hierarchy6"/>
    <dgm:cxn modelId="{5C870591-5E26-4EFA-BFC4-F975C830F6CD}" type="presParOf" srcId="{AE34AED8-EBA9-4DC1-AFC3-28639B9C25CF}" destId="{2B1D1363-A3C3-440F-9C44-DC1A7FFE3D82}" srcOrd="4" destOrd="0" presId="urn:microsoft.com/office/officeart/2005/8/layout/hierarchy6"/>
    <dgm:cxn modelId="{CFEE0D74-DF9E-493D-B11A-4CC0D94A8486}" type="presParOf" srcId="{AE34AED8-EBA9-4DC1-AFC3-28639B9C25CF}" destId="{093F174F-C417-4DFC-9374-3145D25F2694}" srcOrd="5" destOrd="0" presId="urn:microsoft.com/office/officeart/2005/8/layout/hierarchy6"/>
    <dgm:cxn modelId="{F9A3944C-E84D-4404-8BFD-16513B370E48}" type="presParOf" srcId="{093F174F-C417-4DFC-9374-3145D25F2694}" destId="{93DED282-35E7-4813-AC40-3731E22D46C1}" srcOrd="0" destOrd="0" presId="urn:microsoft.com/office/officeart/2005/8/layout/hierarchy6"/>
    <dgm:cxn modelId="{98F54104-C142-453F-BA84-A1DB120FB440}" type="presParOf" srcId="{093F174F-C417-4DFC-9374-3145D25F2694}" destId="{49E53FF4-60E9-492D-BF30-D70CE47120E9}" srcOrd="1" destOrd="0" presId="urn:microsoft.com/office/officeart/2005/8/layout/hierarchy6"/>
    <dgm:cxn modelId="{9322B951-6D46-44DF-96CB-23564127D301}" type="presParOf" srcId="{956928CD-A9EC-4111-BE59-302082A639D1}" destId="{E4146B34-F1C5-4DEC-955E-8C02896444BF}" srcOrd="2" destOrd="0" presId="urn:microsoft.com/office/officeart/2005/8/layout/hierarchy6"/>
    <dgm:cxn modelId="{F27058E3-A565-4BFC-AE3F-042322AFCC1C}" type="presParOf" srcId="{956928CD-A9EC-4111-BE59-302082A639D1}" destId="{275EFFD4-ABF9-4844-9DAC-14E5D658F59D}" srcOrd="3" destOrd="0" presId="urn:microsoft.com/office/officeart/2005/8/layout/hierarchy6"/>
    <dgm:cxn modelId="{E741EBAF-921F-4C39-B4B7-C0B87967ABBB}" type="presParOf" srcId="{275EFFD4-ABF9-4844-9DAC-14E5D658F59D}" destId="{8E39F913-E596-40B9-B2D6-A21CE3FBB53F}" srcOrd="0" destOrd="0" presId="urn:microsoft.com/office/officeart/2005/8/layout/hierarchy6"/>
    <dgm:cxn modelId="{9DC54539-DF21-4A3B-8794-DD728B80638D}" type="presParOf" srcId="{275EFFD4-ABF9-4844-9DAC-14E5D658F59D}" destId="{8CDDE358-475C-4732-9916-66C4FF0EE2A4}" srcOrd="1" destOrd="0" presId="urn:microsoft.com/office/officeart/2005/8/layout/hierarchy6"/>
    <dgm:cxn modelId="{FFFD973D-FDF0-4737-A413-9229834FC827}" type="presParOf" srcId="{956928CD-A9EC-4111-BE59-302082A639D1}" destId="{285E8AA7-791B-4734-A904-4B23275D63CC}" srcOrd="4" destOrd="0" presId="urn:microsoft.com/office/officeart/2005/8/layout/hierarchy6"/>
    <dgm:cxn modelId="{50A2E277-AF41-40A9-8B69-6BB13CD91FEE}" type="presParOf" srcId="{956928CD-A9EC-4111-BE59-302082A639D1}" destId="{4BACCD1F-0347-4FB8-A3A7-6010B1E9EC7C}" srcOrd="5" destOrd="0" presId="urn:microsoft.com/office/officeart/2005/8/layout/hierarchy6"/>
    <dgm:cxn modelId="{FF971148-478D-42E9-8405-2C04C29B946F}" type="presParOf" srcId="{4BACCD1F-0347-4FB8-A3A7-6010B1E9EC7C}" destId="{B89F1960-E960-42AD-8AF8-27BC37F2F0A2}" srcOrd="0" destOrd="0" presId="urn:microsoft.com/office/officeart/2005/8/layout/hierarchy6"/>
    <dgm:cxn modelId="{562AECC4-2513-4827-A19A-7CBDEC03AAE3}" type="presParOf" srcId="{4BACCD1F-0347-4FB8-A3A7-6010B1E9EC7C}" destId="{015DAB8E-A0DC-41B5-969D-6B235D501E63}" srcOrd="1" destOrd="0" presId="urn:microsoft.com/office/officeart/2005/8/layout/hierarchy6"/>
    <dgm:cxn modelId="{907F2545-CA0F-4E71-8EC3-2935A8DD63F2}" type="presParOf" srcId="{015DAB8E-A0DC-41B5-969D-6B235D501E63}" destId="{C498D0B1-6D9A-4A86-8C59-75A2D74EA6F1}" srcOrd="0" destOrd="0" presId="urn:microsoft.com/office/officeart/2005/8/layout/hierarchy6"/>
    <dgm:cxn modelId="{1EAC152F-6727-4B4B-B8DF-8799A4707B44}" type="presParOf" srcId="{015DAB8E-A0DC-41B5-969D-6B235D501E63}" destId="{FCD6534C-4E50-4A9F-9CCD-95640FED26D1}" srcOrd="1" destOrd="0" presId="urn:microsoft.com/office/officeart/2005/8/layout/hierarchy6"/>
    <dgm:cxn modelId="{38AEF746-300E-41AB-A2BB-7B24979F3640}" type="presParOf" srcId="{FCD6534C-4E50-4A9F-9CCD-95640FED26D1}" destId="{6A819E89-F60B-41BB-B26F-1D84F300E73F}" srcOrd="0" destOrd="0" presId="urn:microsoft.com/office/officeart/2005/8/layout/hierarchy6"/>
    <dgm:cxn modelId="{1430DB7C-7EE3-4151-8CF3-F5AD363ED57C}" type="presParOf" srcId="{FCD6534C-4E50-4A9F-9CCD-95640FED26D1}" destId="{325DBDB3-2147-4CB0-ACBF-6DB53F37BA08}" srcOrd="1" destOrd="0" presId="urn:microsoft.com/office/officeart/2005/8/layout/hierarchy6"/>
    <dgm:cxn modelId="{1024E21C-F473-4C0C-8F4E-7F7D4DAA0817}" type="presParOf" srcId="{015DAB8E-A0DC-41B5-969D-6B235D501E63}" destId="{15B374FE-153D-4D1F-8A8D-57A765F91647}" srcOrd="2" destOrd="0" presId="urn:microsoft.com/office/officeart/2005/8/layout/hierarchy6"/>
    <dgm:cxn modelId="{37D9F2DE-AEC4-4130-8A23-E4F71B41449E}" type="presParOf" srcId="{015DAB8E-A0DC-41B5-969D-6B235D501E63}" destId="{AF95D5A7-2EF0-495F-AB30-4244415C0816}" srcOrd="3" destOrd="0" presId="urn:microsoft.com/office/officeart/2005/8/layout/hierarchy6"/>
    <dgm:cxn modelId="{8879467E-7C95-4F65-8F31-2510DF8B0716}" type="presParOf" srcId="{AF95D5A7-2EF0-495F-AB30-4244415C0816}" destId="{A6DAE502-96C2-4AE6-93E0-BF2830B6CE6B}" srcOrd="0" destOrd="0" presId="urn:microsoft.com/office/officeart/2005/8/layout/hierarchy6"/>
    <dgm:cxn modelId="{DA821036-7D5C-42BE-83F0-AA0ABF78BD48}" type="presParOf" srcId="{AF95D5A7-2EF0-495F-AB30-4244415C0816}" destId="{B1514FDF-BA0F-442D-999E-1BB435325F87}" srcOrd="1" destOrd="0" presId="urn:microsoft.com/office/officeart/2005/8/layout/hierarchy6"/>
    <dgm:cxn modelId="{723F9312-60BF-4A5F-8C26-EA67BACDF6E5}" type="presParOf" srcId="{B1514FDF-BA0F-442D-999E-1BB435325F87}" destId="{1A57F245-BAC6-47E6-ADFF-E5394C09B018}" srcOrd="0" destOrd="0" presId="urn:microsoft.com/office/officeart/2005/8/layout/hierarchy6"/>
    <dgm:cxn modelId="{E1DC0DEE-9443-4CB4-9569-C4E94B4F846F}" type="presParOf" srcId="{B1514FDF-BA0F-442D-999E-1BB435325F87}" destId="{2188C6F7-4BE8-4BC4-B448-4F0868BE6554}" srcOrd="1" destOrd="0" presId="urn:microsoft.com/office/officeart/2005/8/layout/hierarchy6"/>
    <dgm:cxn modelId="{15D1E09A-EF7C-4AEF-8B1B-2610CF9AF24A}" type="presParOf" srcId="{2188C6F7-4BE8-4BC4-B448-4F0868BE6554}" destId="{41DD3D9B-4897-41A1-AD79-7945F451DF24}" srcOrd="0" destOrd="0" presId="urn:microsoft.com/office/officeart/2005/8/layout/hierarchy6"/>
    <dgm:cxn modelId="{EB073341-61F1-414C-BF57-2639B865CAE1}" type="presParOf" srcId="{2188C6F7-4BE8-4BC4-B448-4F0868BE6554}" destId="{8B8251F4-A0D5-4C20-93E4-90222D3B2C7A}" srcOrd="1" destOrd="0" presId="urn:microsoft.com/office/officeart/2005/8/layout/hierarchy6"/>
    <dgm:cxn modelId="{AF5B2ECA-CC5C-444D-9FA9-EED5DEE29115}" type="presParOf" srcId="{B1514FDF-BA0F-442D-999E-1BB435325F87}" destId="{9FB1AC4A-2664-4AED-A474-B45F42F47FEE}" srcOrd="2" destOrd="0" presId="urn:microsoft.com/office/officeart/2005/8/layout/hierarchy6"/>
    <dgm:cxn modelId="{173CCCCC-3340-43D3-B09F-A5E06AA045C8}" type="presParOf" srcId="{B1514FDF-BA0F-442D-999E-1BB435325F87}" destId="{5CB4874D-693F-4683-853C-E3420988F04D}" srcOrd="3" destOrd="0" presId="urn:microsoft.com/office/officeart/2005/8/layout/hierarchy6"/>
    <dgm:cxn modelId="{7BA9B912-3DFD-4B7C-81B4-F889071F41A5}" type="presParOf" srcId="{5CB4874D-693F-4683-853C-E3420988F04D}" destId="{9AAF0D66-4230-4DA6-A0A9-9C7011D661A2}" srcOrd="0" destOrd="0" presId="urn:microsoft.com/office/officeart/2005/8/layout/hierarchy6"/>
    <dgm:cxn modelId="{CA089167-27C3-4C6B-9FD6-A550F5F672C0}" type="presParOf" srcId="{5CB4874D-693F-4683-853C-E3420988F04D}" destId="{3D67BE1E-5675-4A51-AB3F-31AB5271DE10}" srcOrd="1" destOrd="0" presId="urn:microsoft.com/office/officeart/2005/8/layout/hierarchy6"/>
    <dgm:cxn modelId="{201AC2F9-6DB1-41C5-AD87-97CE42A3DC10}" type="presParOf" srcId="{B1514FDF-BA0F-442D-999E-1BB435325F87}" destId="{529DAE1D-3424-44CB-A353-8AD70A492593}" srcOrd="4" destOrd="0" presId="urn:microsoft.com/office/officeart/2005/8/layout/hierarchy6"/>
    <dgm:cxn modelId="{2C0652A3-E916-4218-BC90-3146B265A879}" type="presParOf" srcId="{B1514FDF-BA0F-442D-999E-1BB435325F87}" destId="{3424D2CF-FC8B-4FEE-94E4-A28D3E08FDA3}" srcOrd="5" destOrd="0" presId="urn:microsoft.com/office/officeart/2005/8/layout/hierarchy6"/>
    <dgm:cxn modelId="{19BDF59B-7F84-4143-9A76-2EFCDE51F353}" type="presParOf" srcId="{3424D2CF-FC8B-4FEE-94E4-A28D3E08FDA3}" destId="{1F9C1453-D829-4D16-BC42-E18A365065E1}" srcOrd="0" destOrd="0" presId="urn:microsoft.com/office/officeart/2005/8/layout/hierarchy6"/>
    <dgm:cxn modelId="{628D20BE-A0D7-4089-AC48-43AE348695E1}" type="presParOf" srcId="{3424D2CF-FC8B-4FEE-94E4-A28D3E08FDA3}" destId="{8E06AE03-32BD-4621-A830-920A88730DD3}" srcOrd="1" destOrd="0" presId="urn:microsoft.com/office/officeart/2005/8/layout/hierarchy6"/>
    <dgm:cxn modelId="{E7AD7A4C-CC44-414E-AEFC-2211A2E8F7DC}" type="presParOf" srcId="{015DAB8E-A0DC-41B5-969D-6B235D501E63}" destId="{9A7D5106-BD67-467D-8239-EB20F6823D83}" srcOrd="4" destOrd="0" presId="urn:microsoft.com/office/officeart/2005/8/layout/hierarchy6"/>
    <dgm:cxn modelId="{62075A94-613B-477A-A04B-D6B8C2E8D113}" type="presParOf" srcId="{015DAB8E-A0DC-41B5-969D-6B235D501E63}" destId="{95A94915-4CEC-4F8D-97FF-8FEE19044B87}" srcOrd="5" destOrd="0" presId="urn:microsoft.com/office/officeart/2005/8/layout/hierarchy6"/>
    <dgm:cxn modelId="{DB23D1C4-9E98-4007-BC15-CF7BA67B5375}" type="presParOf" srcId="{95A94915-4CEC-4F8D-97FF-8FEE19044B87}" destId="{3E3722D0-20A0-42CB-908A-3390C58BF032}" srcOrd="0" destOrd="0" presId="urn:microsoft.com/office/officeart/2005/8/layout/hierarchy6"/>
    <dgm:cxn modelId="{8F80007C-502D-4712-9892-B32E845792C9}" type="presParOf" srcId="{95A94915-4CEC-4F8D-97FF-8FEE19044B87}" destId="{7DBB56D0-B127-4EB8-BECB-830FA02C6F14}" srcOrd="1" destOrd="0" presId="urn:microsoft.com/office/officeart/2005/8/layout/hierarchy6"/>
    <dgm:cxn modelId="{1474D4F3-55B2-466F-B5C6-40C52CF98751}" type="presParOf" srcId="{015DAB8E-A0DC-41B5-969D-6B235D501E63}" destId="{E6EC01B7-D500-424A-96E8-9C25E8E96BEA}" srcOrd="6" destOrd="0" presId="urn:microsoft.com/office/officeart/2005/8/layout/hierarchy6"/>
    <dgm:cxn modelId="{86DD2E0F-2C98-40ED-953D-3425E2DE7522}" type="presParOf" srcId="{015DAB8E-A0DC-41B5-969D-6B235D501E63}" destId="{D644D86F-3CC9-4846-89F3-26A5F709A7EC}" srcOrd="7" destOrd="0" presId="urn:microsoft.com/office/officeart/2005/8/layout/hierarchy6"/>
    <dgm:cxn modelId="{6DB49C6A-7B0D-4315-8A15-D2F19E5144F2}" type="presParOf" srcId="{D644D86F-3CC9-4846-89F3-26A5F709A7EC}" destId="{9CCB10A7-ACC2-4C88-9F75-11376140AB3E}" srcOrd="0" destOrd="0" presId="urn:microsoft.com/office/officeart/2005/8/layout/hierarchy6"/>
    <dgm:cxn modelId="{C29B82FF-B2CD-4397-9531-5CF2DD34590B}" type="presParOf" srcId="{D644D86F-3CC9-4846-89F3-26A5F709A7EC}" destId="{3619EB25-6B25-4D7B-932C-71E9163D64AD}" srcOrd="1" destOrd="0" presId="urn:microsoft.com/office/officeart/2005/8/layout/hierarchy6"/>
    <dgm:cxn modelId="{54B1C4EE-275E-4558-90C6-A7AA165AA33E}" type="presParOf" srcId="{3619EB25-6B25-4D7B-932C-71E9163D64AD}" destId="{A0B58209-C95E-4654-844F-696F021B2E00}" srcOrd="0" destOrd="0" presId="urn:microsoft.com/office/officeart/2005/8/layout/hierarchy6"/>
    <dgm:cxn modelId="{04B33162-1844-49A0-8B77-7A9B03CA5AF8}" type="presParOf" srcId="{3619EB25-6B25-4D7B-932C-71E9163D64AD}" destId="{F4C01098-8338-420D-A2F4-40B71B3117FC}" srcOrd="1" destOrd="0" presId="urn:microsoft.com/office/officeart/2005/8/layout/hierarchy6"/>
    <dgm:cxn modelId="{5F664213-C0CE-4277-8A0D-3FB47054CC0E}" type="presParOf" srcId="{F4C01098-8338-420D-A2F4-40B71B3117FC}" destId="{5C398E45-FCC6-4CB4-AE95-BDF768EBFF08}" srcOrd="0" destOrd="0" presId="urn:microsoft.com/office/officeart/2005/8/layout/hierarchy6"/>
    <dgm:cxn modelId="{B8296E40-8687-4D3B-9751-C00290233A5B}" type="presParOf" srcId="{F4C01098-8338-420D-A2F4-40B71B3117FC}" destId="{7E7F3634-B608-4F3C-B9A2-29D3CE8BFAC4}" srcOrd="1" destOrd="0" presId="urn:microsoft.com/office/officeart/2005/8/layout/hierarchy6"/>
    <dgm:cxn modelId="{87CDEAB3-3D42-4E1B-A5C7-2C0F33A8CC77}" type="presParOf" srcId="{015DAB8E-A0DC-41B5-969D-6B235D501E63}" destId="{E6F4ED39-1C46-4C78-A3CF-9DF1581528D7}" srcOrd="8" destOrd="0" presId="urn:microsoft.com/office/officeart/2005/8/layout/hierarchy6"/>
    <dgm:cxn modelId="{CEE81109-2096-425D-BFD8-FE34DEBB853F}" type="presParOf" srcId="{015DAB8E-A0DC-41B5-969D-6B235D501E63}" destId="{31994CDC-111B-49CF-A6C4-5D4ACA5D5E35}" srcOrd="9" destOrd="0" presId="urn:microsoft.com/office/officeart/2005/8/layout/hierarchy6"/>
    <dgm:cxn modelId="{2C1B127C-AC9F-42F8-8A8A-7F514FB75419}" type="presParOf" srcId="{31994CDC-111B-49CF-A6C4-5D4ACA5D5E35}" destId="{26C5A848-B0F3-4384-A4DA-3F91F932F657}" srcOrd="0" destOrd="0" presId="urn:microsoft.com/office/officeart/2005/8/layout/hierarchy6"/>
    <dgm:cxn modelId="{D7395273-9526-4392-830D-BFE72872F3BF}" type="presParOf" srcId="{31994CDC-111B-49CF-A6C4-5D4ACA5D5E35}" destId="{ABC1FE47-1FA9-4202-8705-C3C60F711238}" srcOrd="1" destOrd="0" presId="urn:microsoft.com/office/officeart/2005/8/layout/hierarchy6"/>
    <dgm:cxn modelId="{3C6B6F22-6BB9-4844-9677-57DBC9031F19}" type="presParOf" srcId="{4FAE3C08-F933-46B6-8072-F346F543374A}" destId="{D651ABCB-3730-47FE-8D86-5590E6E30C0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86F8AF-EAA2-42AD-86A7-5F84F1F9FA58}" type="doc">
      <dgm:prSet loTypeId="urn:microsoft.com/office/officeart/2005/8/layout/hierarchy6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BF84DD4E-CAD1-4632-863A-B113F184663A}">
      <dgm:prSet phldrT="[Text]"/>
      <dgm:spPr/>
      <dgm:t>
        <a:bodyPr/>
        <a:lstStyle/>
        <a:p>
          <a:r>
            <a:rPr lang="en-IN" dirty="0" smtClean="0"/>
            <a:t>Document</a:t>
          </a:r>
          <a:endParaRPr lang="en-IN" dirty="0"/>
        </a:p>
      </dgm:t>
    </dgm:pt>
    <dgm:pt modelId="{AAF67485-2EF3-47E9-A7F9-71DF52E55CF2}" type="parTrans" cxnId="{00BE9293-5357-4F66-B1B2-155374A46E4C}">
      <dgm:prSet/>
      <dgm:spPr/>
      <dgm:t>
        <a:bodyPr/>
        <a:lstStyle/>
        <a:p>
          <a:endParaRPr lang="en-IN"/>
        </a:p>
      </dgm:t>
    </dgm:pt>
    <dgm:pt modelId="{06CF17C5-F087-4935-8C43-EE9B36564548}" type="sibTrans" cxnId="{00BE9293-5357-4F66-B1B2-155374A46E4C}">
      <dgm:prSet/>
      <dgm:spPr/>
      <dgm:t>
        <a:bodyPr/>
        <a:lstStyle/>
        <a:p>
          <a:endParaRPr lang="en-IN"/>
        </a:p>
      </dgm:t>
    </dgm:pt>
    <dgm:pt modelId="{A95C3486-BDBA-4B53-BFD0-5E539B33C010}">
      <dgm:prSet phldrT="[Text]"/>
      <dgm:spPr/>
      <dgm:t>
        <a:bodyPr/>
        <a:lstStyle/>
        <a:p>
          <a:r>
            <a:rPr lang="en-IN" dirty="0" smtClean="0"/>
            <a:t>html</a:t>
          </a:r>
          <a:endParaRPr lang="en-IN" dirty="0"/>
        </a:p>
      </dgm:t>
    </dgm:pt>
    <dgm:pt modelId="{227475AA-5611-42EB-A1AE-0ED22298CD11}" type="parTrans" cxnId="{99CCC3E1-3522-41C7-8042-083D080C8C0E}">
      <dgm:prSet/>
      <dgm:spPr/>
      <dgm:t>
        <a:bodyPr/>
        <a:lstStyle/>
        <a:p>
          <a:endParaRPr lang="en-IN"/>
        </a:p>
      </dgm:t>
    </dgm:pt>
    <dgm:pt modelId="{C66290AB-118A-4FE2-85DC-87EB6DE34227}" type="sibTrans" cxnId="{99CCC3E1-3522-41C7-8042-083D080C8C0E}">
      <dgm:prSet/>
      <dgm:spPr/>
      <dgm:t>
        <a:bodyPr/>
        <a:lstStyle/>
        <a:p>
          <a:endParaRPr lang="en-IN"/>
        </a:p>
      </dgm:t>
    </dgm:pt>
    <dgm:pt modelId="{2E746B25-EBCF-4E6C-94C6-224C49D846EF}">
      <dgm:prSet/>
      <dgm:spPr/>
      <dgm:t>
        <a:bodyPr/>
        <a:lstStyle/>
        <a:p>
          <a:r>
            <a:rPr lang="en-IN" dirty="0" smtClean="0"/>
            <a:t>head</a:t>
          </a:r>
          <a:endParaRPr lang="en-IN" dirty="0"/>
        </a:p>
      </dgm:t>
    </dgm:pt>
    <dgm:pt modelId="{2992BDDC-FC18-40C9-99EE-F369B3A923F2}" type="parTrans" cxnId="{879CBA4E-5865-4A21-8FCA-FA3466931C52}">
      <dgm:prSet/>
      <dgm:spPr/>
      <dgm:t>
        <a:bodyPr/>
        <a:lstStyle/>
        <a:p>
          <a:endParaRPr lang="en-IN"/>
        </a:p>
      </dgm:t>
    </dgm:pt>
    <dgm:pt modelId="{AB523CB5-FAA0-4352-9B07-774F01791BA0}" type="sibTrans" cxnId="{879CBA4E-5865-4A21-8FCA-FA3466931C52}">
      <dgm:prSet/>
      <dgm:spPr/>
      <dgm:t>
        <a:bodyPr/>
        <a:lstStyle/>
        <a:p>
          <a:endParaRPr lang="en-IN"/>
        </a:p>
      </dgm:t>
    </dgm:pt>
    <dgm:pt modelId="{ACA1EF63-49BC-4A49-98D6-96FEBECD2DDD}">
      <dgm:prSet/>
      <dgm:spPr/>
      <dgm:t>
        <a:bodyPr/>
        <a:lstStyle/>
        <a:p>
          <a:r>
            <a:rPr lang="en-IN" dirty="0" smtClean="0"/>
            <a:t>body</a:t>
          </a:r>
          <a:endParaRPr lang="en-IN" dirty="0"/>
        </a:p>
      </dgm:t>
    </dgm:pt>
    <dgm:pt modelId="{FAFEBD9A-8872-41F5-B0C6-25433128E649}" type="parTrans" cxnId="{E027D2D2-ADBB-4F17-9B50-D9730D9B570A}">
      <dgm:prSet/>
      <dgm:spPr/>
      <dgm:t>
        <a:bodyPr/>
        <a:lstStyle/>
        <a:p>
          <a:endParaRPr lang="en-IN"/>
        </a:p>
      </dgm:t>
    </dgm:pt>
    <dgm:pt modelId="{B223BC44-929E-4D00-951C-9B9059D70923}" type="sibTrans" cxnId="{E027D2D2-ADBB-4F17-9B50-D9730D9B570A}">
      <dgm:prSet/>
      <dgm:spPr/>
      <dgm:t>
        <a:bodyPr/>
        <a:lstStyle/>
        <a:p>
          <a:endParaRPr lang="en-IN"/>
        </a:p>
      </dgm:t>
    </dgm:pt>
    <dgm:pt modelId="{5F1FDC58-08C1-4C1D-8B94-3325374B31BA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C1433A6E-D25E-465E-8F36-5E3E17D26544}" type="parTrans" cxnId="{A4E053EF-3278-451A-89EB-5136F13C5935}">
      <dgm:prSet/>
      <dgm:spPr/>
      <dgm:t>
        <a:bodyPr/>
        <a:lstStyle/>
        <a:p>
          <a:endParaRPr lang="en-IN"/>
        </a:p>
      </dgm:t>
    </dgm:pt>
    <dgm:pt modelId="{7B6E3ABF-FA98-4618-B81E-5D83D5A2B514}" type="sibTrans" cxnId="{A4E053EF-3278-451A-89EB-5136F13C5935}">
      <dgm:prSet/>
      <dgm:spPr/>
      <dgm:t>
        <a:bodyPr/>
        <a:lstStyle/>
        <a:p>
          <a:endParaRPr lang="en-IN"/>
        </a:p>
      </dgm:t>
    </dgm:pt>
    <dgm:pt modelId="{131B0DD2-0B41-4488-8D28-4EABDE37BF55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F5279EC4-8D00-4E9B-9EB5-67D94ED87B6B}" type="parTrans" cxnId="{E98A9FAB-E090-45BC-9431-DF7DCBF2DC7D}">
      <dgm:prSet/>
      <dgm:spPr/>
      <dgm:t>
        <a:bodyPr/>
        <a:lstStyle/>
        <a:p>
          <a:endParaRPr lang="en-IN"/>
        </a:p>
      </dgm:t>
    </dgm:pt>
    <dgm:pt modelId="{49C2230D-0238-4BDE-AC06-30A73F856A4C}" type="sibTrans" cxnId="{E98A9FAB-E090-45BC-9431-DF7DCBF2DC7D}">
      <dgm:prSet/>
      <dgm:spPr/>
      <dgm:t>
        <a:bodyPr/>
        <a:lstStyle/>
        <a:p>
          <a:endParaRPr lang="en-IN"/>
        </a:p>
      </dgm:t>
    </dgm:pt>
    <dgm:pt modelId="{50985401-CB64-485E-8457-FE8F05F46ECD}">
      <dgm:prSet/>
      <dgm:spPr/>
      <dgm:t>
        <a:bodyPr/>
        <a:lstStyle/>
        <a:p>
          <a:r>
            <a:rPr lang="en-IN" dirty="0" smtClean="0"/>
            <a:t>title</a:t>
          </a:r>
          <a:endParaRPr lang="en-IN" dirty="0"/>
        </a:p>
      </dgm:t>
    </dgm:pt>
    <dgm:pt modelId="{226EBDC0-D526-400B-A6C4-599924C5A0C2}" type="parTrans" cxnId="{EE517AC9-BC60-4785-ACC4-9A7EAFEDD656}">
      <dgm:prSet/>
      <dgm:spPr/>
      <dgm:t>
        <a:bodyPr/>
        <a:lstStyle/>
        <a:p>
          <a:endParaRPr lang="en-IN"/>
        </a:p>
      </dgm:t>
    </dgm:pt>
    <dgm:pt modelId="{51CA8ECC-974E-4D05-9DBE-E852FC2A4091}" type="sibTrans" cxnId="{EE517AC9-BC60-4785-ACC4-9A7EAFEDD656}">
      <dgm:prSet/>
      <dgm:spPr/>
      <dgm:t>
        <a:bodyPr/>
        <a:lstStyle/>
        <a:p>
          <a:endParaRPr lang="en-IN"/>
        </a:p>
      </dgm:t>
    </dgm:pt>
    <dgm:pt modelId="{524FEA04-7968-4480-A482-07CA71398486}">
      <dgm:prSet/>
      <dgm:spPr/>
      <dgm:t>
        <a:bodyPr/>
        <a:lstStyle/>
        <a:p>
          <a:r>
            <a:rPr lang="en-IN" dirty="0" smtClean="0"/>
            <a:t>Tree</a:t>
          </a:r>
          <a:endParaRPr lang="en-IN" dirty="0"/>
        </a:p>
      </dgm:t>
    </dgm:pt>
    <dgm:pt modelId="{02471732-E6AB-46D3-A85F-F2E8F6F70DA4}" type="parTrans" cxnId="{4B927427-F09C-4A57-84B4-63973F129CD0}">
      <dgm:prSet/>
      <dgm:spPr/>
      <dgm:t>
        <a:bodyPr/>
        <a:lstStyle/>
        <a:p>
          <a:endParaRPr lang="en-IN"/>
        </a:p>
      </dgm:t>
    </dgm:pt>
    <dgm:pt modelId="{BC262675-81C8-4549-A479-048627C40D4D}" type="sibTrans" cxnId="{4B927427-F09C-4A57-84B4-63973F129CD0}">
      <dgm:prSet/>
      <dgm:spPr/>
      <dgm:t>
        <a:bodyPr/>
        <a:lstStyle/>
        <a:p>
          <a:endParaRPr lang="en-IN"/>
        </a:p>
      </dgm:t>
    </dgm:pt>
    <dgm:pt modelId="{C66DDD6A-D0A0-4DC2-8C58-7F897EE2C12C}">
      <dgm:prSet/>
      <dgm:spPr/>
      <dgm:t>
        <a:bodyPr/>
        <a:lstStyle/>
        <a:p>
          <a:r>
            <a:rPr lang="en-IN" dirty="0" smtClean="0"/>
            <a:t>h1</a:t>
          </a:r>
          <a:endParaRPr lang="en-IN" dirty="0"/>
        </a:p>
      </dgm:t>
    </dgm:pt>
    <dgm:pt modelId="{58BB4B87-4E5F-45D2-9BB3-482AC72AD207}" type="parTrans" cxnId="{78F7DC67-3663-49DE-AB6A-0235F4E1DD96}">
      <dgm:prSet/>
      <dgm:spPr/>
      <dgm:t>
        <a:bodyPr/>
        <a:lstStyle/>
        <a:p>
          <a:endParaRPr lang="en-IN"/>
        </a:p>
      </dgm:t>
    </dgm:pt>
    <dgm:pt modelId="{A7AC4EDA-B151-4323-90C2-3A91AD164995}" type="sibTrans" cxnId="{78F7DC67-3663-49DE-AB6A-0235F4E1DD96}">
      <dgm:prSet/>
      <dgm:spPr/>
      <dgm:t>
        <a:bodyPr/>
        <a:lstStyle/>
        <a:p>
          <a:endParaRPr lang="en-IN"/>
        </a:p>
      </dgm:t>
    </dgm:pt>
    <dgm:pt modelId="{53473CCE-8CF4-4E36-B566-DBF9B4BA8455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C1C088E7-3308-4DEB-9FBF-BF460BB8497C}" type="parTrans" cxnId="{B2748D43-E304-408F-BC03-194AFECDB3AF}">
      <dgm:prSet/>
      <dgm:spPr/>
      <dgm:t>
        <a:bodyPr/>
        <a:lstStyle/>
        <a:p>
          <a:endParaRPr lang="en-IN"/>
        </a:p>
      </dgm:t>
    </dgm:pt>
    <dgm:pt modelId="{2B2D468B-B7D5-4564-AF03-D0812D28CE3D}" type="sibTrans" cxnId="{B2748D43-E304-408F-BC03-194AFECDB3AF}">
      <dgm:prSet/>
      <dgm:spPr/>
      <dgm:t>
        <a:bodyPr/>
        <a:lstStyle/>
        <a:p>
          <a:endParaRPr lang="en-IN"/>
        </a:p>
      </dgm:t>
    </dgm:pt>
    <dgm:pt modelId="{FFE8134E-520F-40BB-B7D2-70F3AE563B91}">
      <dgm:prSet/>
      <dgm:spPr/>
      <dgm:t>
        <a:bodyPr/>
        <a:lstStyle/>
        <a:p>
          <a:r>
            <a:rPr lang="en-IN" dirty="0" smtClean="0"/>
            <a:t>p</a:t>
          </a:r>
          <a:endParaRPr lang="en-IN" dirty="0"/>
        </a:p>
      </dgm:t>
    </dgm:pt>
    <dgm:pt modelId="{2457A8C7-9B52-4375-87EF-A15BA2718EA6}" type="parTrans" cxnId="{321290C8-8C75-4D82-A947-ABAE2103838F}">
      <dgm:prSet/>
      <dgm:spPr/>
      <dgm:t>
        <a:bodyPr/>
        <a:lstStyle/>
        <a:p>
          <a:endParaRPr lang="en-IN"/>
        </a:p>
      </dgm:t>
    </dgm:pt>
    <dgm:pt modelId="{175B9FD8-52C9-49A7-9B3B-888D398AB75F}" type="sibTrans" cxnId="{321290C8-8C75-4D82-A947-ABAE2103838F}">
      <dgm:prSet/>
      <dgm:spPr/>
      <dgm:t>
        <a:bodyPr/>
        <a:lstStyle/>
        <a:p>
          <a:endParaRPr lang="en-IN"/>
        </a:p>
      </dgm:t>
    </dgm:pt>
    <dgm:pt modelId="{0F0109EF-42F4-43C0-AA2F-36C594345549}">
      <dgm:prSet/>
      <dgm:spPr/>
      <dgm:t>
        <a:bodyPr/>
        <a:lstStyle/>
        <a:p>
          <a:r>
            <a:rPr lang="en-IN" dirty="0" smtClean="0"/>
            <a:t>Para</a:t>
          </a:r>
          <a:endParaRPr lang="en-IN" dirty="0"/>
        </a:p>
      </dgm:t>
    </dgm:pt>
    <dgm:pt modelId="{1FE3719D-E7A6-419D-A80A-123B32E6E2A1}" type="parTrans" cxnId="{85A70EB6-2DF2-4677-A834-82FEE4F57CD4}">
      <dgm:prSet/>
      <dgm:spPr/>
      <dgm:t>
        <a:bodyPr/>
        <a:lstStyle/>
        <a:p>
          <a:endParaRPr lang="en-IN"/>
        </a:p>
      </dgm:t>
    </dgm:pt>
    <dgm:pt modelId="{F302A24F-B97D-4B09-8CA6-3AD5CD5AC491}" type="sibTrans" cxnId="{85A70EB6-2DF2-4677-A834-82FEE4F57CD4}">
      <dgm:prSet/>
      <dgm:spPr/>
      <dgm:t>
        <a:bodyPr/>
        <a:lstStyle/>
        <a:p>
          <a:endParaRPr lang="en-IN"/>
        </a:p>
      </dgm:t>
    </dgm:pt>
    <dgm:pt modelId="{1E225DF8-61F1-4F54-BF3B-B4A19DFED7BC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30DDA8EE-6867-41AB-B28F-4EA5160E11A7}" type="parTrans" cxnId="{418EE94F-0A8E-47E6-B7EA-FADF67023FB9}">
      <dgm:prSet/>
      <dgm:spPr/>
      <dgm:t>
        <a:bodyPr/>
        <a:lstStyle/>
        <a:p>
          <a:endParaRPr lang="en-IN"/>
        </a:p>
      </dgm:t>
    </dgm:pt>
    <dgm:pt modelId="{BF7BA497-2AF0-41FB-B3AF-011FD6768B72}" type="sibTrans" cxnId="{418EE94F-0A8E-47E6-B7EA-FADF67023FB9}">
      <dgm:prSet/>
      <dgm:spPr/>
      <dgm:t>
        <a:bodyPr/>
        <a:lstStyle/>
        <a:p>
          <a:endParaRPr lang="en-IN"/>
        </a:p>
      </dgm:t>
    </dgm:pt>
    <dgm:pt modelId="{F46E3EBB-2F78-437C-BD4F-B9306A3B463F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78349353-B3CB-467E-BE0C-2FBB7AF333A0}" type="parTrans" cxnId="{CEB5F3C9-B62A-4C9D-BAD5-9EBB10919080}">
      <dgm:prSet/>
      <dgm:spPr/>
      <dgm:t>
        <a:bodyPr/>
        <a:lstStyle/>
        <a:p>
          <a:endParaRPr lang="en-IN"/>
        </a:p>
      </dgm:t>
    </dgm:pt>
    <dgm:pt modelId="{02E30EF7-25B5-425C-BC6B-AA76992FAA7D}" type="sibTrans" cxnId="{CEB5F3C9-B62A-4C9D-BAD5-9EBB10919080}">
      <dgm:prSet/>
      <dgm:spPr/>
      <dgm:t>
        <a:bodyPr/>
        <a:lstStyle/>
        <a:p>
          <a:endParaRPr lang="en-IN"/>
        </a:p>
      </dgm:t>
    </dgm:pt>
    <dgm:pt modelId="{0B5E0E2E-B8EE-46E7-99E5-4E5F1935A5CF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B6F3E733-A920-40D8-8CBF-85683358409C}" type="parTrans" cxnId="{62D92E88-A90C-4432-9B59-C945DB24D1DE}">
      <dgm:prSet/>
      <dgm:spPr/>
      <dgm:t>
        <a:bodyPr/>
        <a:lstStyle/>
        <a:p>
          <a:endParaRPr lang="en-IN"/>
        </a:p>
      </dgm:t>
    </dgm:pt>
    <dgm:pt modelId="{331067EA-2772-4E10-91FB-A5114F8D50E1}" type="sibTrans" cxnId="{62D92E88-A90C-4432-9B59-C945DB24D1DE}">
      <dgm:prSet/>
      <dgm:spPr/>
      <dgm:t>
        <a:bodyPr/>
        <a:lstStyle/>
        <a:p>
          <a:endParaRPr lang="en-IN"/>
        </a:p>
      </dgm:t>
    </dgm:pt>
    <dgm:pt modelId="{ADE30125-0395-49AE-80CB-1F43A239253B}">
      <dgm:prSet/>
      <dgm:spPr/>
      <dgm:t>
        <a:bodyPr/>
        <a:lstStyle/>
        <a:p>
          <a:r>
            <a:rPr lang="en-IN" dirty="0" smtClean="0"/>
            <a:t>Comment</a:t>
          </a:r>
          <a:endParaRPr lang="en-IN" dirty="0"/>
        </a:p>
      </dgm:t>
    </dgm:pt>
    <dgm:pt modelId="{F6A50635-021E-4BD9-9BA7-D610491376EA}" type="parTrans" cxnId="{C4EB58CF-A1ED-479E-87B5-60E0D48358D2}">
      <dgm:prSet/>
      <dgm:spPr/>
      <dgm:t>
        <a:bodyPr/>
        <a:lstStyle/>
        <a:p>
          <a:endParaRPr lang="en-IN"/>
        </a:p>
      </dgm:t>
    </dgm:pt>
    <dgm:pt modelId="{5613463F-F599-4975-A8E1-0D31B5FCAA0D}" type="sibTrans" cxnId="{C4EB58CF-A1ED-479E-87B5-60E0D48358D2}">
      <dgm:prSet/>
      <dgm:spPr/>
      <dgm:t>
        <a:bodyPr/>
        <a:lstStyle/>
        <a:p>
          <a:endParaRPr lang="en-IN"/>
        </a:p>
      </dgm:t>
    </dgm:pt>
    <dgm:pt modelId="{4A439972-D3ED-42EB-B421-A52152133C8F}">
      <dgm:prSet/>
      <dgm:spPr/>
      <dgm:t>
        <a:bodyPr/>
        <a:lstStyle/>
        <a:p>
          <a:r>
            <a:rPr lang="en-IN" dirty="0" smtClean="0"/>
            <a:t>Hello</a:t>
          </a:r>
          <a:endParaRPr lang="en-IN" dirty="0"/>
        </a:p>
      </dgm:t>
    </dgm:pt>
    <dgm:pt modelId="{1C5FDF4F-4F9E-47D0-96E2-F8FA64C01963}" type="parTrans" cxnId="{C8AEE478-9675-421D-9329-49C98B5403D8}">
      <dgm:prSet/>
      <dgm:spPr/>
      <dgm:t>
        <a:bodyPr/>
        <a:lstStyle/>
        <a:p>
          <a:endParaRPr lang="en-IN"/>
        </a:p>
      </dgm:t>
    </dgm:pt>
    <dgm:pt modelId="{06C13B7C-9D5F-4B86-9E75-F9698BD001D0}" type="sibTrans" cxnId="{C8AEE478-9675-421D-9329-49C98B5403D8}">
      <dgm:prSet/>
      <dgm:spPr/>
      <dgm:t>
        <a:bodyPr/>
        <a:lstStyle/>
        <a:p>
          <a:endParaRPr lang="en-IN"/>
        </a:p>
      </dgm:t>
    </dgm:pt>
    <dgm:pt modelId="{657BF2EF-17B0-4534-88FC-DF57C89164F7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C4C43585-615E-46E1-8632-A3A5B2D5A8C3}" type="parTrans" cxnId="{B22C225D-AF3C-4A75-BC0D-16E079EC858E}">
      <dgm:prSet/>
      <dgm:spPr/>
      <dgm:t>
        <a:bodyPr/>
        <a:lstStyle/>
        <a:p>
          <a:endParaRPr lang="en-IN"/>
        </a:p>
      </dgm:t>
    </dgm:pt>
    <dgm:pt modelId="{CDB04CA8-0537-4FF0-9B0A-8B15642D6416}" type="sibTrans" cxnId="{B22C225D-AF3C-4A75-BC0D-16E079EC858E}">
      <dgm:prSet/>
      <dgm:spPr/>
      <dgm:t>
        <a:bodyPr/>
        <a:lstStyle/>
        <a:p>
          <a:endParaRPr lang="en-IN"/>
        </a:p>
      </dgm:t>
    </dgm:pt>
    <dgm:pt modelId="{4FAE3C08-F933-46B6-8072-F346F543374A}" type="pres">
      <dgm:prSet presAssocID="{3786F8AF-EAA2-42AD-86A7-5F84F1F9FA5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2E90A5E-A9ED-4C71-8558-06FC336DEDFC}" type="pres">
      <dgm:prSet presAssocID="{3786F8AF-EAA2-42AD-86A7-5F84F1F9FA58}" presName="hierFlow" presStyleCnt="0"/>
      <dgm:spPr/>
    </dgm:pt>
    <dgm:pt modelId="{EF357065-2A77-4CFE-A9B1-0C0A1B9BDD65}" type="pres">
      <dgm:prSet presAssocID="{3786F8AF-EAA2-42AD-86A7-5F84F1F9FA5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B97696A-A40C-4B33-A8E1-A7A448EA82A8}" type="pres">
      <dgm:prSet presAssocID="{BF84DD4E-CAD1-4632-863A-B113F184663A}" presName="Name14" presStyleCnt="0"/>
      <dgm:spPr/>
    </dgm:pt>
    <dgm:pt modelId="{A8E6DE5F-6051-4D68-9D9B-3F2A0F70B009}" type="pres">
      <dgm:prSet presAssocID="{BF84DD4E-CAD1-4632-863A-B113F184663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9405E19-4D7F-4FAA-BE59-5F24B37F4F8F}" type="pres">
      <dgm:prSet presAssocID="{BF84DD4E-CAD1-4632-863A-B113F184663A}" presName="hierChild2" presStyleCnt="0"/>
      <dgm:spPr/>
    </dgm:pt>
    <dgm:pt modelId="{7B5A9824-5258-4028-9560-5BDEDFB53097}" type="pres">
      <dgm:prSet presAssocID="{227475AA-5611-42EB-A1AE-0ED22298CD11}" presName="Name19" presStyleLbl="parChTrans1D2" presStyleIdx="0" presStyleCnt="1"/>
      <dgm:spPr/>
      <dgm:t>
        <a:bodyPr/>
        <a:lstStyle/>
        <a:p>
          <a:endParaRPr lang="en-IN"/>
        </a:p>
      </dgm:t>
    </dgm:pt>
    <dgm:pt modelId="{583686A8-AC37-4171-B4E5-1738AE550DB9}" type="pres">
      <dgm:prSet presAssocID="{A95C3486-BDBA-4B53-BFD0-5E539B33C010}" presName="Name21" presStyleCnt="0"/>
      <dgm:spPr/>
    </dgm:pt>
    <dgm:pt modelId="{03A3B6A6-B248-4DE9-B08A-994A0DCFD55C}" type="pres">
      <dgm:prSet presAssocID="{A95C3486-BDBA-4B53-BFD0-5E539B33C010}" presName="level2Shape" presStyleLbl="node2" presStyleIdx="0" presStyleCnt="1"/>
      <dgm:spPr/>
      <dgm:t>
        <a:bodyPr/>
        <a:lstStyle/>
        <a:p>
          <a:endParaRPr lang="en-IN"/>
        </a:p>
      </dgm:t>
    </dgm:pt>
    <dgm:pt modelId="{956928CD-A9EC-4111-BE59-302082A639D1}" type="pres">
      <dgm:prSet presAssocID="{A95C3486-BDBA-4B53-BFD0-5E539B33C010}" presName="hierChild3" presStyleCnt="0"/>
      <dgm:spPr/>
    </dgm:pt>
    <dgm:pt modelId="{BC0DF14C-DA7B-403B-8015-FBBE394D1C4F}" type="pres">
      <dgm:prSet presAssocID="{2992BDDC-FC18-40C9-99EE-F369B3A923F2}" presName="Name19" presStyleLbl="parChTrans1D3" presStyleIdx="0" presStyleCnt="3"/>
      <dgm:spPr/>
      <dgm:t>
        <a:bodyPr/>
        <a:lstStyle/>
        <a:p>
          <a:endParaRPr lang="en-IN"/>
        </a:p>
      </dgm:t>
    </dgm:pt>
    <dgm:pt modelId="{B1092E2C-F615-4A83-978B-A5628BE68E42}" type="pres">
      <dgm:prSet presAssocID="{2E746B25-EBCF-4E6C-94C6-224C49D846EF}" presName="Name21" presStyleCnt="0"/>
      <dgm:spPr/>
    </dgm:pt>
    <dgm:pt modelId="{A2A0030E-B743-4209-B2E0-2952F10A268D}" type="pres">
      <dgm:prSet presAssocID="{2E746B25-EBCF-4E6C-94C6-224C49D846EF}" presName="level2Shape" presStyleLbl="node3" presStyleIdx="0" presStyleCnt="3"/>
      <dgm:spPr/>
      <dgm:t>
        <a:bodyPr/>
        <a:lstStyle/>
        <a:p>
          <a:endParaRPr lang="en-IN"/>
        </a:p>
      </dgm:t>
    </dgm:pt>
    <dgm:pt modelId="{AE34AED8-EBA9-4DC1-AFC3-28639B9C25CF}" type="pres">
      <dgm:prSet presAssocID="{2E746B25-EBCF-4E6C-94C6-224C49D846EF}" presName="hierChild3" presStyleCnt="0"/>
      <dgm:spPr/>
    </dgm:pt>
    <dgm:pt modelId="{A364FA70-34A6-42FC-8A39-C64520036332}" type="pres">
      <dgm:prSet presAssocID="{C1433A6E-D25E-465E-8F36-5E3E17D26544}" presName="Name19" presStyleLbl="parChTrans1D4" presStyleIdx="0" presStyleCnt="13"/>
      <dgm:spPr/>
      <dgm:t>
        <a:bodyPr/>
        <a:lstStyle/>
        <a:p>
          <a:endParaRPr lang="en-IN"/>
        </a:p>
      </dgm:t>
    </dgm:pt>
    <dgm:pt modelId="{2A6EBF5C-D59D-4324-BB0E-EAF452FDE204}" type="pres">
      <dgm:prSet presAssocID="{5F1FDC58-08C1-4C1D-8B94-3325374B31BA}" presName="Name21" presStyleCnt="0"/>
      <dgm:spPr/>
    </dgm:pt>
    <dgm:pt modelId="{25F9B7FB-6618-492A-B3DE-4F08AFF3FD9E}" type="pres">
      <dgm:prSet presAssocID="{5F1FDC58-08C1-4C1D-8B94-3325374B31BA}" presName="level2Shape" presStyleLbl="node4" presStyleIdx="0" presStyleCnt="13"/>
      <dgm:spPr/>
      <dgm:t>
        <a:bodyPr/>
        <a:lstStyle/>
        <a:p>
          <a:endParaRPr lang="en-IN"/>
        </a:p>
      </dgm:t>
    </dgm:pt>
    <dgm:pt modelId="{A5FC1B86-CE0F-4C01-AEAC-E5B03A9BD0D1}" type="pres">
      <dgm:prSet presAssocID="{5F1FDC58-08C1-4C1D-8B94-3325374B31BA}" presName="hierChild3" presStyleCnt="0"/>
      <dgm:spPr/>
    </dgm:pt>
    <dgm:pt modelId="{75464043-2839-4B5B-A37C-AD880C99EE0B}" type="pres">
      <dgm:prSet presAssocID="{226EBDC0-D526-400B-A6C4-599924C5A0C2}" presName="Name19" presStyleLbl="parChTrans1D4" presStyleIdx="1" presStyleCnt="13"/>
      <dgm:spPr/>
      <dgm:t>
        <a:bodyPr/>
        <a:lstStyle/>
        <a:p>
          <a:endParaRPr lang="en-IN"/>
        </a:p>
      </dgm:t>
    </dgm:pt>
    <dgm:pt modelId="{09C087D3-AC30-4600-BC4C-1EAE46425ED0}" type="pres">
      <dgm:prSet presAssocID="{50985401-CB64-485E-8457-FE8F05F46ECD}" presName="Name21" presStyleCnt="0"/>
      <dgm:spPr/>
    </dgm:pt>
    <dgm:pt modelId="{D833DB19-0B69-427D-BC6C-09072BA1D432}" type="pres">
      <dgm:prSet presAssocID="{50985401-CB64-485E-8457-FE8F05F46ECD}" presName="level2Shape" presStyleLbl="node4" presStyleIdx="1" presStyleCnt="13"/>
      <dgm:spPr/>
      <dgm:t>
        <a:bodyPr/>
        <a:lstStyle/>
        <a:p>
          <a:endParaRPr lang="en-IN"/>
        </a:p>
      </dgm:t>
    </dgm:pt>
    <dgm:pt modelId="{70615232-23BD-4C69-8614-0F4B328A55CD}" type="pres">
      <dgm:prSet presAssocID="{50985401-CB64-485E-8457-FE8F05F46ECD}" presName="hierChild3" presStyleCnt="0"/>
      <dgm:spPr/>
    </dgm:pt>
    <dgm:pt modelId="{0C54AF0F-C6AF-4B3F-8B20-730E3E500EA3}" type="pres">
      <dgm:prSet presAssocID="{02471732-E6AB-46D3-A85F-F2E8F6F70DA4}" presName="Name19" presStyleLbl="parChTrans1D4" presStyleIdx="2" presStyleCnt="13"/>
      <dgm:spPr/>
      <dgm:t>
        <a:bodyPr/>
        <a:lstStyle/>
        <a:p>
          <a:endParaRPr lang="en-IN"/>
        </a:p>
      </dgm:t>
    </dgm:pt>
    <dgm:pt modelId="{946BAADC-C1A5-46F7-A341-D6E3E603CC49}" type="pres">
      <dgm:prSet presAssocID="{524FEA04-7968-4480-A482-07CA71398486}" presName="Name21" presStyleCnt="0"/>
      <dgm:spPr/>
    </dgm:pt>
    <dgm:pt modelId="{59A7DD3B-8FBC-4EE8-8E2A-CF495B2EA944}" type="pres">
      <dgm:prSet presAssocID="{524FEA04-7968-4480-A482-07CA71398486}" presName="level2Shape" presStyleLbl="node4" presStyleIdx="2" presStyleCnt="13"/>
      <dgm:spPr/>
      <dgm:t>
        <a:bodyPr/>
        <a:lstStyle/>
        <a:p>
          <a:endParaRPr lang="en-IN"/>
        </a:p>
      </dgm:t>
    </dgm:pt>
    <dgm:pt modelId="{7E0906E3-1E2E-4E59-BF35-85BD1EC6AB56}" type="pres">
      <dgm:prSet presAssocID="{524FEA04-7968-4480-A482-07CA71398486}" presName="hierChild3" presStyleCnt="0"/>
      <dgm:spPr/>
    </dgm:pt>
    <dgm:pt modelId="{2B1D1363-A3C3-440F-9C44-DC1A7FFE3D82}" type="pres">
      <dgm:prSet presAssocID="{30DDA8EE-6867-41AB-B28F-4EA5160E11A7}" presName="Name19" presStyleLbl="parChTrans1D4" presStyleIdx="3" presStyleCnt="13"/>
      <dgm:spPr/>
      <dgm:t>
        <a:bodyPr/>
        <a:lstStyle/>
        <a:p>
          <a:endParaRPr lang="en-IN"/>
        </a:p>
      </dgm:t>
    </dgm:pt>
    <dgm:pt modelId="{093F174F-C417-4DFC-9374-3145D25F2694}" type="pres">
      <dgm:prSet presAssocID="{1E225DF8-61F1-4F54-BF3B-B4A19DFED7BC}" presName="Name21" presStyleCnt="0"/>
      <dgm:spPr/>
    </dgm:pt>
    <dgm:pt modelId="{93DED282-35E7-4813-AC40-3731E22D46C1}" type="pres">
      <dgm:prSet presAssocID="{1E225DF8-61F1-4F54-BF3B-B4A19DFED7BC}" presName="level2Shape" presStyleLbl="node4" presStyleIdx="3" presStyleCnt="13"/>
      <dgm:spPr/>
      <dgm:t>
        <a:bodyPr/>
        <a:lstStyle/>
        <a:p>
          <a:endParaRPr lang="en-IN"/>
        </a:p>
      </dgm:t>
    </dgm:pt>
    <dgm:pt modelId="{49E53FF4-60E9-492D-BF30-D70CE47120E9}" type="pres">
      <dgm:prSet presAssocID="{1E225DF8-61F1-4F54-BF3B-B4A19DFED7BC}" presName="hierChild3" presStyleCnt="0"/>
      <dgm:spPr/>
    </dgm:pt>
    <dgm:pt modelId="{E4146B34-F1C5-4DEC-955E-8C02896444BF}" type="pres">
      <dgm:prSet presAssocID="{C4C43585-615E-46E1-8632-A3A5B2D5A8C3}" presName="Name19" presStyleLbl="parChTrans1D3" presStyleIdx="1" presStyleCnt="3"/>
      <dgm:spPr/>
      <dgm:t>
        <a:bodyPr/>
        <a:lstStyle/>
        <a:p>
          <a:endParaRPr lang="en-IN"/>
        </a:p>
      </dgm:t>
    </dgm:pt>
    <dgm:pt modelId="{275EFFD4-ABF9-4844-9DAC-14E5D658F59D}" type="pres">
      <dgm:prSet presAssocID="{657BF2EF-17B0-4534-88FC-DF57C89164F7}" presName="Name21" presStyleCnt="0"/>
      <dgm:spPr/>
    </dgm:pt>
    <dgm:pt modelId="{8E39F913-E596-40B9-B2D6-A21CE3FBB53F}" type="pres">
      <dgm:prSet presAssocID="{657BF2EF-17B0-4534-88FC-DF57C89164F7}" presName="level2Shape" presStyleLbl="node3" presStyleIdx="1" presStyleCnt="3" custLinFactX="9497" custLinFactNeighborX="100000"/>
      <dgm:spPr/>
      <dgm:t>
        <a:bodyPr/>
        <a:lstStyle/>
        <a:p>
          <a:endParaRPr lang="en-IN"/>
        </a:p>
      </dgm:t>
    </dgm:pt>
    <dgm:pt modelId="{8CDDE358-475C-4732-9916-66C4FF0EE2A4}" type="pres">
      <dgm:prSet presAssocID="{657BF2EF-17B0-4534-88FC-DF57C89164F7}" presName="hierChild3" presStyleCnt="0"/>
      <dgm:spPr/>
    </dgm:pt>
    <dgm:pt modelId="{285E8AA7-791B-4734-A904-4B23275D63CC}" type="pres">
      <dgm:prSet presAssocID="{FAFEBD9A-8872-41F5-B0C6-25433128E649}" presName="Name19" presStyleLbl="parChTrans1D3" presStyleIdx="2" presStyleCnt="3"/>
      <dgm:spPr/>
      <dgm:t>
        <a:bodyPr/>
        <a:lstStyle/>
        <a:p>
          <a:endParaRPr lang="en-IN"/>
        </a:p>
      </dgm:t>
    </dgm:pt>
    <dgm:pt modelId="{4BACCD1F-0347-4FB8-A3A7-6010B1E9EC7C}" type="pres">
      <dgm:prSet presAssocID="{ACA1EF63-49BC-4A49-98D6-96FEBECD2DDD}" presName="Name21" presStyleCnt="0"/>
      <dgm:spPr/>
    </dgm:pt>
    <dgm:pt modelId="{B89F1960-E960-42AD-8AF8-27BC37F2F0A2}" type="pres">
      <dgm:prSet presAssocID="{ACA1EF63-49BC-4A49-98D6-96FEBECD2DDD}" presName="level2Shape" presStyleLbl="node3" presStyleIdx="2" presStyleCnt="3"/>
      <dgm:spPr/>
      <dgm:t>
        <a:bodyPr/>
        <a:lstStyle/>
        <a:p>
          <a:endParaRPr lang="en-IN"/>
        </a:p>
      </dgm:t>
    </dgm:pt>
    <dgm:pt modelId="{015DAB8E-A0DC-41B5-969D-6B235D501E63}" type="pres">
      <dgm:prSet presAssocID="{ACA1EF63-49BC-4A49-98D6-96FEBECD2DDD}" presName="hierChild3" presStyleCnt="0"/>
      <dgm:spPr/>
    </dgm:pt>
    <dgm:pt modelId="{C498D0B1-6D9A-4A86-8C59-75A2D74EA6F1}" type="pres">
      <dgm:prSet presAssocID="{F5279EC4-8D00-4E9B-9EB5-67D94ED87B6B}" presName="Name19" presStyleLbl="parChTrans1D4" presStyleIdx="4" presStyleCnt="13"/>
      <dgm:spPr/>
      <dgm:t>
        <a:bodyPr/>
        <a:lstStyle/>
        <a:p>
          <a:endParaRPr lang="en-IN"/>
        </a:p>
      </dgm:t>
    </dgm:pt>
    <dgm:pt modelId="{FCD6534C-4E50-4A9F-9CCD-95640FED26D1}" type="pres">
      <dgm:prSet presAssocID="{131B0DD2-0B41-4488-8D28-4EABDE37BF55}" presName="Name21" presStyleCnt="0"/>
      <dgm:spPr/>
    </dgm:pt>
    <dgm:pt modelId="{6A819E89-F60B-41BB-B26F-1D84F300E73F}" type="pres">
      <dgm:prSet presAssocID="{131B0DD2-0B41-4488-8D28-4EABDE37BF55}" presName="level2Shape" presStyleLbl="node4" presStyleIdx="4" presStyleCnt="13"/>
      <dgm:spPr/>
      <dgm:t>
        <a:bodyPr/>
        <a:lstStyle/>
        <a:p>
          <a:endParaRPr lang="en-IN"/>
        </a:p>
      </dgm:t>
    </dgm:pt>
    <dgm:pt modelId="{325DBDB3-2147-4CB0-ACBF-6DB53F37BA08}" type="pres">
      <dgm:prSet presAssocID="{131B0DD2-0B41-4488-8D28-4EABDE37BF55}" presName="hierChild3" presStyleCnt="0"/>
      <dgm:spPr/>
    </dgm:pt>
    <dgm:pt modelId="{15B374FE-153D-4D1F-8A8D-57A765F91647}" type="pres">
      <dgm:prSet presAssocID="{58BB4B87-4E5F-45D2-9BB3-482AC72AD207}" presName="Name19" presStyleLbl="parChTrans1D4" presStyleIdx="5" presStyleCnt="13"/>
      <dgm:spPr/>
      <dgm:t>
        <a:bodyPr/>
        <a:lstStyle/>
        <a:p>
          <a:endParaRPr lang="en-IN"/>
        </a:p>
      </dgm:t>
    </dgm:pt>
    <dgm:pt modelId="{AF95D5A7-2EF0-495F-AB30-4244415C0816}" type="pres">
      <dgm:prSet presAssocID="{C66DDD6A-D0A0-4DC2-8C58-7F897EE2C12C}" presName="Name21" presStyleCnt="0"/>
      <dgm:spPr/>
    </dgm:pt>
    <dgm:pt modelId="{A6DAE502-96C2-4AE6-93E0-BF2830B6CE6B}" type="pres">
      <dgm:prSet presAssocID="{C66DDD6A-D0A0-4DC2-8C58-7F897EE2C12C}" presName="level2Shape" presStyleLbl="node4" presStyleIdx="5" presStyleCnt="13"/>
      <dgm:spPr/>
      <dgm:t>
        <a:bodyPr/>
        <a:lstStyle/>
        <a:p>
          <a:endParaRPr lang="en-IN"/>
        </a:p>
      </dgm:t>
    </dgm:pt>
    <dgm:pt modelId="{B1514FDF-BA0F-442D-999E-1BB435325F87}" type="pres">
      <dgm:prSet presAssocID="{C66DDD6A-D0A0-4DC2-8C58-7F897EE2C12C}" presName="hierChild3" presStyleCnt="0"/>
      <dgm:spPr/>
    </dgm:pt>
    <dgm:pt modelId="{1A57F245-BAC6-47E6-ADFF-E5394C09B018}" type="pres">
      <dgm:prSet presAssocID="{B6F3E733-A920-40D8-8CBF-85683358409C}" presName="Name19" presStyleLbl="parChTrans1D4" presStyleIdx="6" presStyleCnt="13"/>
      <dgm:spPr/>
      <dgm:t>
        <a:bodyPr/>
        <a:lstStyle/>
        <a:p>
          <a:endParaRPr lang="en-IN"/>
        </a:p>
      </dgm:t>
    </dgm:pt>
    <dgm:pt modelId="{2188C6F7-4BE8-4BC4-B448-4F0868BE6554}" type="pres">
      <dgm:prSet presAssocID="{0B5E0E2E-B8EE-46E7-99E5-4E5F1935A5CF}" presName="Name21" presStyleCnt="0"/>
      <dgm:spPr/>
    </dgm:pt>
    <dgm:pt modelId="{41DD3D9B-4897-41A1-AD79-7945F451DF24}" type="pres">
      <dgm:prSet presAssocID="{0B5E0E2E-B8EE-46E7-99E5-4E5F1935A5CF}" presName="level2Shape" presStyleLbl="node4" presStyleIdx="6" presStyleCnt="13"/>
      <dgm:spPr/>
      <dgm:t>
        <a:bodyPr/>
        <a:lstStyle/>
        <a:p>
          <a:endParaRPr lang="en-IN"/>
        </a:p>
      </dgm:t>
    </dgm:pt>
    <dgm:pt modelId="{8B8251F4-A0D5-4C20-93E4-90222D3B2C7A}" type="pres">
      <dgm:prSet presAssocID="{0B5E0E2E-B8EE-46E7-99E5-4E5F1935A5CF}" presName="hierChild3" presStyleCnt="0"/>
      <dgm:spPr/>
    </dgm:pt>
    <dgm:pt modelId="{9FB1AC4A-2664-4AED-A474-B45F42F47FEE}" type="pres">
      <dgm:prSet presAssocID="{F6A50635-021E-4BD9-9BA7-D610491376EA}" presName="Name19" presStyleLbl="parChTrans1D4" presStyleIdx="7" presStyleCnt="13"/>
      <dgm:spPr/>
      <dgm:t>
        <a:bodyPr/>
        <a:lstStyle/>
        <a:p>
          <a:endParaRPr lang="en-IN"/>
        </a:p>
      </dgm:t>
    </dgm:pt>
    <dgm:pt modelId="{5CB4874D-693F-4683-853C-E3420988F04D}" type="pres">
      <dgm:prSet presAssocID="{ADE30125-0395-49AE-80CB-1F43A239253B}" presName="Name21" presStyleCnt="0"/>
      <dgm:spPr/>
    </dgm:pt>
    <dgm:pt modelId="{9AAF0D66-4230-4DA6-A0A9-9C7011D661A2}" type="pres">
      <dgm:prSet presAssocID="{ADE30125-0395-49AE-80CB-1F43A239253B}" presName="level2Shape" presStyleLbl="node4" presStyleIdx="7" presStyleCnt="13"/>
      <dgm:spPr/>
      <dgm:t>
        <a:bodyPr/>
        <a:lstStyle/>
        <a:p>
          <a:endParaRPr lang="en-IN"/>
        </a:p>
      </dgm:t>
    </dgm:pt>
    <dgm:pt modelId="{3D67BE1E-5675-4A51-AB3F-31AB5271DE10}" type="pres">
      <dgm:prSet presAssocID="{ADE30125-0395-49AE-80CB-1F43A239253B}" presName="hierChild3" presStyleCnt="0"/>
      <dgm:spPr/>
    </dgm:pt>
    <dgm:pt modelId="{529DAE1D-3424-44CB-A353-8AD70A492593}" type="pres">
      <dgm:prSet presAssocID="{1C5FDF4F-4F9E-47D0-96E2-F8FA64C01963}" presName="Name19" presStyleLbl="parChTrans1D4" presStyleIdx="8" presStyleCnt="13"/>
      <dgm:spPr/>
      <dgm:t>
        <a:bodyPr/>
        <a:lstStyle/>
        <a:p>
          <a:endParaRPr lang="en-IN"/>
        </a:p>
      </dgm:t>
    </dgm:pt>
    <dgm:pt modelId="{3424D2CF-FC8B-4FEE-94E4-A28D3E08FDA3}" type="pres">
      <dgm:prSet presAssocID="{4A439972-D3ED-42EB-B421-A52152133C8F}" presName="Name21" presStyleCnt="0"/>
      <dgm:spPr/>
    </dgm:pt>
    <dgm:pt modelId="{1F9C1453-D829-4D16-BC42-E18A365065E1}" type="pres">
      <dgm:prSet presAssocID="{4A439972-D3ED-42EB-B421-A52152133C8F}" presName="level2Shape" presStyleLbl="node4" presStyleIdx="8" presStyleCnt="13"/>
      <dgm:spPr/>
      <dgm:t>
        <a:bodyPr/>
        <a:lstStyle/>
        <a:p>
          <a:endParaRPr lang="en-IN"/>
        </a:p>
      </dgm:t>
    </dgm:pt>
    <dgm:pt modelId="{8E06AE03-32BD-4621-A830-920A88730DD3}" type="pres">
      <dgm:prSet presAssocID="{4A439972-D3ED-42EB-B421-A52152133C8F}" presName="hierChild3" presStyleCnt="0"/>
      <dgm:spPr/>
    </dgm:pt>
    <dgm:pt modelId="{9A7D5106-BD67-467D-8239-EB20F6823D83}" type="pres">
      <dgm:prSet presAssocID="{C1C088E7-3308-4DEB-9FBF-BF460BB8497C}" presName="Name19" presStyleLbl="parChTrans1D4" presStyleIdx="9" presStyleCnt="13"/>
      <dgm:spPr/>
      <dgm:t>
        <a:bodyPr/>
        <a:lstStyle/>
        <a:p>
          <a:endParaRPr lang="en-IN"/>
        </a:p>
      </dgm:t>
    </dgm:pt>
    <dgm:pt modelId="{95A94915-4CEC-4F8D-97FF-8FEE19044B87}" type="pres">
      <dgm:prSet presAssocID="{53473CCE-8CF4-4E36-B566-DBF9B4BA8455}" presName="Name21" presStyleCnt="0"/>
      <dgm:spPr/>
    </dgm:pt>
    <dgm:pt modelId="{3E3722D0-20A0-42CB-908A-3390C58BF032}" type="pres">
      <dgm:prSet presAssocID="{53473CCE-8CF4-4E36-B566-DBF9B4BA8455}" presName="level2Shape" presStyleLbl="node4" presStyleIdx="9" presStyleCnt="13"/>
      <dgm:spPr/>
      <dgm:t>
        <a:bodyPr/>
        <a:lstStyle/>
        <a:p>
          <a:endParaRPr lang="en-IN"/>
        </a:p>
      </dgm:t>
    </dgm:pt>
    <dgm:pt modelId="{7DBB56D0-B127-4EB8-BECB-830FA02C6F14}" type="pres">
      <dgm:prSet presAssocID="{53473CCE-8CF4-4E36-B566-DBF9B4BA8455}" presName="hierChild3" presStyleCnt="0"/>
      <dgm:spPr/>
    </dgm:pt>
    <dgm:pt modelId="{E6EC01B7-D500-424A-96E8-9C25E8E96BEA}" type="pres">
      <dgm:prSet presAssocID="{2457A8C7-9B52-4375-87EF-A15BA2718EA6}" presName="Name19" presStyleLbl="parChTrans1D4" presStyleIdx="10" presStyleCnt="13"/>
      <dgm:spPr/>
      <dgm:t>
        <a:bodyPr/>
        <a:lstStyle/>
        <a:p>
          <a:endParaRPr lang="en-IN"/>
        </a:p>
      </dgm:t>
    </dgm:pt>
    <dgm:pt modelId="{D644D86F-3CC9-4846-89F3-26A5F709A7EC}" type="pres">
      <dgm:prSet presAssocID="{FFE8134E-520F-40BB-B7D2-70F3AE563B91}" presName="Name21" presStyleCnt="0"/>
      <dgm:spPr/>
    </dgm:pt>
    <dgm:pt modelId="{9CCB10A7-ACC2-4C88-9F75-11376140AB3E}" type="pres">
      <dgm:prSet presAssocID="{FFE8134E-520F-40BB-B7D2-70F3AE563B91}" presName="level2Shape" presStyleLbl="node4" presStyleIdx="10" presStyleCnt="13"/>
      <dgm:spPr/>
      <dgm:t>
        <a:bodyPr/>
        <a:lstStyle/>
        <a:p>
          <a:endParaRPr lang="en-IN"/>
        </a:p>
      </dgm:t>
    </dgm:pt>
    <dgm:pt modelId="{3619EB25-6B25-4D7B-932C-71E9163D64AD}" type="pres">
      <dgm:prSet presAssocID="{FFE8134E-520F-40BB-B7D2-70F3AE563B91}" presName="hierChild3" presStyleCnt="0"/>
      <dgm:spPr/>
    </dgm:pt>
    <dgm:pt modelId="{A0B58209-C95E-4654-844F-696F021B2E00}" type="pres">
      <dgm:prSet presAssocID="{1FE3719D-E7A6-419D-A80A-123B32E6E2A1}" presName="Name19" presStyleLbl="parChTrans1D4" presStyleIdx="11" presStyleCnt="13"/>
      <dgm:spPr/>
      <dgm:t>
        <a:bodyPr/>
        <a:lstStyle/>
        <a:p>
          <a:endParaRPr lang="en-IN"/>
        </a:p>
      </dgm:t>
    </dgm:pt>
    <dgm:pt modelId="{F4C01098-8338-420D-A2F4-40B71B3117FC}" type="pres">
      <dgm:prSet presAssocID="{0F0109EF-42F4-43C0-AA2F-36C594345549}" presName="Name21" presStyleCnt="0"/>
      <dgm:spPr/>
    </dgm:pt>
    <dgm:pt modelId="{5C398E45-FCC6-4CB4-AE95-BDF768EBFF08}" type="pres">
      <dgm:prSet presAssocID="{0F0109EF-42F4-43C0-AA2F-36C594345549}" presName="level2Shape" presStyleLbl="node4" presStyleIdx="11" presStyleCnt="13"/>
      <dgm:spPr/>
      <dgm:t>
        <a:bodyPr/>
        <a:lstStyle/>
        <a:p>
          <a:endParaRPr lang="en-IN"/>
        </a:p>
      </dgm:t>
    </dgm:pt>
    <dgm:pt modelId="{7E7F3634-B608-4F3C-B9A2-29D3CE8BFAC4}" type="pres">
      <dgm:prSet presAssocID="{0F0109EF-42F4-43C0-AA2F-36C594345549}" presName="hierChild3" presStyleCnt="0"/>
      <dgm:spPr/>
    </dgm:pt>
    <dgm:pt modelId="{E6F4ED39-1C46-4C78-A3CF-9DF1581528D7}" type="pres">
      <dgm:prSet presAssocID="{78349353-B3CB-467E-BE0C-2FBB7AF333A0}" presName="Name19" presStyleLbl="parChTrans1D4" presStyleIdx="12" presStyleCnt="13"/>
      <dgm:spPr/>
      <dgm:t>
        <a:bodyPr/>
        <a:lstStyle/>
        <a:p>
          <a:endParaRPr lang="en-IN"/>
        </a:p>
      </dgm:t>
    </dgm:pt>
    <dgm:pt modelId="{31994CDC-111B-49CF-A6C4-5D4ACA5D5E35}" type="pres">
      <dgm:prSet presAssocID="{F46E3EBB-2F78-437C-BD4F-B9306A3B463F}" presName="Name21" presStyleCnt="0"/>
      <dgm:spPr/>
    </dgm:pt>
    <dgm:pt modelId="{26C5A848-B0F3-4384-A4DA-3F91F932F657}" type="pres">
      <dgm:prSet presAssocID="{F46E3EBB-2F78-437C-BD4F-B9306A3B463F}" presName="level2Shape" presStyleLbl="node4" presStyleIdx="12" presStyleCnt="13"/>
      <dgm:spPr/>
      <dgm:t>
        <a:bodyPr/>
        <a:lstStyle/>
        <a:p>
          <a:endParaRPr lang="en-IN"/>
        </a:p>
      </dgm:t>
    </dgm:pt>
    <dgm:pt modelId="{ABC1FE47-1FA9-4202-8705-C3C60F711238}" type="pres">
      <dgm:prSet presAssocID="{F46E3EBB-2F78-437C-BD4F-B9306A3B463F}" presName="hierChild3" presStyleCnt="0"/>
      <dgm:spPr/>
    </dgm:pt>
    <dgm:pt modelId="{D651ABCB-3730-47FE-8D86-5590E6E30C00}" type="pres">
      <dgm:prSet presAssocID="{3786F8AF-EAA2-42AD-86A7-5F84F1F9FA58}" presName="bgShapesFlow" presStyleCnt="0"/>
      <dgm:spPr/>
    </dgm:pt>
  </dgm:ptLst>
  <dgm:cxnLst>
    <dgm:cxn modelId="{00BE9293-5357-4F66-B1B2-155374A46E4C}" srcId="{3786F8AF-EAA2-42AD-86A7-5F84F1F9FA58}" destId="{BF84DD4E-CAD1-4632-863A-B113F184663A}" srcOrd="0" destOrd="0" parTransId="{AAF67485-2EF3-47E9-A7F9-71DF52E55CF2}" sibTransId="{06CF17C5-F087-4935-8C43-EE9B36564548}"/>
    <dgm:cxn modelId="{28B00D9C-BFEC-4902-8DE9-81F9F9BB5180}" type="presOf" srcId="{2992BDDC-FC18-40C9-99EE-F369B3A923F2}" destId="{BC0DF14C-DA7B-403B-8015-FBBE394D1C4F}" srcOrd="0" destOrd="0" presId="urn:microsoft.com/office/officeart/2005/8/layout/hierarchy6"/>
    <dgm:cxn modelId="{E21AC2E0-1593-4BF1-948F-4A1B4D64EF24}" type="presOf" srcId="{C1433A6E-D25E-465E-8F36-5E3E17D26544}" destId="{A364FA70-34A6-42FC-8A39-C64520036332}" srcOrd="0" destOrd="0" presId="urn:microsoft.com/office/officeart/2005/8/layout/hierarchy6"/>
    <dgm:cxn modelId="{62D92E88-A90C-4432-9B59-C945DB24D1DE}" srcId="{C66DDD6A-D0A0-4DC2-8C58-7F897EE2C12C}" destId="{0B5E0E2E-B8EE-46E7-99E5-4E5F1935A5CF}" srcOrd="0" destOrd="0" parTransId="{B6F3E733-A920-40D8-8CBF-85683358409C}" sibTransId="{331067EA-2772-4E10-91FB-A5114F8D50E1}"/>
    <dgm:cxn modelId="{3ABA429D-0194-40CE-9B91-C1CCC77AD1D2}" type="presOf" srcId="{0B5E0E2E-B8EE-46E7-99E5-4E5F1935A5CF}" destId="{41DD3D9B-4897-41A1-AD79-7945F451DF24}" srcOrd="0" destOrd="0" presId="urn:microsoft.com/office/officeart/2005/8/layout/hierarchy6"/>
    <dgm:cxn modelId="{DB258F58-920B-4497-AE60-B4232B061FDF}" type="presOf" srcId="{524FEA04-7968-4480-A482-07CA71398486}" destId="{59A7DD3B-8FBC-4EE8-8E2A-CF495B2EA944}" srcOrd="0" destOrd="0" presId="urn:microsoft.com/office/officeart/2005/8/layout/hierarchy6"/>
    <dgm:cxn modelId="{85A70EB6-2DF2-4677-A834-82FEE4F57CD4}" srcId="{FFE8134E-520F-40BB-B7D2-70F3AE563B91}" destId="{0F0109EF-42F4-43C0-AA2F-36C594345549}" srcOrd="0" destOrd="0" parTransId="{1FE3719D-E7A6-419D-A80A-123B32E6E2A1}" sibTransId="{F302A24F-B97D-4B09-8CA6-3AD5CD5AC491}"/>
    <dgm:cxn modelId="{2A852B9E-6F94-4FA1-A69F-18DBF5FA377B}" type="presOf" srcId="{1E225DF8-61F1-4F54-BF3B-B4A19DFED7BC}" destId="{93DED282-35E7-4813-AC40-3731E22D46C1}" srcOrd="0" destOrd="0" presId="urn:microsoft.com/office/officeart/2005/8/layout/hierarchy6"/>
    <dgm:cxn modelId="{FBD0337F-D8BF-4382-9EE7-CD910E7C19A4}" type="presOf" srcId="{ADE30125-0395-49AE-80CB-1F43A239253B}" destId="{9AAF0D66-4230-4DA6-A0A9-9C7011D661A2}" srcOrd="0" destOrd="0" presId="urn:microsoft.com/office/officeart/2005/8/layout/hierarchy6"/>
    <dgm:cxn modelId="{8049F4E3-59FD-4EAC-A80C-3BAEF5605167}" type="presOf" srcId="{1FE3719D-E7A6-419D-A80A-123B32E6E2A1}" destId="{A0B58209-C95E-4654-844F-696F021B2E00}" srcOrd="0" destOrd="0" presId="urn:microsoft.com/office/officeart/2005/8/layout/hierarchy6"/>
    <dgm:cxn modelId="{4B927427-F09C-4A57-84B4-63973F129CD0}" srcId="{50985401-CB64-485E-8457-FE8F05F46ECD}" destId="{524FEA04-7968-4480-A482-07CA71398486}" srcOrd="0" destOrd="0" parTransId="{02471732-E6AB-46D3-A85F-F2E8F6F70DA4}" sibTransId="{BC262675-81C8-4549-A479-048627C40D4D}"/>
    <dgm:cxn modelId="{CEB5F3C9-B62A-4C9D-BAD5-9EBB10919080}" srcId="{ACA1EF63-49BC-4A49-98D6-96FEBECD2DDD}" destId="{F46E3EBB-2F78-437C-BD4F-B9306A3B463F}" srcOrd="4" destOrd="0" parTransId="{78349353-B3CB-467E-BE0C-2FBB7AF333A0}" sibTransId="{02E30EF7-25B5-425C-BC6B-AA76992FAA7D}"/>
    <dgm:cxn modelId="{85FE85D4-248A-42FD-89A9-26E98D411B94}" type="presOf" srcId="{A95C3486-BDBA-4B53-BFD0-5E539B33C010}" destId="{03A3B6A6-B248-4DE9-B08A-994A0DCFD55C}" srcOrd="0" destOrd="0" presId="urn:microsoft.com/office/officeart/2005/8/layout/hierarchy6"/>
    <dgm:cxn modelId="{EE517AC9-BC60-4785-ACC4-9A7EAFEDD656}" srcId="{2E746B25-EBCF-4E6C-94C6-224C49D846EF}" destId="{50985401-CB64-485E-8457-FE8F05F46ECD}" srcOrd="1" destOrd="0" parTransId="{226EBDC0-D526-400B-A6C4-599924C5A0C2}" sibTransId="{51CA8ECC-974E-4D05-9DBE-E852FC2A4091}"/>
    <dgm:cxn modelId="{AF318C81-89EA-4A7F-96C6-A5D78956CEED}" type="presOf" srcId="{FAFEBD9A-8872-41F5-B0C6-25433128E649}" destId="{285E8AA7-791B-4734-A904-4B23275D63CC}" srcOrd="0" destOrd="0" presId="urn:microsoft.com/office/officeart/2005/8/layout/hierarchy6"/>
    <dgm:cxn modelId="{321290C8-8C75-4D82-A947-ABAE2103838F}" srcId="{ACA1EF63-49BC-4A49-98D6-96FEBECD2DDD}" destId="{FFE8134E-520F-40BB-B7D2-70F3AE563B91}" srcOrd="3" destOrd="0" parTransId="{2457A8C7-9B52-4375-87EF-A15BA2718EA6}" sibTransId="{175B9FD8-52C9-49A7-9B3B-888D398AB75F}"/>
    <dgm:cxn modelId="{E1AD3227-A37C-48A6-A2C8-A46958B343C9}" type="presOf" srcId="{ACA1EF63-49BC-4A49-98D6-96FEBECD2DDD}" destId="{B89F1960-E960-42AD-8AF8-27BC37F2F0A2}" srcOrd="0" destOrd="0" presId="urn:microsoft.com/office/officeart/2005/8/layout/hierarchy6"/>
    <dgm:cxn modelId="{C4EB58CF-A1ED-479E-87B5-60E0D48358D2}" srcId="{C66DDD6A-D0A0-4DC2-8C58-7F897EE2C12C}" destId="{ADE30125-0395-49AE-80CB-1F43A239253B}" srcOrd="1" destOrd="0" parTransId="{F6A50635-021E-4BD9-9BA7-D610491376EA}" sibTransId="{5613463F-F599-4975-A8E1-0D31B5FCAA0D}"/>
    <dgm:cxn modelId="{A1460DD7-E0D1-4C0B-A4A3-64B536E0F6E3}" type="presOf" srcId="{226EBDC0-D526-400B-A6C4-599924C5A0C2}" destId="{75464043-2839-4B5B-A37C-AD880C99EE0B}" srcOrd="0" destOrd="0" presId="urn:microsoft.com/office/officeart/2005/8/layout/hierarchy6"/>
    <dgm:cxn modelId="{424B1F95-9B77-4F2A-B6A8-772FC3E8EEBB}" type="presOf" srcId="{02471732-E6AB-46D3-A85F-F2E8F6F70DA4}" destId="{0C54AF0F-C6AF-4B3F-8B20-730E3E500EA3}" srcOrd="0" destOrd="0" presId="urn:microsoft.com/office/officeart/2005/8/layout/hierarchy6"/>
    <dgm:cxn modelId="{A4E053EF-3278-451A-89EB-5136F13C5935}" srcId="{2E746B25-EBCF-4E6C-94C6-224C49D846EF}" destId="{5F1FDC58-08C1-4C1D-8B94-3325374B31BA}" srcOrd="0" destOrd="0" parTransId="{C1433A6E-D25E-465E-8F36-5E3E17D26544}" sibTransId="{7B6E3ABF-FA98-4618-B81E-5D83D5A2B514}"/>
    <dgm:cxn modelId="{9336EA4A-EE80-4712-9C8B-FAF2F82EC659}" type="presOf" srcId="{227475AA-5611-42EB-A1AE-0ED22298CD11}" destId="{7B5A9824-5258-4028-9560-5BDEDFB53097}" srcOrd="0" destOrd="0" presId="urn:microsoft.com/office/officeart/2005/8/layout/hierarchy6"/>
    <dgm:cxn modelId="{CB7556FF-498F-4AE1-B779-B51C82BC5403}" type="presOf" srcId="{F6A50635-021E-4BD9-9BA7-D610491376EA}" destId="{9FB1AC4A-2664-4AED-A474-B45F42F47FEE}" srcOrd="0" destOrd="0" presId="urn:microsoft.com/office/officeart/2005/8/layout/hierarchy6"/>
    <dgm:cxn modelId="{B22C225D-AF3C-4A75-BC0D-16E079EC858E}" srcId="{A95C3486-BDBA-4B53-BFD0-5E539B33C010}" destId="{657BF2EF-17B0-4534-88FC-DF57C89164F7}" srcOrd="1" destOrd="0" parTransId="{C4C43585-615E-46E1-8632-A3A5B2D5A8C3}" sibTransId="{CDB04CA8-0537-4FF0-9B0A-8B15642D6416}"/>
    <dgm:cxn modelId="{03A53810-A91F-4360-91EC-DBDB7A943AE6}" type="presOf" srcId="{C4C43585-615E-46E1-8632-A3A5B2D5A8C3}" destId="{E4146B34-F1C5-4DEC-955E-8C02896444BF}" srcOrd="0" destOrd="0" presId="urn:microsoft.com/office/officeart/2005/8/layout/hierarchy6"/>
    <dgm:cxn modelId="{E027D2D2-ADBB-4F17-9B50-D9730D9B570A}" srcId="{A95C3486-BDBA-4B53-BFD0-5E539B33C010}" destId="{ACA1EF63-49BC-4A49-98D6-96FEBECD2DDD}" srcOrd="2" destOrd="0" parTransId="{FAFEBD9A-8872-41F5-B0C6-25433128E649}" sibTransId="{B223BC44-929E-4D00-951C-9B9059D70923}"/>
    <dgm:cxn modelId="{45B32B2D-0367-48CF-8199-B641C8553855}" type="presOf" srcId="{78349353-B3CB-467E-BE0C-2FBB7AF333A0}" destId="{E6F4ED39-1C46-4C78-A3CF-9DF1581528D7}" srcOrd="0" destOrd="0" presId="urn:microsoft.com/office/officeart/2005/8/layout/hierarchy6"/>
    <dgm:cxn modelId="{54E0EFEB-7DCB-4463-BBC2-9B307AA49786}" type="presOf" srcId="{50985401-CB64-485E-8457-FE8F05F46ECD}" destId="{D833DB19-0B69-427D-BC6C-09072BA1D432}" srcOrd="0" destOrd="0" presId="urn:microsoft.com/office/officeart/2005/8/layout/hierarchy6"/>
    <dgm:cxn modelId="{33D00830-BBE3-476B-AFA4-8598B5F92788}" type="presOf" srcId="{5F1FDC58-08C1-4C1D-8B94-3325374B31BA}" destId="{25F9B7FB-6618-492A-B3DE-4F08AFF3FD9E}" srcOrd="0" destOrd="0" presId="urn:microsoft.com/office/officeart/2005/8/layout/hierarchy6"/>
    <dgm:cxn modelId="{68B2D08D-54A1-478B-93C2-3A01E8806567}" type="presOf" srcId="{3786F8AF-EAA2-42AD-86A7-5F84F1F9FA58}" destId="{4FAE3C08-F933-46B6-8072-F346F543374A}" srcOrd="0" destOrd="0" presId="urn:microsoft.com/office/officeart/2005/8/layout/hierarchy6"/>
    <dgm:cxn modelId="{E98A9FAB-E090-45BC-9431-DF7DCBF2DC7D}" srcId="{ACA1EF63-49BC-4A49-98D6-96FEBECD2DDD}" destId="{131B0DD2-0B41-4488-8D28-4EABDE37BF55}" srcOrd="0" destOrd="0" parTransId="{F5279EC4-8D00-4E9B-9EB5-67D94ED87B6B}" sibTransId="{49C2230D-0238-4BDE-AC06-30A73F856A4C}"/>
    <dgm:cxn modelId="{99CCC3E1-3522-41C7-8042-083D080C8C0E}" srcId="{BF84DD4E-CAD1-4632-863A-B113F184663A}" destId="{A95C3486-BDBA-4B53-BFD0-5E539B33C010}" srcOrd="0" destOrd="0" parTransId="{227475AA-5611-42EB-A1AE-0ED22298CD11}" sibTransId="{C66290AB-118A-4FE2-85DC-87EB6DE34227}"/>
    <dgm:cxn modelId="{B2748D43-E304-408F-BC03-194AFECDB3AF}" srcId="{ACA1EF63-49BC-4A49-98D6-96FEBECD2DDD}" destId="{53473CCE-8CF4-4E36-B566-DBF9B4BA8455}" srcOrd="2" destOrd="0" parTransId="{C1C088E7-3308-4DEB-9FBF-BF460BB8497C}" sibTransId="{2B2D468B-B7D5-4564-AF03-D0812D28CE3D}"/>
    <dgm:cxn modelId="{42DBD7D5-6CA2-4E07-86D1-8CAB2C93AA25}" type="presOf" srcId="{C1C088E7-3308-4DEB-9FBF-BF460BB8497C}" destId="{9A7D5106-BD67-467D-8239-EB20F6823D83}" srcOrd="0" destOrd="0" presId="urn:microsoft.com/office/officeart/2005/8/layout/hierarchy6"/>
    <dgm:cxn modelId="{FE1D0424-E3B0-4257-AB5E-178AB7A29D38}" type="presOf" srcId="{FFE8134E-520F-40BB-B7D2-70F3AE563B91}" destId="{9CCB10A7-ACC2-4C88-9F75-11376140AB3E}" srcOrd="0" destOrd="0" presId="urn:microsoft.com/office/officeart/2005/8/layout/hierarchy6"/>
    <dgm:cxn modelId="{879CBA4E-5865-4A21-8FCA-FA3466931C52}" srcId="{A95C3486-BDBA-4B53-BFD0-5E539B33C010}" destId="{2E746B25-EBCF-4E6C-94C6-224C49D846EF}" srcOrd="0" destOrd="0" parTransId="{2992BDDC-FC18-40C9-99EE-F369B3A923F2}" sibTransId="{AB523CB5-FAA0-4352-9B07-774F01791BA0}"/>
    <dgm:cxn modelId="{3459BA7E-7C76-4F79-BE6A-8D31895E5E88}" type="presOf" srcId="{0F0109EF-42F4-43C0-AA2F-36C594345549}" destId="{5C398E45-FCC6-4CB4-AE95-BDF768EBFF08}" srcOrd="0" destOrd="0" presId="urn:microsoft.com/office/officeart/2005/8/layout/hierarchy6"/>
    <dgm:cxn modelId="{782FB65C-003E-46C8-AC8C-53892D9455F6}" type="presOf" srcId="{2457A8C7-9B52-4375-87EF-A15BA2718EA6}" destId="{E6EC01B7-D500-424A-96E8-9C25E8E96BEA}" srcOrd="0" destOrd="0" presId="urn:microsoft.com/office/officeart/2005/8/layout/hierarchy6"/>
    <dgm:cxn modelId="{105D691D-87B8-45F0-98CF-B55723456747}" type="presOf" srcId="{BF84DD4E-CAD1-4632-863A-B113F184663A}" destId="{A8E6DE5F-6051-4D68-9D9B-3F2A0F70B009}" srcOrd="0" destOrd="0" presId="urn:microsoft.com/office/officeart/2005/8/layout/hierarchy6"/>
    <dgm:cxn modelId="{E334160A-C687-4CA1-B0E3-B98F4AED4F2F}" type="presOf" srcId="{F5279EC4-8D00-4E9B-9EB5-67D94ED87B6B}" destId="{C498D0B1-6D9A-4A86-8C59-75A2D74EA6F1}" srcOrd="0" destOrd="0" presId="urn:microsoft.com/office/officeart/2005/8/layout/hierarchy6"/>
    <dgm:cxn modelId="{C8AEE478-9675-421D-9329-49C98B5403D8}" srcId="{C66DDD6A-D0A0-4DC2-8C58-7F897EE2C12C}" destId="{4A439972-D3ED-42EB-B421-A52152133C8F}" srcOrd="2" destOrd="0" parTransId="{1C5FDF4F-4F9E-47D0-96E2-F8FA64C01963}" sibTransId="{06C13B7C-9D5F-4B86-9E75-F9698BD001D0}"/>
    <dgm:cxn modelId="{AF6A3D5C-DFEC-480F-892A-846CDBFCF467}" type="presOf" srcId="{53473CCE-8CF4-4E36-B566-DBF9B4BA8455}" destId="{3E3722D0-20A0-42CB-908A-3390C58BF032}" srcOrd="0" destOrd="0" presId="urn:microsoft.com/office/officeart/2005/8/layout/hierarchy6"/>
    <dgm:cxn modelId="{02B541D9-0776-4F67-BFDB-E0103B8D40EE}" type="presOf" srcId="{C66DDD6A-D0A0-4DC2-8C58-7F897EE2C12C}" destId="{A6DAE502-96C2-4AE6-93E0-BF2830B6CE6B}" srcOrd="0" destOrd="0" presId="urn:microsoft.com/office/officeart/2005/8/layout/hierarchy6"/>
    <dgm:cxn modelId="{418EE94F-0A8E-47E6-B7EA-FADF67023FB9}" srcId="{2E746B25-EBCF-4E6C-94C6-224C49D846EF}" destId="{1E225DF8-61F1-4F54-BF3B-B4A19DFED7BC}" srcOrd="2" destOrd="0" parTransId="{30DDA8EE-6867-41AB-B28F-4EA5160E11A7}" sibTransId="{BF7BA497-2AF0-41FB-B3AF-011FD6768B72}"/>
    <dgm:cxn modelId="{78F7DC67-3663-49DE-AB6A-0235F4E1DD96}" srcId="{ACA1EF63-49BC-4A49-98D6-96FEBECD2DDD}" destId="{C66DDD6A-D0A0-4DC2-8C58-7F897EE2C12C}" srcOrd="1" destOrd="0" parTransId="{58BB4B87-4E5F-45D2-9BB3-482AC72AD207}" sibTransId="{A7AC4EDA-B151-4323-90C2-3A91AD164995}"/>
    <dgm:cxn modelId="{BA7E3D0E-A22A-4B3E-B845-4982146C8FF3}" type="presOf" srcId="{30DDA8EE-6867-41AB-B28F-4EA5160E11A7}" destId="{2B1D1363-A3C3-440F-9C44-DC1A7FFE3D82}" srcOrd="0" destOrd="0" presId="urn:microsoft.com/office/officeart/2005/8/layout/hierarchy6"/>
    <dgm:cxn modelId="{D4D93401-B936-48BC-8D14-EA35C0FFFD2D}" type="presOf" srcId="{657BF2EF-17B0-4534-88FC-DF57C89164F7}" destId="{8E39F913-E596-40B9-B2D6-A21CE3FBB53F}" srcOrd="0" destOrd="0" presId="urn:microsoft.com/office/officeart/2005/8/layout/hierarchy6"/>
    <dgm:cxn modelId="{128B532D-B46C-48A0-A710-176E597A599A}" type="presOf" srcId="{1C5FDF4F-4F9E-47D0-96E2-F8FA64C01963}" destId="{529DAE1D-3424-44CB-A353-8AD70A492593}" srcOrd="0" destOrd="0" presId="urn:microsoft.com/office/officeart/2005/8/layout/hierarchy6"/>
    <dgm:cxn modelId="{2A6EFD11-F95B-42D6-886A-06A2C0B65449}" type="presOf" srcId="{4A439972-D3ED-42EB-B421-A52152133C8F}" destId="{1F9C1453-D829-4D16-BC42-E18A365065E1}" srcOrd="0" destOrd="0" presId="urn:microsoft.com/office/officeart/2005/8/layout/hierarchy6"/>
    <dgm:cxn modelId="{1E55769C-3A5B-49DD-B4BE-9F3D7CA1705E}" type="presOf" srcId="{58BB4B87-4E5F-45D2-9BB3-482AC72AD207}" destId="{15B374FE-153D-4D1F-8A8D-57A765F91647}" srcOrd="0" destOrd="0" presId="urn:microsoft.com/office/officeart/2005/8/layout/hierarchy6"/>
    <dgm:cxn modelId="{AAE41E60-DDFA-41E7-B0A8-97E9EF5F5F62}" type="presOf" srcId="{B6F3E733-A920-40D8-8CBF-85683358409C}" destId="{1A57F245-BAC6-47E6-ADFF-E5394C09B018}" srcOrd="0" destOrd="0" presId="urn:microsoft.com/office/officeart/2005/8/layout/hierarchy6"/>
    <dgm:cxn modelId="{B3D3EF03-35F1-4501-BDA5-C043F9E5B2F1}" type="presOf" srcId="{2E746B25-EBCF-4E6C-94C6-224C49D846EF}" destId="{A2A0030E-B743-4209-B2E0-2952F10A268D}" srcOrd="0" destOrd="0" presId="urn:microsoft.com/office/officeart/2005/8/layout/hierarchy6"/>
    <dgm:cxn modelId="{88DBD7D5-3CA1-4AB2-8490-21C30E239E84}" type="presOf" srcId="{131B0DD2-0B41-4488-8D28-4EABDE37BF55}" destId="{6A819E89-F60B-41BB-B26F-1D84F300E73F}" srcOrd="0" destOrd="0" presId="urn:microsoft.com/office/officeart/2005/8/layout/hierarchy6"/>
    <dgm:cxn modelId="{6ED36AE3-3900-48E1-9458-0478ECB4C231}" type="presOf" srcId="{F46E3EBB-2F78-437C-BD4F-B9306A3B463F}" destId="{26C5A848-B0F3-4384-A4DA-3F91F932F657}" srcOrd="0" destOrd="0" presId="urn:microsoft.com/office/officeart/2005/8/layout/hierarchy6"/>
    <dgm:cxn modelId="{FADBFFAA-6731-4AD9-89DB-8C1E41ED9981}" type="presParOf" srcId="{4FAE3C08-F933-46B6-8072-F346F543374A}" destId="{22E90A5E-A9ED-4C71-8558-06FC336DEDFC}" srcOrd="0" destOrd="0" presId="urn:microsoft.com/office/officeart/2005/8/layout/hierarchy6"/>
    <dgm:cxn modelId="{C041E1AB-38DC-401E-9BF6-F884C770534E}" type="presParOf" srcId="{22E90A5E-A9ED-4C71-8558-06FC336DEDFC}" destId="{EF357065-2A77-4CFE-A9B1-0C0A1B9BDD65}" srcOrd="0" destOrd="0" presId="urn:microsoft.com/office/officeart/2005/8/layout/hierarchy6"/>
    <dgm:cxn modelId="{20EAFB5C-937B-4B1C-B1DF-CD83A1BAC123}" type="presParOf" srcId="{EF357065-2A77-4CFE-A9B1-0C0A1B9BDD65}" destId="{CB97696A-A40C-4B33-A8E1-A7A448EA82A8}" srcOrd="0" destOrd="0" presId="urn:microsoft.com/office/officeart/2005/8/layout/hierarchy6"/>
    <dgm:cxn modelId="{A1D09D9D-D717-4F8A-B8FB-2F145E486241}" type="presParOf" srcId="{CB97696A-A40C-4B33-A8E1-A7A448EA82A8}" destId="{A8E6DE5F-6051-4D68-9D9B-3F2A0F70B009}" srcOrd="0" destOrd="0" presId="urn:microsoft.com/office/officeart/2005/8/layout/hierarchy6"/>
    <dgm:cxn modelId="{427BAA2A-2989-449D-802B-D83ADABDF3A8}" type="presParOf" srcId="{CB97696A-A40C-4B33-A8E1-A7A448EA82A8}" destId="{F9405E19-4D7F-4FAA-BE59-5F24B37F4F8F}" srcOrd="1" destOrd="0" presId="urn:microsoft.com/office/officeart/2005/8/layout/hierarchy6"/>
    <dgm:cxn modelId="{157720D7-9336-402F-8CCA-FF12F323B0D9}" type="presParOf" srcId="{F9405E19-4D7F-4FAA-BE59-5F24B37F4F8F}" destId="{7B5A9824-5258-4028-9560-5BDEDFB53097}" srcOrd="0" destOrd="0" presId="urn:microsoft.com/office/officeart/2005/8/layout/hierarchy6"/>
    <dgm:cxn modelId="{E310088E-2A7A-46C7-932C-30CB82CC53BA}" type="presParOf" srcId="{F9405E19-4D7F-4FAA-BE59-5F24B37F4F8F}" destId="{583686A8-AC37-4171-B4E5-1738AE550DB9}" srcOrd="1" destOrd="0" presId="urn:microsoft.com/office/officeart/2005/8/layout/hierarchy6"/>
    <dgm:cxn modelId="{E1C3CAE1-EBEB-49E7-9D48-6B98C562F4C3}" type="presParOf" srcId="{583686A8-AC37-4171-B4E5-1738AE550DB9}" destId="{03A3B6A6-B248-4DE9-B08A-994A0DCFD55C}" srcOrd="0" destOrd="0" presId="urn:microsoft.com/office/officeart/2005/8/layout/hierarchy6"/>
    <dgm:cxn modelId="{7E2589E5-FEB4-4D4F-8794-C3356F153072}" type="presParOf" srcId="{583686A8-AC37-4171-B4E5-1738AE550DB9}" destId="{956928CD-A9EC-4111-BE59-302082A639D1}" srcOrd="1" destOrd="0" presId="urn:microsoft.com/office/officeart/2005/8/layout/hierarchy6"/>
    <dgm:cxn modelId="{05C99068-F26C-4846-851D-06B1854B03C2}" type="presParOf" srcId="{956928CD-A9EC-4111-BE59-302082A639D1}" destId="{BC0DF14C-DA7B-403B-8015-FBBE394D1C4F}" srcOrd="0" destOrd="0" presId="urn:microsoft.com/office/officeart/2005/8/layout/hierarchy6"/>
    <dgm:cxn modelId="{FB27444C-0433-47BA-810C-1686051EE35D}" type="presParOf" srcId="{956928CD-A9EC-4111-BE59-302082A639D1}" destId="{B1092E2C-F615-4A83-978B-A5628BE68E42}" srcOrd="1" destOrd="0" presId="urn:microsoft.com/office/officeart/2005/8/layout/hierarchy6"/>
    <dgm:cxn modelId="{DCB80B45-BCDF-4196-8B02-95B569A7BF87}" type="presParOf" srcId="{B1092E2C-F615-4A83-978B-A5628BE68E42}" destId="{A2A0030E-B743-4209-B2E0-2952F10A268D}" srcOrd="0" destOrd="0" presId="urn:microsoft.com/office/officeart/2005/8/layout/hierarchy6"/>
    <dgm:cxn modelId="{4F5FAF8B-88C9-4B95-BD56-ABA089A4C81D}" type="presParOf" srcId="{B1092E2C-F615-4A83-978B-A5628BE68E42}" destId="{AE34AED8-EBA9-4DC1-AFC3-28639B9C25CF}" srcOrd="1" destOrd="0" presId="urn:microsoft.com/office/officeart/2005/8/layout/hierarchy6"/>
    <dgm:cxn modelId="{94A5B4C2-4DFD-41EE-92C7-4D3547D400E7}" type="presParOf" srcId="{AE34AED8-EBA9-4DC1-AFC3-28639B9C25CF}" destId="{A364FA70-34A6-42FC-8A39-C64520036332}" srcOrd="0" destOrd="0" presId="urn:microsoft.com/office/officeart/2005/8/layout/hierarchy6"/>
    <dgm:cxn modelId="{2A863815-E77E-475F-9EB2-31044956457A}" type="presParOf" srcId="{AE34AED8-EBA9-4DC1-AFC3-28639B9C25CF}" destId="{2A6EBF5C-D59D-4324-BB0E-EAF452FDE204}" srcOrd="1" destOrd="0" presId="urn:microsoft.com/office/officeart/2005/8/layout/hierarchy6"/>
    <dgm:cxn modelId="{69B6BFE0-D301-4485-A8CB-C3EA2321BF82}" type="presParOf" srcId="{2A6EBF5C-D59D-4324-BB0E-EAF452FDE204}" destId="{25F9B7FB-6618-492A-B3DE-4F08AFF3FD9E}" srcOrd="0" destOrd="0" presId="urn:microsoft.com/office/officeart/2005/8/layout/hierarchy6"/>
    <dgm:cxn modelId="{2D2DFA3E-1F72-444C-A837-FF75AC4C0698}" type="presParOf" srcId="{2A6EBF5C-D59D-4324-BB0E-EAF452FDE204}" destId="{A5FC1B86-CE0F-4C01-AEAC-E5B03A9BD0D1}" srcOrd="1" destOrd="0" presId="urn:microsoft.com/office/officeart/2005/8/layout/hierarchy6"/>
    <dgm:cxn modelId="{F05A7185-F87C-4742-93FB-2454C3A335CC}" type="presParOf" srcId="{AE34AED8-EBA9-4DC1-AFC3-28639B9C25CF}" destId="{75464043-2839-4B5B-A37C-AD880C99EE0B}" srcOrd="2" destOrd="0" presId="urn:microsoft.com/office/officeart/2005/8/layout/hierarchy6"/>
    <dgm:cxn modelId="{DB08EF83-736B-42D9-8588-477FFAED148F}" type="presParOf" srcId="{AE34AED8-EBA9-4DC1-AFC3-28639B9C25CF}" destId="{09C087D3-AC30-4600-BC4C-1EAE46425ED0}" srcOrd="3" destOrd="0" presId="urn:microsoft.com/office/officeart/2005/8/layout/hierarchy6"/>
    <dgm:cxn modelId="{65D5D120-1A19-45F2-A097-B41C8D1D87E1}" type="presParOf" srcId="{09C087D3-AC30-4600-BC4C-1EAE46425ED0}" destId="{D833DB19-0B69-427D-BC6C-09072BA1D432}" srcOrd="0" destOrd="0" presId="urn:microsoft.com/office/officeart/2005/8/layout/hierarchy6"/>
    <dgm:cxn modelId="{4FF1D2D3-264C-4745-AB97-75E54AD6DCF8}" type="presParOf" srcId="{09C087D3-AC30-4600-BC4C-1EAE46425ED0}" destId="{70615232-23BD-4C69-8614-0F4B328A55CD}" srcOrd="1" destOrd="0" presId="urn:microsoft.com/office/officeart/2005/8/layout/hierarchy6"/>
    <dgm:cxn modelId="{B222AA8D-76B7-4257-8966-A92A8CEDFA5E}" type="presParOf" srcId="{70615232-23BD-4C69-8614-0F4B328A55CD}" destId="{0C54AF0F-C6AF-4B3F-8B20-730E3E500EA3}" srcOrd="0" destOrd="0" presId="urn:microsoft.com/office/officeart/2005/8/layout/hierarchy6"/>
    <dgm:cxn modelId="{340C3BE3-DD36-47FA-906A-AB512010728D}" type="presParOf" srcId="{70615232-23BD-4C69-8614-0F4B328A55CD}" destId="{946BAADC-C1A5-46F7-A341-D6E3E603CC49}" srcOrd="1" destOrd="0" presId="urn:microsoft.com/office/officeart/2005/8/layout/hierarchy6"/>
    <dgm:cxn modelId="{E32CEA6B-6DD7-440C-B6DF-9B8B00645222}" type="presParOf" srcId="{946BAADC-C1A5-46F7-A341-D6E3E603CC49}" destId="{59A7DD3B-8FBC-4EE8-8E2A-CF495B2EA944}" srcOrd="0" destOrd="0" presId="urn:microsoft.com/office/officeart/2005/8/layout/hierarchy6"/>
    <dgm:cxn modelId="{29DEEF4D-B0EB-43FD-A0D7-53A4DB6AA8B1}" type="presParOf" srcId="{946BAADC-C1A5-46F7-A341-D6E3E603CC49}" destId="{7E0906E3-1E2E-4E59-BF35-85BD1EC6AB56}" srcOrd="1" destOrd="0" presId="urn:microsoft.com/office/officeart/2005/8/layout/hierarchy6"/>
    <dgm:cxn modelId="{E2B5DF01-40C8-4FE5-8066-0F5B95248927}" type="presParOf" srcId="{AE34AED8-EBA9-4DC1-AFC3-28639B9C25CF}" destId="{2B1D1363-A3C3-440F-9C44-DC1A7FFE3D82}" srcOrd="4" destOrd="0" presId="urn:microsoft.com/office/officeart/2005/8/layout/hierarchy6"/>
    <dgm:cxn modelId="{41612A2F-6D57-48A9-967A-607DA94E3AB2}" type="presParOf" srcId="{AE34AED8-EBA9-4DC1-AFC3-28639B9C25CF}" destId="{093F174F-C417-4DFC-9374-3145D25F2694}" srcOrd="5" destOrd="0" presId="urn:microsoft.com/office/officeart/2005/8/layout/hierarchy6"/>
    <dgm:cxn modelId="{7A402B8E-160D-4C7A-A06C-664696FAEC14}" type="presParOf" srcId="{093F174F-C417-4DFC-9374-3145D25F2694}" destId="{93DED282-35E7-4813-AC40-3731E22D46C1}" srcOrd="0" destOrd="0" presId="urn:microsoft.com/office/officeart/2005/8/layout/hierarchy6"/>
    <dgm:cxn modelId="{027FA8BE-7BBF-4A7A-A089-AC48A7F8EAC7}" type="presParOf" srcId="{093F174F-C417-4DFC-9374-3145D25F2694}" destId="{49E53FF4-60E9-492D-BF30-D70CE47120E9}" srcOrd="1" destOrd="0" presId="urn:microsoft.com/office/officeart/2005/8/layout/hierarchy6"/>
    <dgm:cxn modelId="{4619217E-68B9-4718-9169-5C9FDB19CE1F}" type="presParOf" srcId="{956928CD-A9EC-4111-BE59-302082A639D1}" destId="{E4146B34-F1C5-4DEC-955E-8C02896444BF}" srcOrd="2" destOrd="0" presId="urn:microsoft.com/office/officeart/2005/8/layout/hierarchy6"/>
    <dgm:cxn modelId="{8F5D2BD4-D56F-4D59-A769-13F057DF0FB0}" type="presParOf" srcId="{956928CD-A9EC-4111-BE59-302082A639D1}" destId="{275EFFD4-ABF9-4844-9DAC-14E5D658F59D}" srcOrd="3" destOrd="0" presId="urn:microsoft.com/office/officeart/2005/8/layout/hierarchy6"/>
    <dgm:cxn modelId="{432F101A-FC09-4AE7-84E3-3242DFA04522}" type="presParOf" srcId="{275EFFD4-ABF9-4844-9DAC-14E5D658F59D}" destId="{8E39F913-E596-40B9-B2D6-A21CE3FBB53F}" srcOrd="0" destOrd="0" presId="urn:microsoft.com/office/officeart/2005/8/layout/hierarchy6"/>
    <dgm:cxn modelId="{411727FD-AF3F-4905-A488-0D4CBAAE4186}" type="presParOf" srcId="{275EFFD4-ABF9-4844-9DAC-14E5D658F59D}" destId="{8CDDE358-475C-4732-9916-66C4FF0EE2A4}" srcOrd="1" destOrd="0" presId="urn:microsoft.com/office/officeart/2005/8/layout/hierarchy6"/>
    <dgm:cxn modelId="{DF0932DF-C720-4ECE-9807-97239626E1BE}" type="presParOf" srcId="{956928CD-A9EC-4111-BE59-302082A639D1}" destId="{285E8AA7-791B-4734-A904-4B23275D63CC}" srcOrd="4" destOrd="0" presId="urn:microsoft.com/office/officeart/2005/8/layout/hierarchy6"/>
    <dgm:cxn modelId="{25E04295-78F9-4607-9E14-272A92ACD36E}" type="presParOf" srcId="{956928CD-A9EC-4111-BE59-302082A639D1}" destId="{4BACCD1F-0347-4FB8-A3A7-6010B1E9EC7C}" srcOrd="5" destOrd="0" presId="urn:microsoft.com/office/officeart/2005/8/layout/hierarchy6"/>
    <dgm:cxn modelId="{AACF1967-131C-4422-820C-0D91AC75B874}" type="presParOf" srcId="{4BACCD1F-0347-4FB8-A3A7-6010B1E9EC7C}" destId="{B89F1960-E960-42AD-8AF8-27BC37F2F0A2}" srcOrd="0" destOrd="0" presId="urn:microsoft.com/office/officeart/2005/8/layout/hierarchy6"/>
    <dgm:cxn modelId="{16AF2D5D-B9C6-4E54-8F89-BF1A30BD264D}" type="presParOf" srcId="{4BACCD1F-0347-4FB8-A3A7-6010B1E9EC7C}" destId="{015DAB8E-A0DC-41B5-969D-6B235D501E63}" srcOrd="1" destOrd="0" presId="urn:microsoft.com/office/officeart/2005/8/layout/hierarchy6"/>
    <dgm:cxn modelId="{37CB49A1-655D-46B5-BCE6-1E53CBD942F5}" type="presParOf" srcId="{015DAB8E-A0DC-41B5-969D-6B235D501E63}" destId="{C498D0B1-6D9A-4A86-8C59-75A2D74EA6F1}" srcOrd="0" destOrd="0" presId="urn:microsoft.com/office/officeart/2005/8/layout/hierarchy6"/>
    <dgm:cxn modelId="{58357A9E-BFC4-4F53-B14D-67965009BA60}" type="presParOf" srcId="{015DAB8E-A0DC-41B5-969D-6B235D501E63}" destId="{FCD6534C-4E50-4A9F-9CCD-95640FED26D1}" srcOrd="1" destOrd="0" presId="urn:microsoft.com/office/officeart/2005/8/layout/hierarchy6"/>
    <dgm:cxn modelId="{5E4010B8-270C-4802-A997-71E3284A9540}" type="presParOf" srcId="{FCD6534C-4E50-4A9F-9CCD-95640FED26D1}" destId="{6A819E89-F60B-41BB-B26F-1D84F300E73F}" srcOrd="0" destOrd="0" presId="urn:microsoft.com/office/officeart/2005/8/layout/hierarchy6"/>
    <dgm:cxn modelId="{E8AF0F64-CF61-4479-B7E2-CE6F47069542}" type="presParOf" srcId="{FCD6534C-4E50-4A9F-9CCD-95640FED26D1}" destId="{325DBDB3-2147-4CB0-ACBF-6DB53F37BA08}" srcOrd="1" destOrd="0" presId="urn:microsoft.com/office/officeart/2005/8/layout/hierarchy6"/>
    <dgm:cxn modelId="{5CA2EBDC-4F15-41BE-B668-9C21D69AFBC3}" type="presParOf" srcId="{015DAB8E-A0DC-41B5-969D-6B235D501E63}" destId="{15B374FE-153D-4D1F-8A8D-57A765F91647}" srcOrd="2" destOrd="0" presId="urn:microsoft.com/office/officeart/2005/8/layout/hierarchy6"/>
    <dgm:cxn modelId="{D119E80C-8D23-439B-AE07-8A75B7614621}" type="presParOf" srcId="{015DAB8E-A0DC-41B5-969D-6B235D501E63}" destId="{AF95D5A7-2EF0-495F-AB30-4244415C0816}" srcOrd="3" destOrd="0" presId="urn:microsoft.com/office/officeart/2005/8/layout/hierarchy6"/>
    <dgm:cxn modelId="{31AF17F3-B471-4F7D-9AC4-A531EDBB25B6}" type="presParOf" srcId="{AF95D5A7-2EF0-495F-AB30-4244415C0816}" destId="{A6DAE502-96C2-4AE6-93E0-BF2830B6CE6B}" srcOrd="0" destOrd="0" presId="urn:microsoft.com/office/officeart/2005/8/layout/hierarchy6"/>
    <dgm:cxn modelId="{DA9C1696-B37B-4ECC-99DF-7C613F6F498D}" type="presParOf" srcId="{AF95D5A7-2EF0-495F-AB30-4244415C0816}" destId="{B1514FDF-BA0F-442D-999E-1BB435325F87}" srcOrd="1" destOrd="0" presId="urn:microsoft.com/office/officeart/2005/8/layout/hierarchy6"/>
    <dgm:cxn modelId="{5C485B58-BF31-462E-A000-60FF71CFF653}" type="presParOf" srcId="{B1514FDF-BA0F-442D-999E-1BB435325F87}" destId="{1A57F245-BAC6-47E6-ADFF-E5394C09B018}" srcOrd="0" destOrd="0" presId="urn:microsoft.com/office/officeart/2005/8/layout/hierarchy6"/>
    <dgm:cxn modelId="{164A0B1C-9EA9-4F14-A1F1-C806947446C5}" type="presParOf" srcId="{B1514FDF-BA0F-442D-999E-1BB435325F87}" destId="{2188C6F7-4BE8-4BC4-B448-4F0868BE6554}" srcOrd="1" destOrd="0" presId="urn:microsoft.com/office/officeart/2005/8/layout/hierarchy6"/>
    <dgm:cxn modelId="{F081D3F0-9C4F-4569-A046-9457B46DFCAC}" type="presParOf" srcId="{2188C6F7-4BE8-4BC4-B448-4F0868BE6554}" destId="{41DD3D9B-4897-41A1-AD79-7945F451DF24}" srcOrd="0" destOrd="0" presId="urn:microsoft.com/office/officeart/2005/8/layout/hierarchy6"/>
    <dgm:cxn modelId="{F04F0304-F08E-449F-9713-705CD927D03B}" type="presParOf" srcId="{2188C6F7-4BE8-4BC4-B448-4F0868BE6554}" destId="{8B8251F4-A0D5-4C20-93E4-90222D3B2C7A}" srcOrd="1" destOrd="0" presId="urn:microsoft.com/office/officeart/2005/8/layout/hierarchy6"/>
    <dgm:cxn modelId="{3CF660A8-1E5C-4278-8EBF-FC68ED058E60}" type="presParOf" srcId="{B1514FDF-BA0F-442D-999E-1BB435325F87}" destId="{9FB1AC4A-2664-4AED-A474-B45F42F47FEE}" srcOrd="2" destOrd="0" presId="urn:microsoft.com/office/officeart/2005/8/layout/hierarchy6"/>
    <dgm:cxn modelId="{5F86A89B-9129-4614-BAFA-A95088F10CEF}" type="presParOf" srcId="{B1514FDF-BA0F-442D-999E-1BB435325F87}" destId="{5CB4874D-693F-4683-853C-E3420988F04D}" srcOrd="3" destOrd="0" presId="urn:microsoft.com/office/officeart/2005/8/layout/hierarchy6"/>
    <dgm:cxn modelId="{AFE44A4A-5B20-408B-B86E-77B994A6E6B0}" type="presParOf" srcId="{5CB4874D-693F-4683-853C-E3420988F04D}" destId="{9AAF0D66-4230-4DA6-A0A9-9C7011D661A2}" srcOrd="0" destOrd="0" presId="urn:microsoft.com/office/officeart/2005/8/layout/hierarchy6"/>
    <dgm:cxn modelId="{39608D53-0A15-4082-8B83-957E7CE12ADF}" type="presParOf" srcId="{5CB4874D-693F-4683-853C-E3420988F04D}" destId="{3D67BE1E-5675-4A51-AB3F-31AB5271DE10}" srcOrd="1" destOrd="0" presId="urn:microsoft.com/office/officeart/2005/8/layout/hierarchy6"/>
    <dgm:cxn modelId="{E42F8BDF-AC1C-4514-9C4D-B0B5387FB0DF}" type="presParOf" srcId="{B1514FDF-BA0F-442D-999E-1BB435325F87}" destId="{529DAE1D-3424-44CB-A353-8AD70A492593}" srcOrd="4" destOrd="0" presId="urn:microsoft.com/office/officeart/2005/8/layout/hierarchy6"/>
    <dgm:cxn modelId="{DB373C44-753A-4F07-AB4D-0658093D9ECD}" type="presParOf" srcId="{B1514FDF-BA0F-442D-999E-1BB435325F87}" destId="{3424D2CF-FC8B-4FEE-94E4-A28D3E08FDA3}" srcOrd="5" destOrd="0" presId="urn:microsoft.com/office/officeart/2005/8/layout/hierarchy6"/>
    <dgm:cxn modelId="{0B14F5C7-C83F-4925-8062-37D77E2139D7}" type="presParOf" srcId="{3424D2CF-FC8B-4FEE-94E4-A28D3E08FDA3}" destId="{1F9C1453-D829-4D16-BC42-E18A365065E1}" srcOrd="0" destOrd="0" presId="urn:microsoft.com/office/officeart/2005/8/layout/hierarchy6"/>
    <dgm:cxn modelId="{393EDEC9-4E0A-4FB3-BC91-5ADCF3185741}" type="presParOf" srcId="{3424D2CF-FC8B-4FEE-94E4-A28D3E08FDA3}" destId="{8E06AE03-32BD-4621-A830-920A88730DD3}" srcOrd="1" destOrd="0" presId="urn:microsoft.com/office/officeart/2005/8/layout/hierarchy6"/>
    <dgm:cxn modelId="{124950D4-478A-4DEC-8D5D-AFFDFDD0157C}" type="presParOf" srcId="{015DAB8E-A0DC-41B5-969D-6B235D501E63}" destId="{9A7D5106-BD67-467D-8239-EB20F6823D83}" srcOrd="4" destOrd="0" presId="urn:microsoft.com/office/officeart/2005/8/layout/hierarchy6"/>
    <dgm:cxn modelId="{42159208-0142-4424-BBE6-05B31996C1E0}" type="presParOf" srcId="{015DAB8E-A0DC-41B5-969D-6B235D501E63}" destId="{95A94915-4CEC-4F8D-97FF-8FEE19044B87}" srcOrd="5" destOrd="0" presId="urn:microsoft.com/office/officeart/2005/8/layout/hierarchy6"/>
    <dgm:cxn modelId="{B56301D1-5147-4AEA-8FD3-05EAF7BA6FC6}" type="presParOf" srcId="{95A94915-4CEC-4F8D-97FF-8FEE19044B87}" destId="{3E3722D0-20A0-42CB-908A-3390C58BF032}" srcOrd="0" destOrd="0" presId="urn:microsoft.com/office/officeart/2005/8/layout/hierarchy6"/>
    <dgm:cxn modelId="{6FEE03FA-2EBB-41EA-891F-7CA2FBF07698}" type="presParOf" srcId="{95A94915-4CEC-4F8D-97FF-8FEE19044B87}" destId="{7DBB56D0-B127-4EB8-BECB-830FA02C6F14}" srcOrd="1" destOrd="0" presId="urn:microsoft.com/office/officeart/2005/8/layout/hierarchy6"/>
    <dgm:cxn modelId="{0CF028C4-6629-4A2D-AB7A-0B8631321F57}" type="presParOf" srcId="{015DAB8E-A0DC-41B5-969D-6B235D501E63}" destId="{E6EC01B7-D500-424A-96E8-9C25E8E96BEA}" srcOrd="6" destOrd="0" presId="urn:microsoft.com/office/officeart/2005/8/layout/hierarchy6"/>
    <dgm:cxn modelId="{3F56E78C-2100-4622-8DFA-B7AF9281E050}" type="presParOf" srcId="{015DAB8E-A0DC-41B5-969D-6B235D501E63}" destId="{D644D86F-3CC9-4846-89F3-26A5F709A7EC}" srcOrd="7" destOrd="0" presId="urn:microsoft.com/office/officeart/2005/8/layout/hierarchy6"/>
    <dgm:cxn modelId="{749C1A9C-B0E2-4BBC-8D76-77EB0C448174}" type="presParOf" srcId="{D644D86F-3CC9-4846-89F3-26A5F709A7EC}" destId="{9CCB10A7-ACC2-4C88-9F75-11376140AB3E}" srcOrd="0" destOrd="0" presId="urn:microsoft.com/office/officeart/2005/8/layout/hierarchy6"/>
    <dgm:cxn modelId="{9C0AF309-2E66-4A72-BD91-07E5FEA8FF8A}" type="presParOf" srcId="{D644D86F-3CC9-4846-89F3-26A5F709A7EC}" destId="{3619EB25-6B25-4D7B-932C-71E9163D64AD}" srcOrd="1" destOrd="0" presId="urn:microsoft.com/office/officeart/2005/8/layout/hierarchy6"/>
    <dgm:cxn modelId="{70BD4A36-FDF2-4808-AEAF-324A5BEC23D5}" type="presParOf" srcId="{3619EB25-6B25-4D7B-932C-71E9163D64AD}" destId="{A0B58209-C95E-4654-844F-696F021B2E00}" srcOrd="0" destOrd="0" presId="urn:microsoft.com/office/officeart/2005/8/layout/hierarchy6"/>
    <dgm:cxn modelId="{E9C8F1C2-8FD8-4791-B04E-4403F9D0C607}" type="presParOf" srcId="{3619EB25-6B25-4D7B-932C-71E9163D64AD}" destId="{F4C01098-8338-420D-A2F4-40B71B3117FC}" srcOrd="1" destOrd="0" presId="urn:microsoft.com/office/officeart/2005/8/layout/hierarchy6"/>
    <dgm:cxn modelId="{5F54C117-A62A-497E-B8CA-8273F12FAD22}" type="presParOf" srcId="{F4C01098-8338-420D-A2F4-40B71B3117FC}" destId="{5C398E45-FCC6-4CB4-AE95-BDF768EBFF08}" srcOrd="0" destOrd="0" presId="urn:microsoft.com/office/officeart/2005/8/layout/hierarchy6"/>
    <dgm:cxn modelId="{1303BDE2-BDF7-4196-9719-E36F60736EA1}" type="presParOf" srcId="{F4C01098-8338-420D-A2F4-40B71B3117FC}" destId="{7E7F3634-B608-4F3C-B9A2-29D3CE8BFAC4}" srcOrd="1" destOrd="0" presId="urn:microsoft.com/office/officeart/2005/8/layout/hierarchy6"/>
    <dgm:cxn modelId="{99944F6F-8970-4CD4-AE05-A5F9FBB22EBD}" type="presParOf" srcId="{015DAB8E-A0DC-41B5-969D-6B235D501E63}" destId="{E6F4ED39-1C46-4C78-A3CF-9DF1581528D7}" srcOrd="8" destOrd="0" presId="urn:microsoft.com/office/officeart/2005/8/layout/hierarchy6"/>
    <dgm:cxn modelId="{DD2045FD-83CF-4B68-8A8E-E1739996BF71}" type="presParOf" srcId="{015DAB8E-A0DC-41B5-969D-6B235D501E63}" destId="{31994CDC-111B-49CF-A6C4-5D4ACA5D5E35}" srcOrd="9" destOrd="0" presId="urn:microsoft.com/office/officeart/2005/8/layout/hierarchy6"/>
    <dgm:cxn modelId="{791B88DC-783D-4205-B55C-B0C70972103B}" type="presParOf" srcId="{31994CDC-111B-49CF-A6C4-5D4ACA5D5E35}" destId="{26C5A848-B0F3-4384-A4DA-3F91F932F657}" srcOrd="0" destOrd="0" presId="urn:microsoft.com/office/officeart/2005/8/layout/hierarchy6"/>
    <dgm:cxn modelId="{E1A20AA0-F6E4-4CA7-90FD-CFCD64AC04CC}" type="presParOf" srcId="{31994CDC-111B-49CF-A6C4-5D4ACA5D5E35}" destId="{ABC1FE47-1FA9-4202-8705-C3C60F711238}" srcOrd="1" destOrd="0" presId="urn:microsoft.com/office/officeart/2005/8/layout/hierarchy6"/>
    <dgm:cxn modelId="{05A1EF9D-0214-42AD-83B0-707E8F172AE4}" type="presParOf" srcId="{4FAE3C08-F933-46B6-8072-F346F543374A}" destId="{D651ABCB-3730-47FE-8D86-5590E6E30C0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86F8AF-EAA2-42AD-86A7-5F84F1F9FA58}" type="doc">
      <dgm:prSet loTypeId="urn:microsoft.com/office/officeart/2005/8/layout/hierarchy6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BF84DD4E-CAD1-4632-863A-B113F184663A}">
      <dgm:prSet phldrT="[Text]"/>
      <dgm:spPr/>
      <dgm:t>
        <a:bodyPr/>
        <a:lstStyle/>
        <a:p>
          <a:r>
            <a:rPr lang="en-IN" dirty="0" smtClean="0"/>
            <a:t>Document</a:t>
          </a:r>
          <a:endParaRPr lang="en-IN" dirty="0"/>
        </a:p>
      </dgm:t>
    </dgm:pt>
    <dgm:pt modelId="{AAF67485-2EF3-47E9-A7F9-71DF52E55CF2}" type="parTrans" cxnId="{00BE9293-5357-4F66-B1B2-155374A46E4C}">
      <dgm:prSet/>
      <dgm:spPr/>
      <dgm:t>
        <a:bodyPr/>
        <a:lstStyle/>
        <a:p>
          <a:endParaRPr lang="en-IN"/>
        </a:p>
      </dgm:t>
    </dgm:pt>
    <dgm:pt modelId="{06CF17C5-F087-4935-8C43-EE9B36564548}" type="sibTrans" cxnId="{00BE9293-5357-4F66-B1B2-155374A46E4C}">
      <dgm:prSet/>
      <dgm:spPr/>
      <dgm:t>
        <a:bodyPr/>
        <a:lstStyle/>
        <a:p>
          <a:endParaRPr lang="en-IN"/>
        </a:p>
      </dgm:t>
    </dgm:pt>
    <dgm:pt modelId="{A95C3486-BDBA-4B53-BFD0-5E539B33C010}">
      <dgm:prSet phldrT="[Text]"/>
      <dgm:spPr/>
      <dgm:t>
        <a:bodyPr/>
        <a:lstStyle/>
        <a:p>
          <a:r>
            <a:rPr lang="en-IN" dirty="0" smtClean="0"/>
            <a:t>html</a:t>
          </a:r>
          <a:endParaRPr lang="en-IN" dirty="0"/>
        </a:p>
      </dgm:t>
    </dgm:pt>
    <dgm:pt modelId="{227475AA-5611-42EB-A1AE-0ED22298CD11}" type="parTrans" cxnId="{99CCC3E1-3522-41C7-8042-083D080C8C0E}">
      <dgm:prSet/>
      <dgm:spPr/>
      <dgm:t>
        <a:bodyPr/>
        <a:lstStyle/>
        <a:p>
          <a:endParaRPr lang="en-IN"/>
        </a:p>
      </dgm:t>
    </dgm:pt>
    <dgm:pt modelId="{C66290AB-118A-4FE2-85DC-87EB6DE34227}" type="sibTrans" cxnId="{99CCC3E1-3522-41C7-8042-083D080C8C0E}">
      <dgm:prSet/>
      <dgm:spPr/>
      <dgm:t>
        <a:bodyPr/>
        <a:lstStyle/>
        <a:p>
          <a:endParaRPr lang="en-IN"/>
        </a:p>
      </dgm:t>
    </dgm:pt>
    <dgm:pt modelId="{2E746B25-EBCF-4E6C-94C6-224C49D846EF}">
      <dgm:prSet/>
      <dgm:spPr/>
      <dgm:t>
        <a:bodyPr/>
        <a:lstStyle/>
        <a:p>
          <a:r>
            <a:rPr lang="en-IN" dirty="0" smtClean="0"/>
            <a:t>head</a:t>
          </a:r>
          <a:endParaRPr lang="en-IN" dirty="0"/>
        </a:p>
      </dgm:t>
    </dgm:pt>
    <dgm:pt modelId="{2992BDDC-FC18-40C9-99EE-F369B3A923F2}" type="parTrans" cxnId="{879CBA4E-5865-4A21-8FCA-FA3466931C52}">
      <dgm:prSet/>
      <dgm:spPr/>
      <dgm:t>
        <a:bodyPr/>
        <a:lstStyle/>
        <a:p>
          <a:endParaRPr lang="en-IN"/>
        </a:p>
      </dgm:t>
    </dgm:pt>
    <dgm:pt modelId="{AB523CB5-FAA0-4352-9B07-774F01791BA0}" type="sibTrans" cxnId="{879CBA4E-5865-4A21-8FCA-FA3466931C52}">
      <dgm:prSet/>
      <dgm:spPr/>
      <dgm:t>
        <a:bodyPr/>
        <a:lstStyle/>
        <a:p>
          <a:endParaRPr lang="en-IN"/>
        </a:p>
      </dgm:t>
    </dgm:pt>
    <dgm:pt modelId="{ACA1EF63-49BC-4A49-98D6-96FEBECD2DDD}">
      <dgm:prSet/>
      <dgm:spPr/>
      <dgm:t>
        <a:bodyPr/>
        <a:lstStyle/>
        <a:p>
          <a:r>
            <a:rPr lang="en-IN" dirty="0" smtClean="0"/>
            <a:t>body</a:t>
          </a:r>
          <a:endParaRPr lang="en-IN" dirty="0"/>
        </a:p>
      </dgm:t>
    </dgm:pt>
    <dgm:pt modelId="{FAFEBD9A-8872-41F5-B0C6-25433128E649}" type="parTrans" cxnId="{E027D2D2-ADBB-4F17-9B50-D9730D9B570A}">
      <dgm:prSet/>
      <dgm:spPr/>
      <dgm:t>
        <a:bodyPr/>
        <a:lstStyle/>
        <a:p>
          <a:endParaRPr lang="en-IN"/>
        </a:p>
      </dgm:t>
    </dgm:pt>
    <dgm:pt modelId="{B223BC44-929E-4D00-951C-9B9059D70923}" type="sibTrans" cxnId="{E027D2D2-ADBB-4F17-9B50-D9730D9B570A}">
      <dgm:prSet/>
      <dgm:spPr/>
      <dgm:t>
        <a:bodyPr/>
        <a:lstStyle/>
        <a:p>
          <a:endParaRPr lang="en-IN"/>
        </a:p>
      </dgm:t>
    </dgm:pt>
    <dgm:pt modelId="{5F1FDC58-08C1-4C1D-8B94-3325374B31BA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C1433A6E-D25E-465E-8F36-5E3E17D26544}" type="parTrans" cxnId="{A4E053EF-3278-451A-89EB-5136F13C5935}">
      <dgm:prSet/>
      <dgm:spPr/>
      <dgm:t>
        <a:bodyPr/>
        <a:lstStyle/>
        <a:p>
          <a:endParaRPr lang="en-IN"/>
        </a:p>
      </dgm:t>
    </dgm:pt>
    <dgm:pt modelId="{7B6E3ABF-FA98-4618-B81E-5D83D5A2B514}" type="sibTrans" cxnId="{A4E053EF-3278-451A-89EB-5136F13C5935}">
      <dgm:prSet/>
      <dgm:spPr/>
      <dgm:t>
        <a:bodyPr/>
        <a:lstStyle/>
        <a:p>
          <a:endParaRPr lang="en-IN"/>
        </a:p>
      </dgm:t>
    </dgm:pt>
    <dgm:pt modelId="{131B0DD2-0B41-4488-8D28-4EABDE37BF55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F5279EC4-8D00-4E9B-9EB5-67D94ED87B6B}" type="parTrans" cxnId="{E98A9FAB-E090-45BC-9431-DF7DCBF2DC7D}">
      <dgm:prSet/>
      <dgm:spPr/>
      <dgm:t>
        <a:bodyPr/>
        <a:lstStyle/>
        <a:p>
          <a:endParaRPr lang="en-IN"/>
        </a:p>
      </dgm:t>
    </dgm:pt>
    <dgm:pt modelId="{49C2230D-0238-4BDE-AC06-30A73F856A4C}" type="sibTrans" cxnId="{E98A9FAB-E090-45BC-9431-DF7DCBF2DC7D}">
      <dgm:prSet/>
      <dgm:spPr/>
      <dgm:t>
        <a:bodyPr/>
        <a:lstStyle/>
        <a:p>
          <a:endParaRPr lang="en-IN"/>
        </a:p>
      </dgm:t>
    </dgm:pt>
    <dgm:pt modelId="{50985401-CB64-485E-8457-FE8F05F46ECD}">
      <dgm:prSet/>
      <dgm:spPr/>
      <dgm:t>
        <a:bodyPr/>
        <a:lstStyle/>
        <a:p>
          <a:r>
            <a:rPr lang="en-IN" dirty="0" smtClean="0"/>
            <a:t>title</a:t>
          </a:r>
          <a:endParaRPr lang="en-IN" dirty="0"/>
        </a:p>
      </dgm:t>
    </dgm:pt>
    <dgm:pt modelId="{226EBDC0-D526-400B-A6C4-599924C5A0C2}" type="parTrans" cxnId="{EE517AC9-BC60-4785-ACC4-9A7EAFEDD656}">
      <dgm:prSet/>
      <dgm:spPr/>
      <dgm:t>
        <a:bodyPr/>
        <a:lstStyle/>
        <a:p>
          <a:endParaRPr lang="en-IN"/>
        </a:p>
      </dgm:t>
    </dgm:pt>
    <dgm:pt modelId="{51CA8ECC-974E-4D05-9DBE-E852FC2A4091}" type="sibTrans" cxnId="{EE517AC9-BC60-4785-ACC4-9A7EAFEDD656}">
      <dgm:prSet/>
      <dgm:spPr/>
      <dgm:t>
        <a:bodyPr/>
        <a:lstStyle/>
        <a:p>
          <a:endParaRPr lang="en-IN"/>
        </a:p>
      </dgm:t>
    </dgm:pt>
    <dgm:pt modelId="{524FEA04-7968-4480-A482-07CA71398486}">
      <dgm:prSet/>
      <dgm:spPr/>
      <dgm:t>
        <a:bodyPr/>
        <a:lstStyle/>
        <a:p>
          <a:r>
            <a:rPr lang="en-IN" dirty="0" smtClean="0"/>
            <a:t>Tree</a:t>
          </a:r>
          <a:endParaRPr lang="en-IN" dirty="0"/>
        </a:p>
      </dgm:t>
    </dgm:pt>
    <dgm:pt modelId="{02471732-E6AB-46D3-A85F-F2E8F6F70DA4}" type="parTrans" cxnId="{4B927427-F09C-4A57-84B4-63973F129CD0}">
      <dgm:prSet/>
      <dgm:spPr/>
      <dgm:t>
        <a:bodyPr/>
        <a:lstStyle/>
        <a:p>
          <a:endParaRPr lang="en-IN"/>
        </a:p>
      </dgm:t>
    </dgm:pt>
    <dgm:pt modelId="{BC262675-81C8-4549-A479-048627C40D4D}" type="sibTrans" cxnId="{4B927427-F09C-4A57-84B4-63973F129CD0}">
      <dgm:prSet/>
      <dgm:spPr/>
      <dgm:t>
        <a:bodyPr/>
        <a:lstStyle/>
        <a:p>
          <a:endParaRPr lang="en-IN"/>
        </a:p>
      </dgm:t>
    </dgm:pt>
    <dgm:pt modelId="{C66DDD6A-D0A0-4DC2-8C58-7F897EE2C12C}">
      <dgm:prSet/>
      <dgm:spPr/>
      <dgm:t>
        <a:bodyPr/>
        <a:lstStyle/>
        <a:p>
          <a:r>
            <a:rPr lang="en-IN" dirty="0" smtClean="0"/>
            <a:t>h1</a:t>
          </a:r>
          <a:endParaRPr lang="en-IN" dirty="0"/>
        </a:p>
      </dgm:t>
    </dgm:pt>
    <dgm:pt modelId="{58BB4B87-4E5F-45D2-9BB3-482AC72AD207}" type="parTrans" cxnId="{78F7DC67-3663-49DE-AB6A-0235F4E1DD96}">
      <dgm:prSet/>
      <dgm:spPr/>
      <dgm:t>
        <a:bodyPr/>
        <a:lstStyle/>
        <a:p>
          <a:endParaRPr lang="en-IN"/>
        </a:p>
      </dgm:t>
    </dgm:pt>
    <dgm:pt modelId="{A7AC4EDA-B151-4323-90C2-3A91AD164995}" type="sibTrans" cxnId="{78F7DC67-3663-49DE-AB6A-0235F4E1DD96}">
      <dgm:prSet/>
      <dgm:spPr/>
      <dgm:t>
        <a:bodyPr/>
        <a:lstStyle/>
        <a:p>
          <a:endParaRPr lang="en-IN"/>
        </a:p>
      </dgm:t>
    </dgm:pt>
    <dgm:pt modelId="{53473CCE-8CF4-4E36-B566-DBF9B4BA8455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C1C088E7-3308-4DEB-9FBF-BF460BB8497C}" type="parTrans" cxnId="{B2748D43-E304-408F-BC03-194AFECDB3AF}">
      <dgm:prSet/>
      <dgm:spPr/>
      <dgm:t>
        <a:bodyPr/>
        <a:lstStyle/>
        <a:p>
          <a:endParaRPr lang="en-IN"/>
        </a:p>
      </dgm:t>
    </dgm:pt>
    <dgm:pt modelId="{2B2D468B-B7D5-4564-AF03-D0812D28CE3D}" type="sibTrans" cxnId="{B2748D43-E304-408F-BC03-194AFECDB3AF}">
      <dgm:prSet/>
      <dgm:spPr/>
      <dgm:t>
        <a:bodyPr/>
        <a:lstStyle/>
        <a:p>
          <a:endParaRPr lang="en-IN"/>
        </a:p>
      </dgm:t>
    </dgm:pt>
    <dgm:pt modelId="{FFE8134E-520F-40BB-B7D2-70F3AE563B91}">
      <dgm:prSet/>
      <dgm:spPr/>
      <dgm:t>
        <a:bodyPr/>
        <a:lstStyle/>
        <a:p>
          <a:r>
            <a:rPr lang="en-IN" dirty="0" smtClean="0"/>
            <a:t>p</a:t>
          </a:r>
          <a:endParaRPr lang="en-IN" dirty="0"/>
        </a:p>
      </dgm:t>
    </dgm:pt>
    <dgm:pt modelId="{2457A8C7-9B52-4375-87EF-A15BA2718EA6}" type="parTrans" cxnId="{321290C8-8C75-4D82-A947-ABAE2103838F}">
      <dgm:prSet/>
      <dgm:spPr/>
      <dgm:t>
        <a:bodyPr/>
        <a:lstStyle/>
        <a:p>
          <a:endParaRPr lang="en-IN"/>
        </a:p>
      </dgm:t>
    </dgm:pt>
    <dgm:pt modelId="{175B9FD8-52C9-49A7-9B3B-888D398AB75F}" type="sibTrans" cxnId="{321290C8-8C75-4D82-A947-ABAE2103838F}">
      <dgm:prSet/>
      <dgm:spPr/>
      <dgm:t>
        <a:bodyPr/>
        <a:lstStyle/>
        <a:p>
          <a:endParaRPr lang="en-IN"/>
        </a:p>
      </dgm:t>
    </dgm:pt>
    <dgm:pt modelId="{0F0109EF-42F4-43C0-AA2F-36C594345549}">
      <dgm:prSet/>
      <dgm:spPr/>
      <dgm:t>
        <a:bodyPr/>
        <a:lstStyle/>
        <a:p>
          <a:r>
            <a:rPr lang="en-IN" dirty="0" smtClean="0"/>
            <a:t>Para</a:t>
          </a:r>
          <a:endParaRPr lang="en-IN" dirty="0"/>
        </a:p>
      </dgm:t>
    </dgm:pt>
    <dgm:pt modelId="{1FE3719D-E7A6-419D-A80A-123B32E6E2A1}" type="parTrans" cxnId="{85A70EB6-2DF2-4677-A834-82FEE4F57CD4}">
      <dgm:prSet/>
      <dgm:spPr/>
      <dgm:t>
        <a:bodyPr/>
        <a:lstStyle/>
        <a:p>
          <a:endParaRPr lang="en-IN"/>
        </a:p>
      </dgm:t>
    </dgm:pt>
    <dgm:pt modelId="{F302A24F-B97D-4B09-8CA6-3AD5CD5AC491}" type="sibTrans" cxnId="{85A70EB6-2DF2-4677-A834-82FEE4F57CD4}">
      <dgm:prSet/>
      <dgm:spPr/>
      <dgm:t>
        <a:bodyPr/>
        <a:lstStyle/>
        <a:p>
          <a:endParaRPr lang="en-IN"/>
        </a:p>
      </dgm:t>
    </dgm:pt>
    <dgm:pt modelId="{1E225DF8-61F1-4F54-BF3B-B4A19DFED7BC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30DDA8EE-6867-41AB-B28F-4EA5160E11A7}" type="parTrans" cxnId="{418EE94F-0A8E-47E6-B7EA-FADF67023FB9}">
      <dgm:prSet/>
      <dgm:spPr/>
      <dgm:t>
        <a:bodyPr/>
        <a:lstStyle/>
        <a:p>
          <a:endParaRPr lang="en-IN"/>
        </a:p>
      </dgm:t>
    </dgm:pt>
    <dgm:pt modelId="{BF7BA497-2AF0-41FB-B3AF-011FD6768B72}" type="sibTrans" cxnId="{418EE94F-0A8E-47E6-B7EA-FADF67023FB9}">
      <dgm:prSet/>
      <dgm:spPr/>
      <dgm:t>
        <a:bodyPr/>
        <a:lstStyle/>
        <a:p>
          <a:endParaRPr lang="en-IN"/>
        </a:p>
      </dgm:t>
    </dgm:pt>
    <dgm:pt modelId="{F46E3EBB-2F78-437C-BD4F-B9306A3B463F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78349353-B3CB-467E-BE0C-2FBB7AF333A0}" type="parTrans" cxnId="{CEB5F3C9-B62A-4C9D-BAD5-9EBB10919080}">
      <dgm:prSet/>
      <dgm:spPr/>
      <dgm:t>
        <a:bodyPr/>
        <a:lstStyle/>
        <a:p>
          <a:endParaRPr lang="en-IN"/>
        </a:p>
      </dgm:t>
    </dgm:pt>
    <dgm:pt modelId="{02E30EF7-25B5-425C-BC6B-AA76992FAA7D}" type="sibTrans" cxnId="{CEB5F3C9-B62A-4C9D-BAD5-9EBB10919080}">
      <dgm:prSet/>
      <dgm:spPr/>
      <dgm:t>
        <a:bodyPr/>
        <a:lstStyle/>
        <a:p>
          <a:endParaRPr lang="en-IN"/>
        </a:p>
      </dgm:t>
    </dgm:pt>
    <dgm:pt modelId="{0B5E0E2E-B8EE-46E7-99E5-4E5F1935A5CF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B6F3E733-A920-40D8-8CBF-85683358409C}" type="parTrans" cxnId="{62D92E88-A90C-4432-9B59-C945DB24D1DE}">
      <dgm:prSet/>
      <dgm:spPr/>
      <dgm:t>
        <a:bodyPr/>
        <a:lstStyle/>
        <a:p>
          <a:endParaRPr lang="en-IN"/>
        </a:p>
      </dgm:t>
    </dgm:pt>
    <dgm:pt modelId="{331067EA-2772-4E10-91FB-A5114F8D50E1}" type="sibTrans" cxnId="{62D92E88-A90C-4432-9B59-C945DB24D1DE}">
      <dgm:prSet/>
      <dgm:spPr/>
      <dgm:t>
        <a:bodyPr/>
        <a:lstStyle/>
        <a:p>
          <a:endParaRPr lang="en-IN"/>
        </a:p>
      </dgm:t>
    </dgm:pt>
    <dgm:pt modelId="{ADE30125-0395-49AE-80CB-1F43A239253B}">
      <dgm:prSet/>
      <dgm:spPr/>
      <dgm:t>
        <a:bodyPr/>
        <a:lstStyle/>
        <a:p>
          <a:r>
            <a:rPr lang="en-IN" dirty="0" smtClean="0"/>
            <a:t>Comment</a:t>
          </a:r>
          <a:endParaRPr lang="en-IN" dirty="0"/>
        </a:p>
      </dgm:t>
    </dgm:pt>
    <dgm:pt modelId="{F6A50635-021E-4BD9-9BA7-D610491376EA}" type="parTrans" cxnId="{C4EB58CF-A1ED-479E-87B5-60E0D48358D2}">
      <dgm:prSet/>
      <dgm:spPr/>
      <dgm:t>
        <a:bodyPr/>
        <a:lstStyle/>
        <a:p>
          <a:endParaRPr lang="en-IN"/>
        </a:p>
      </dgm:t>
    </dgm:pt>
    <dgm:pt modelId="{5613463F-F599-4975-A8E1-0D31B5FCAA0D}" type="sibTrans" cxnId="{C4EB58CF-A1ED-479E-87B5-60E0D48358D2}">
      <dgm:prSet/>
      <dgm:spPr/>
      <dgm:t>
        <a:bodyPr/>
        <a:lstStyle/>
        <a:p>
          <a:endParaRPr lang="en-IN"/>
        </a:p>
      </dgm:t>
    </dgm:pt>
    <dgm:pt modelId="{4A439972-D3ED-42EB-B421-A52152133C8F}">
      <dgm:prSet/>
      <dgm:spPr/>
      <dgm:t>
        <a:bodyPr/>
        <a:lstStyle/>
        <a:p>
          <a:r>
            <a:rPr lang="en-IN" dirty="0" smtClean="0"/>
            <a:t>Hello</a:t>
          </a:r>
          <a:endParaRPr lang="en-IN" dirty="0"/>
        </a:p>
      </dgm:t>
    </dgm:pt>
    <dgm:pt modelId="{1C5FDF4F-4F9E-47D0-96E2-F8FA64C01963}" type="parTrans" cxnId="{C8AEE478-9675-421D-9329-49C98B5403D8}">
      <dgm:prSet/>
      <dgm:spPr/>
      <dgm:t>
        <a:bodyPr/>
        <a:lstStyle/>
        <a:p>
          <a:endParaRPr lang="en-IN"/>
        </a:p>
      </dgm:t>
    </dgm:pt>
    <dgm:pt modelId="{06C13B7C-9D5F-4B86-9E75-F9698BD001D0}" type="sibTrans" cxnId="{C8AEE478-9675-421D-9329-49C98B5403D8}">
      <dgm:prSet/>
      <dgm:spPr/>
      <dgm:t>
        <a:bodyPr/>
        <a:lstStyle/>
        <a:p>
          <a:endParaRPr lang="en-IN"/>
        </a:p>
      </dgm:t>
    </dgm:pt>
    <dgm:pt modelId="{657BF2EF-17B0-4534-88FC-DF57C89164F7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C4C43585-615E-46E1-8632-A3A5B2D5A8C3}" type="parTrans" cxnId="{B22C225D-AF3C-4A75-BC0D-16E079EC858E}">
      <dgm:prSet/>
      <dgm:spPr/>
      <dgm:t>
        <a:bodyPr/>
        <a:lstStyle/>
        <a:p>
          <a:endParaRPr lang="en-IN"/>
        </a:p>
      </dgm:t>
    </dgm:pt>
    <dgm:pt modelId="{CDB04CA8-0537-4FF0-9B0A-8B15642D6416}" type="sibTrans" cxnId="{B22C225D-AF3C-4A75-BC0D-16E079EC858E}">
      <dgm:prSet/>
      <dgm:spPr/>
      <dgm:t>
        <a:bodyPr/>
        <a:lstStyle/>
        <a:p>
          <a:endParaRPr lang="en-IN"/>
        </a:p>
      </dgm:t>
    </dgm:pt>
    <dgm:pt modelId="{4FAE3C08-F933-46B6-8072-F346F543374A}" type="pres">
      <dgm:prSet presAssocID="{3786F8AF-EAA2-42AD-86A7-5F84F1F9FA5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2E90A5E-A9ED-4C71-8558-06FC336DEDFC}" type="pres">
      <dgm:prSet presAssocID="{3786F8AF-EAA2-42AD-86A7-5F84F1F9FA58}" presName="hierFlow" presStyleCnt="0"/>
      <dgm:spPr/>
    </dgm:pt>
    <dgm:pt modelId="{EF357065-2A77-4CFE-A9B1-0C0A1B9BDD65}" type="pres">
      <dgm:prSet presAssocID="{3786F8AF-EAA2-42AD-86A7-5F84F1F9FA5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B97696A-A40C-4B33-A8E1-A7A448EA82A8}" type="pres">
      <dgm:prSet presAssocID="{BF84DD4E-CAD1-4632-863A-B113F184663A}" presName="Name14" presStyleCnt="0"/>
      <dgm:spPr/>
    </dgm:pt>
    <dgm:pt modelId="{A8E6DE5F-6051-4D68-9D9B-3F2A0F70B009}" type="pres">
      <dgm:prSet presAssocID="{BF84DD4E-CAD1-4632-863A-B113F184663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9405E19-4D7F-4FAA-BE59-5F24B37F4F8F}" type="pres">
      <dgm:prSet presAssocID="{BF84DD4E-CAD1-4632-863A-B113F184663A}" presName="hierChild2" presStyleCnt="0"/>
      <dgm:spPr/>
    </dgm:pt>
    <dgm:pt modelId="{7B5A9824-5258-4028-9560-5BDEDFB53097}" type="pres">
      <dgm:prSet presAssocID="{227475AA-5611-42EB-A1AE-0ED22298CD11}" presName="Name19" presStyleLbl="parChTrans1D2" presStyleIdx="0" presStyleCnt="1"/>
      <dgm:spPr/>
      <dgm:t>
        <a:bodyPr/>
        <a:lstStyle/>
        <a:p>
          <a:endParaRPr lang="en-IN"/>
        </a:p>
      </dgm:t>
    </dgm:pt>
    <dgm:pt modelId="{583686A8-AC37-4171-B4E5-1738AE550DB9}" type="pres">
      <dgm:prSet presAssocID="{A95C3486-BDBA-4B53-BFD0-5E539B33C010}" presName="Name21" presStyleCnt="0"/>
      <dgm:spPr/>
    </dgm:pt>
    <dgm:pt modelId="{03A3B6A6-B248-4DE9-B08A-994A0DCFD55C}" type="pres">
      <dgm:prSet presAssocID="{A95C3486-BDBA-4B53-BFD0-5E539B33C010}" presName="level2Shape" presStyleLbl="node2" presStyleIdx="0" presStyleCnt="1"/>
      <dgm:spPr/>
      <dgm:t>
        <a:bodyPr/>
        <a:lstStyle/>
        <a:p>
          <a:endParaRPr lang="en-IN"/>
        </a:p>
      </dgm:t>
    </dgm:pt>
    <dgm:pt modelId="{956928CD-A9EC-4111-BE59-302082A639D1}" type="pres">
      <dgm:prSet presAssocID="{A95C3486-BDBA-4B53-BFD0-5E539B33C010}" presName="hierChild3" presStyleCnt="0"/>
      <dgm:spPr/>
    </dgm:pt>
    <dgm:pt modelId="{BC0DF14C-DA7B-403B-8015-FBBE394D1C4F}" type="pres">
      <dgm:prSet presAssocID="{2992BDDC-FC18-40C9-99EE-F369B3A923F2}" presName="Name19" presStyleLbl="parChTrans1D3" presStyleIdx="0" presStyleCnt="3"/>
      <dgm:spPr/>
      <dgm:t>
        <a:bodyPr/>
        <a:lstStyle/>
        <a:p>
          <a:endParaRPr lang="en-IN"/>
        </a:p>
      </dgm:t>
    </dgm:pt>
    <dgm:pt modelId="{B1092E2C-F615-4A83-978B-A5628BE68E42}" type="pres">
      <dgm:prSet presAssocID="{2E746B25-EBCF-4E6C-94C6-224C49D846EF}" presName="Name21" presStyleCnt="0"/>
      <dgm:spPr/>
    </dgm:pt>
    <dgm:pt modelId="{A2A0030E-B743-4209-B2E0-2952F10A268D}" type="pres">
      <dgm:prSet presAssocID="{2E746B25-EBCF-4E6C-94C6-224C49D846EF}" presName="level2Shape" presStyleLbl="node3" presStyleIdx="0" presStyleCnt="3"/>
      <dgm:spPr/>
      <dgm:t>
        <a:bodyPr/>
        <a:lstStyle/>
        <a:p>
          <a:endParaRPr lang="en-IN"/>
        </a:p>
      </dgm:t>
    </dgm:pt>
    <dgm:pt modelId="{AE34AED8-EBA9-4DC1-AFC3-28639B9C25CF}" type="pres">
      <dgm:prSet presAssocID="{2E746B25-EBCF-4E6C-94C6-224C49D846EF}" presName="hierChild3" presStyleCnt="0"/>
      <dgm:spPr/>
    </dgm:pt>
    <dgm:pt modelId="{A364FA70-34A6-42FC-8A39-C64520036332}" type="pres">
      <dgm:prSet presAssocID="{C1433A6E-D25E-465E-8F36-5E3E17D26544}" presName="Name19" presStyleLbl="parChTrans1D4" presStyleIdx="0" presStyleCnt="13"/>
      <dgm:spPr/>
      <dgm:t>
        <a:bodyPr/>
        <a:lstStyle/>
        <a:p>
          <a:endParaRPr lang="en-IN"/>
        </a:p>
      </dgm:t>
    </dgm:pt>
    <dgm:pt modelId="{2A6EBF5C-D59D-4324-BB0E-EAF452FDE204}" type="pres">
      <dgm:prSet presAssocID="{5F1FDC58-08C1-4C1D-8B94-3325374B31BA}" presName="Name21" presStyleCnt="0"/>
      <dgm:spPr/>
    </dgm:pt>
    <dgm:pt modelId="{25F9B7FB-6618-492A-B3DE-4F08AFF3FD9E}" type="pres">
      <dgm:prSet presAssocID="{5F1FDC58-08C1-4C1D-8B94-3325374B31BA}" presName="level2Shape" presStyleLbl="node4" presStyleIdx="0" presStyleCnt="13"/>
      <dgm:spPr/>
      <dgm:t>
        <a:bodyPr/>
        <a:lstStyle/>
        <a:p>
          <a:endParaRPr lang="en-IN"/>
        </a:p>
      </dgm:t>
    </dgm:pt>
    <dgm:pt modelId="{A5FC1B86-CE0F-4C01-AEAC-E5B03A9BD0D1}" type="pres">
      <dgm:prSet presAssocID="{5F1FDC58-08C1-4C1D-8B94-3325374B31BA}" presName="hierChild3" presStyleCnt="0"/>
      <dgm:spPr/>
    </dgm:pt>
    <dgm:pt modelId="{75464043-2839-4B5B-A37C-AD880C99EE0B}" type="pres">
      <dgm:prSet presAssocID="{226EBDC0-D526-400B-A6C4-599924C5A0C2}" presName="Name19" presStyleLbl="parChTrans1D4" presStyleIdx="1" presStyleCnt="13"/>
      <dgm:spPr/>
      <dgm:t>
        <a:bodyPr/>
        <a:lstStyle/>
        <a:p>
          <a:endParaRPr lang="en-IN"/>
        </a:p>
      </dgm:t>
    </dgm:pt>
    <dgm:pt modelId="{09C087D3-AC30-4600-BC4C-1EAE46425ED0}" type="pres">
      <dgm:prSet presAssocID="{50985401-CB64-485E-8457-FE8F05F46ECD}" presName="Name21" presStyleCnt="0"/>
      <dgm:spPr/>
    </dgm:pt>
    <dgm:pt modelId="{D833DB19-0B69-427D-BC6C-09072BA1D432}" type="pres">
      <dgm:prSet presAssocID="{50985401-CB64-485E-8457-FE8F05F46ECD}" presName="level2Shape" presStyleLbl="node4" presStyleIdx="1" presStyleCnt="13"/>
      <dgm:spPr/>
      <dgm:t>
        <a:bodyPr/>
        <a:lstStyle/>
        <a:p>
          <a:endParaRPr lang="en-IN"/>
        </a:p>
      </dgm:t>
    </dgm:pt>
    <dgm:pt modelId="{70615232-23BD-4C69-8614-0F4B328A55CD}" type="pres">
      <dgm:prSet presAssocID="{50985401-CB64-485E-8457-FE8F05F46ECD}" presName="hierChild3" presStyleCnt="0"/>
      <dgm:spPr/>
    </dgm:pt>
    <dgm:pt modelId="{0C54AF0F-C6AF-4B3F-8B20-730E3E500EA3}" type="pres">
      <dgm:prSet presAssocID="{02471732-E6AB-46D3-A85F-F2E8F6F70DA4}" presName="Name19" presStyleLbl="parChTrans1D4" presStyleIdx="2" presStyleCnt="13"/>
      <dgm:spPr/>
      <dgm:t>
        <a:bodyPr/>
        <a:lstStyle/>
        <a:p>
          <a:endParaRPr lang="en-IN"/>
        </a:p>
      </dgm:t>
    </dgm:pt>
    <dgm:pt modelId="{946BAADC-C1A5-46F7-A341-D6E3E603CC49}" type="pres">
      <dgm:prSet presAssocID="{524FEA04-7968-4480-A482-07CA71398486}" presName="Name21" presStyleCnt="0"/>
      <dgm:spPr/>
    </dgm:pt>
    <dgm:pt modelId="{59A7DD3B-8FBC-4EE8-8E2A-CF495B2EA944}" type="pres">
      <dgm:prSet presAssocID="{524FEA04-7968-4480-A482-07CA71398486}" presName="level2Shape" presStyleLbl="node4" presStyleIdx="2" presStyleCnt="13"/>
      <dgm:spPr/>
      <dgm:t>
        <a:bodyPr/>
        <a:lstStyle/>
        <a:p>
          <a:endParaRPr lang="en-IN"/>
        </a:p>
      </dgm:t>
    </dgm:pt>
    <dgm:pt modelId="{7E0906E3-1E2E-4E59-BF35-85BD1EC6AB56}" type="pres">
      <dgm:prSet presAssocID="{524FEA04-7968-4480-A482-07CA71398486}" presName="hierChild3" presStyleCnt="0"/>
      <dgm:spPr/>
    </dgm:pt>
    <dgm:pt modelId="{2B1D1363-A3C3-440F-9C44-DC1A7FFE3D82}" type="pres">
      <dgm:prSet presAssocID="{30DDA8EE-6867-41AB-B28F-4EA5160E11A7}" presName="Name19" presStyleLbl="parChTrans1D4" presStyleIdx="3" presStyleCnt="13"/>
      <dgm:spPr/>
      <dgm:t>
        <a:bodyPr/>
        <a:lstStyle/>
        <a:p>
          <a:endParaRPr lang="en-IN"/>
        </a:p>
      </dgm:t>
    </dgm:pt>
    <dgm:pt modelId="{093F174F-C417-4DFC-9374-3145D25F2694}" type="pres">
      <dgm:prSet presAssocID="{1E225DF8-61F1-4F54-BF3B-B4A19DFED7BC}" presName="Name21" presStyleCnt="0"/>
      <dgm:spPr/>
    </dgm:pt>
    <dgm:pt modelId="{93DED282-35E7-4813-AC40-3731E22D46C1}" type="pres">
      <dgm:prSet presAssocID="{1E225DF8-61F1-4F54-BF3B-B4A19DFED7BC}" presName="level2Shape" presStyleLbl="node4" presStyleIdx="3" presStyleCnt="13"/>
      <dgm:spPr/>
      <dgm:t>
        <a:bodyPr/>
        <a:lstStyle/>
        <a:p>
          <a:endParaRPr lang="en-IN"/>
        </a:p>
      </dgm:t>
    </dgm:pt>
    <dgm:pt modelId="{49E53FF4-60E9-492D-BF30-D70CE47120E9}" type="pres">
      <dgm:prSet presAssocID="{1E225DF8-61F1-4F54-BF3B-B4A19DFED7BC}" presName="hierChild3" presStyleCnt="0"/>
      <dgm:spPr/>
    </dgm:pt>
    <dgm:pt modelId="{E4146B34-F1C5-4DEC-955E-8C02896444BF}" type="pres">
      <dgm:prSet presAssocID="{C4C43585-615E-46E1-8632-A3A5B2D5A8C3}" presName="Name19" presStyleLbl="parChTrans1D3" presStyleIdx="1" presStyleCnt="3"/>
      <dgm:spPr/>
      <dgm:t>
        <a:bodyPr/>
        <a:lstStyle/>
        <a:p>
          <a:endParaRPr lang="en-IN"/>
        </a:p>
      </dgm:t>
    </dgm:pt>
    <dgm:pt modelId="{275EFFD4-ABF9-4844-9DAC-14E5D658F59D}" type="pres">
      <dgm:prSet presAssocID="{657BF2EF-17B0-4534-88FC-DF57C89164F7}" presName="Name21" presStyleCnt="0"/>
      <dgm:spPr/>
    </dgm:pt>
    <dgm:pt modelId="{8E39F913-E596-40B9-B2D6-A21CE3FBB53F}" type="pres">
      <dgm:prSet presAssocID="{657BF2EF-17B0-4534-88FC-DF57C89164F7}" presName="level2Shape" presStyleLbl="node3" presStyleIdx="1" presStyleCnt="3" custLinFactX="9497" custLinFactNeighborX="100000"/>
      <dgm:spPr/>
      <dgm:t>
        <a:bodyPr/>
        <a:lstStyle/>
        <a:p>
          <a:endParaRPr lang="en-IN"/>
        </a:p>
      </dgm:t>
    </dgm:pt>
    <dgm:pt modelId="{8CDDE358-475C-4732-9916-66C4FF0EE2A4}" type="pres">
      <dgm:prSet presAssocID="{657BF2EF-17B0-4534-88FC-DF57C89164F7}" presName="hierChild3" presStyleCnt="0"/>
      <dgm:spPr/>
    </dgm:pt>
    <dgm:pt modelId="{285E8AA7-791B-4734-A904-4B23275D63CC}" type="pres">
      <dgm:prSet presAssocID="{FAFEBD9A-8872-41F5-B0C6-25433128E649}" presName="Name19" presStyleLbl="parChTrans1D3" presStyleIdx="2" presStyleCnt="3"/>
      <dgm:spPr/>
      <dgm:t>
        <a:bodyPr/>
        <a:lstStyle/>
        <a:p>
          <a:endParaRPr lang="en-IN"/>
        </a:p>
      </dgm:t>
    </dgm:pt>
    <dgm:pt modelId="{4BACCD1F-0347-4FB8-A3A7-6010B1E9EC7C}" type="pres">
      <dgm:prSet presAssocID="{ACA1EF63-49BC-4A49-98D6-96FEBECD2DDD}" presName="Name21" presStyleCnt="0"/>
      <dgm:spPr/>
    </dgm:pt>
    <dgm:pt modelId="{B89F1960-E960-42AD-8AF8-27BC37F2F0A2}" type="pres">
      <dgm:prSet presAssocID="{ACA1EF63-49BC-4A49-98D6-96FEBECD2DDD}" presName="level2Shape" presStyleLbl="node3" presStyleIdx="2" presStyleCnt="3"/>
      <dgm:spPr/>
      <dgm:t>
        <a:bodyPr/>
        <a:lstStyle/>
        <a:p>
          <a:endParaRPr lang="en-IN"/>
        </a:p>
      </dgm:t>
    </dgm:pt>
    <dgm:pt modelId="{015DAB8E-A0DC-41B5-969D-6B235D501E63}" type="pres">
      <dgm:prSet presAssocID="{ACA1EF63-49BC-4A49-98D6-96FEBECD2DDD}" presName="hierChild3" presStyleCnt="0"/>
      <dgm:spPr/>
    </dgm:pt>
    <dgm:pt modelId="{C498D0B1-6D9A-4A86-8C59-75A2D74EA6F1}" type="pres">
      <dgm:prSet presAssocID="{F5279EC4-8D00-4E9B-9EB5-67D94ED87B6B}" presName="Name19" presStyleLbl="parChTrans1D4" presStyleIdx="4" presStyleCnt="13"/>
      <dgm:spPr/>
      <dgm:t>
        <a:bodyPr/>
        <a:lstStyle/>
        <a:p>
          <a:endParaRPr lang="en-IN"/>
        </a:p>
      </dgm:t>
    </dgm:pt>
    <dgm:pt modelId="{FCD6534C-4E50-4A9F-9CCD-95640FED26D1}" type="pres">
      <dgm:prSet presAssocID="{131B0DD2-0B41-4488-8D28-4EABDE37BF55}" presName="Name21" presStyleCnt="0"/>
      <dgm:spPr/>
    </dgm:pt>
    <dgm:pt modelId="{6A819E89-F60B-41BB-B26F-1D84F300E73F}" type="pres">
      <dgm:prSet presAssocID="{131B0DD2-0B41-4488-8D28-4EABDE37BF55}" presName="level2Shape" presStyleLbl="node4" presStyleIdx="4" presStyleCnt="13"/>
      <dgm:spPr/>
      <dgm:t>
        <a:bodyPr/>
        <a:lstStyle/>
        <a:p>
          <a:endParaRPr lang="en-IN"/>
        </a:p>
      </dgm:t>
    </dgm:pt>
    <dgm:pt modelId="{325DBDB3-2147-4CB0-ACBF-6DB53F37BA08}" type="pres">
      <dgm:prSet presAssocID="{131B0DD2-0B41-4488-8D28-4EABDE37BF55}" presName="hierChild3" presStyleCnt="0"/>
      <dgm:spPr/>
    </dgm:pt>
    <dgm:pt modelId="{15B374FE-153D-4D1F-8A8D-57A765F91647}" type="pres">
      <dgm:prSet presAssocID="{58BB4B87-4E5F-45D2-9BB3-482AC72AD207}" presName="Name19" presStyleLbl="parChTrans1D4" presStyleIdx="5" presStyleCnt="13"/>
      <dgm:spPr/>
      <dgm:t>
        <a:bodyPr/>
        <a:lstStyle/>
        <a:p>
          <a:endParaRPr lang="en-IN"/>
        </a:p>
      </dgm:t>
    </dgm:pt>
    <dgm:pt modelId="{AF95D5A7-2EF0-495F-AB30-4244415C0816}" type="pres">
      <dgm:prSet presAssocID="{C66DDD6A-D0A0-4DC2-8C58-7F897EE2C12C}" presName="Name21" presStyleCnt="0"/>
      <dgm:spPr/>
    </dgm:pt>
    <dgm:pt modelId="{A6DAE502-96C2-4AE6-93E0-BF2830B6CE6B}" type="pres">
      <dgm:prSet presAssocID="{C66DDD6A-D0A0-4DC2-8C58-7F897EE2C12C}" presName="level2Shape" presStyleLbl="node4" presStyleIdx="5" presStyleCnt="13"/>
      <dgm:spPr/>
      <dgm:t>
        <a:bodyPr/>
        <a:lstStyle/>
        <a:p>
          <a:endParaRPr lang="en-IN"/>
        </a:p>
      </dgm:t>
    </dgm:pt>
    <dgm:pt modelId="{B1514FDF-BA0F-442D-999E-1BB435325F87}" type="pres">
      <dgm:prSet presAssocID="{C66DDD6A-D0A0-4DC2-8C58-7F897EE2C12C}" presName="hierChild3" presStyleCnt="0"/>
      <dgm:spPr/>
    </dgm:pt>
    <dgm:pt modelId="{1A57F245-BAC6-47E6-ADFF-E5394C09B018}" type="pres">
      <dgm:prSet presAssocID="{B6F3E733-A920-40D8-8CBF-85683358409C}" presName="Name19" presStyleLbl="parChTrans1D4" presStyleIdx="6" presStyleCnt="13"/>
      <dgm:spPr/>
      <dgm:t>
        <a:bodyPr/>
        <a:lstStyle/>
        <a:p>
          <a:endParaRPr lang="en-IN"/>
        </a:p>
      </dgm:t>
    </dgm:pt>
    <dgm:pt modelId="{2188C6F7-4BE8-4BC4-B448-4F0868BE6554}" type="pres">
      <dgm:prSet presAssocID="{0B5E0E2E-B8EE-46E7-99E5-4E5F1935A5CF}" presName="Name21" presStyleCnt="0"/>
      <dgm:spPr/>
    </dgm:pt>
    <dgm:pt modelId="{41DD3D9B-4897-41A1-AD79-7945F451DF24}" type="pres">
      <dgm:prSet presAssocID="{0B5E0E2E-B8EE-46E7-99E5-4E5F1935A5CF}" presName="level2Shape" presStyleLbl="node4" presStyleIdx="6" presStyleCnt="13"/>
      <dgm:spPr/>
      <dgm:t>
        <a:bodyPr/>
        <a:lstStyle/>
        <a:p>
          <a:endParaRPr lang="en-IN"/>
        </a:p>
      </dgm:t>
    </dgm:pt>
    <dgm:pt modelId="{8B8251F4-A0D5-4C20-93E4-90222D3B2C7A}" type="pres">
      <dgm:prSet presAssocID="{0B5E0E2E-B8EE-46E7-99E5-4E5F1935A5CF}" presName="hierChild3" presStyleCnt="0"/>
      <dgm:spPr/>
    </dgm:pt>
    <dgm:pt modelId="{9FB1AC4A-2664-4AED-A474-B45F42F47FEE}" type="pres">
      <dgm:prSet presAssocID="{F6A50635-021E-4BD9-9BA7-D610491376EA}" presName="Name19" presStyleLbl="parChTrans1D4" presStyleIdx="7" presStyleCnt="13"/>
      <dgm:spPr/>
      <dgm:t>
        <a:bodyPr/>
        <a:lstStyle/>
        <a:p>
          <a:endParaRPr lang="en-IN"/>
        </a:p>
      </dgm:t>
    </dgm:pt>
    <dgm:pt modelId="{5CB4874D-693F-4683-853C-E3420988F04D}" type="pres">
      <dgm:prSet presAssocID="{ADE30125-0395-49AE-80CB-1F43A239253B}" presName="Name21" presStyleCnt="0"/>
      <dgm:spPr/>
    </dgm:pt>
    <dgm:pt modelId="{9AAF0D66-4230-4DA6-A0A9-9C7011D661A2}" type="pres">
      <dgm:prSet presAssocID="{ADE30125-0395-49AE-80CB-1F43A239253B}" presName="level2Shape" presStyleLbl="node4" presStyleIdx="7" presStyleCnt="13"/>
      <dgm:spPr/>
      <dgm:t>
        <a:bodyPr/>
        <a:lstStyle/>
        <a:p>
          <a:endParaRPr lang="en-IN"/>
        </a:p>
      </dgm:t>
    </dgm:pt>
    <dgm:pt modelId="{3D67BE1E-5675-4A51-AB3F-31AB5271DE10}" type="pres">
      <dgm:prSet presAssocID="{ADE30125-0395-49AE-80CB-1F43A239253B}" presName="hierChild3" presStyleCnt="0"/>
      <dgm:spPr/>
    </dgm:pt>
    <dgm:pt modelId="{529DAE1D-3424-44CB-A353-8AD70A492593}" type="pres">
      <dgm:prSet presAssocID="{1C5FDF4F-4F9E-47D0-96E2-F8FA64C01963}" presName="Name19" presStyleLbl="parChTrans1D4" presStyleIdx="8" presStyleCnt="13"/>
      <dgm:spPr/>
      <dgm:t>
        <a:bodyPr/>
        <a:lstStyle/>
        <a:p>
          <a:endParaRPr lang="en-IN"/>
        </a:p>
      </dgm:t>
    </dgm:pt>
    <dgm:pt modelId="{3424D2CF-FC8B-4FEE-94E4-A28D3E08FDA3}" type="pres">
      <dgm:prSet presAssocID="{4A439972-D3ED-42EB-B421-A52152133C8F}" presName="Name21" presStyleCnt="0"/>
      <dgm:spPr/>
    </dgm:pt>
    <dgm:pt modelId="{1F9C1453-D829-4D16-BC42-E18A365065E1}" type="pres">
      <dgm:prSet presAssocID="{4A439972-D3ED-42EB-B421-A52152133C8F}" presName="level2Shape" presStyleLbl="node4" presStyleIdx="8" presStyleCnt="13"/>
      <dgm:spPr/>
      <dgm:t>
        <a:bodyPr/>
        <a:lstStyle/>
        <a:p>
          <a:endParaRPr lang="en-IN"/>
        </a:p>
      </dgm:t>
    </dgm:pt>
    <dgm:pt modelId="{8E06AE03-32BD-4621-A830-920A88730DD3}" type="pres">
      <dgm:prSet presAssocID="{4A439972-D3ED-42EB-B421-A52152133C8F}" presName="hierChild3" presStyleCnt="0"/>
      <dgm:spPr/>
    </dgm:pt>
    <dgm:pt modelId="{9A7D5106-BD67-467D-8239-EB20F6823D83}" type="pres">
      <dgm:prSet presAssocID="{C1C088E7-3308-4DEB-9FBF-BF460BB8497C}" presName="Name19" presStyleLbl="parChTrans1D4" presStyleIdx="9" presStyleCnt="13"/>
      <dgm:spPr/>
      <dgm:t>
        <a:bodyPr/>
        <a:lstStyle/>
        <a:p>
          <a:endParaRPr lang="en-IN"/>
        </a:p>
      </dgm:t>
    </dgm:pt>
    <dgm:pt modelId="{95A94915-4CEC-4F8D-97FF-8FEE19044B87}" type="pres">
      <dgm:prSet presAssocID="{53473CCE-8CF4-4E36-B566-DBF9B4BA8455}" presName="Name21" presStyleCnt="0"/>
      <dgm:spPr/>
    </dgm:pt>
    <dgm:pt modelId="{3E3722D0-20A0-42CB-908A-3390C58BF032}" type="pres">
      <dgm:prSet presAssocID="{53473CCE-8CF4-4E36-B566-DBF9B4BA8455}" presName="level2Shape" presStyleLbl="node4" presStyleIdx="9" presStyleCnt="13"/>
      <dgm:spPr/>
      <dgm:t>
        <a:bodyPr/>
        <a:lstStyle/>
        <a:p>
          <a:endParaRPr lang="en-IN"/>
        </a:p>
      </dgm:t>
    </dgm:pt>
    <dgm:pt modelId="{7DBB56D0-B127-4EB8-BECB-830FA02C6F14}" type="pres">
      <dgm:prSet presAssocID="{53473CCE-8CF4-4E36-B566-DBF9B4BA8455}" presName="hierChild3" presStyleCnt="0"/>
      <dgm:spPr/>
    </dgm:pt>
    <dgm:pt modelId="{E6EC01B7-D500-424A-96E8-9C25E8E96BEA}" type="pres">
      <dgm:prSet presAssocID="{2457A8C7-9B52-4375-87EF-A15BA2718EA6}" presName="Name19" presStyleLbl="parChTrans1D4" presStyleIdx="10" presStyleCnt="13"/>
      <dgm:spPr/>
      <dgm:t>
        <a:bodyPr/>
        <a:lstStyle/>
        <a:p>
          <a:endParaRPr lang="en-IN"/>
        </a:p>
      </dgm:t>
    </dgm:pt>
    <dgm:pt modelId="{D644D86F-3CC9-4846-89F3-26A5F709A7EC}" type="pres">
      <dgm:prSet presAssocID="{FFE8134E-520F-40BB-B7D2-70F3AE563B91}" presName="Name21" presStyleCnt="0"/>
      <dgm:spPr/>
    </dgm:pt>
    <dgm:pt modelId="{9CCB10A7-ACC2-4C88-9F75-11376140AB3E}" type="pres">
      <dgm:prSet presAssocID="{FFE8134E-520F-40BB-B7D2-70F3AE563B91}" presName="level2Shape" presStyleLbl="node4" presStyleIdx="10" presStyleCnt="13"/>
      <dgm:spPr/>
      <dgm:t>
        <a:bodyPr/>
        <a:lstStyle/>
        <a:p>
          <a:endParaRPr lang="en-IN"/>
        </a:p>
      </dgm:t>
    </dgm:pt>
    <dgm:pt modelId="{3619EB25-6B25-4D7B-932C-71E9163D64AD}" type="pres">
      <dgm:prSet presAssocID="{FFE8134E-520F-40BB-B7D2-70F3AE563B91}" presName="hierChild3" presStyleCnt="0"/>
      <dgm:spPr/>
    </dgm:pt>
    <dgm:pt modelId="{A0B58209-C95E-4654-844F-696F021B2E00}" type="pres">
      <dgm:prSet presAssocID="{1FE3719D-E7A6-419D-A80A-123B32E6E2A1}" presName="Name19" presStyleLbl="parChTrans1D4" presStyleIdx="11" presStyleCnt="13"/>
      <dgm:spPr/>
      <dgm:t>
        <a:bodyPr/>
        <a:lstStyle/>
        <a:p>
          <a:endParaRPr lang="en-IN"/>
        </a:p>
      </dgm:t>
    </dgm:pt>
    <dgm:pt modelId="{F4C01098-8338-420D-A2F4-40B71B3117FC}" type="pres">
      <dgm:prSet presAssocID="{0F0109EF-42F4-43C0-AA2F-36C594345549}" presName="Name21" presStyleCnt="0"/>
      <dgm:spPr/>
    </dgm:pt>
    <dgm:pt modelId="{5C398E45-FCC6-4CB4-AE95-BDF768EBFF08}" type="pres">
      <dgm:prSet presAssocID="{0F0109EF-42F4-43C0-AA2F-36C594345549}" presName="level2Shape" presStyleLbl="node4" presStyleIdx="11" presStyleCnt="13"/>
      <dgm:spPr/>
      <dgm:t>
        <a:bodyPr/>
        <a:lstStyle/>
        <a:p>
          <a:endParaRPr lang="en-IN"/>
        </a:p>
      </dgm:t>
    </dgm:pt>
    <dgm:pt modelId="{7E7F3634-B608-4F3C-B9A2-29D3CE8BFAC4}" type="pres">
      <dgm:prSet presAssocID="{0F0109EF-42F4-43C0-AA2F-36C594345549}" presName="hierChild3" presStyleCnt="0"/>
      <dgm:spPr/>
    </dgm:pt>
    <dgm:pt modelId="{E6F4ED39-1C46-4C78-A3CF-9DF1581528D7}" type="pres">
      <dgm:prSet presAssocID="{78349353-B3CB-467E-BE0C-2FBB7AF333A0}" presName="Name19" presStyleLbl="parChTrans1D4" presStyleIdx="12" presStyleCnt="13"/>
      <dgm:spPr/>
      <dgm:t>
        <a:bodyPr/>
        <a:lstStyle/>
        <a:p>
          <a:endParaRPr lang="en-IN"/>
        </a:p>
      </dgm:t>
    </dgm:pt>
    <dgm:pt modelId="{31994CDC-111B-49CF-A6C4-5D4ACA5D5E35}" type="pres">
      <dgm:prSet presAssocID="{F46E3EBB-2F78-437C-BD4F-B9306A3B463F}" presName="Name21" presStyleCnt="0"/>
      <dgm:spPr/>
    </dgm:pt>
    <dgm:pt modelId="{26C5A848-B0F3-4384-A4DA-3F91F932F657}" type="pres">
      <dgm:prSet presAssocID="{F46E3EBB-2F78-437C-BD4F-B9306A3B463F}" presName="level2Shape" presStyleLbl="node4" presStyleIdx="12" presStyleCnt="13"/>
      <dgm:spPr/>
      <dgm:t>
        <a:bodyPr/>
        <a:lstStyle/>
        <a:p>
          <a:endParaRPr lang="en-IN"/>
        </a:p>
      </dgm:t>
    </dgm:pt>
    <dgm:pt modelId="{ABC1FE47-1FA9-4202-8705-C3C60F711238}" type="pres">
      <dgm:prSet presAssocID="{F46E3EBB-2F78-437C-BD4F-B9306A3B463F}" presName="hierChild3" presStyleCnt="0"/>
      <dgm:spPr/>
    </dgm:pt>
    <dgm:pt modelId="{D651ABCB-3730-47FE-8D86-5590E6E30C00}" type="pres">
      <dgm:prSet presAssocID="{3786F8AF-EAA2-42AD-86A7-5F84F1F9FA58}" presName="bgShapesFlow" presStyleCnt="0"/>
      <dgm:spPr/>
    </dgm:pt>
  </dgm:ptLst>
  <dgm:cxnLst>
    <dgm:cxn modelId="{00BE9293-5357-4F66-B1B2-155374A46E4C}" srcId="{3786F8AF-EAA2-42AD-86A7-5F84F1F9FA58}" destId="{BF84DD4E-CAD1-4632-863A-B113F184663A}" srcOrd="0" destOrd="0" parTransId="{AAF67485-2EF3-47E9-A7F9-71DF52E55CF2}" sibTransId="{06CF17C5-F087-4935-8C43-EE9B36564548}"/>
    <dgm:cxn modelId="{62D92E88-A90C-4432-9B59-C945DB24D1DE}" srcId="{C66DDD6A-D0A0-4DC2-8C58-7F897EE2C12C}" destId="{0B5E0E2E-B8EE-46E7-99E5-4E5F1935A5CF}" srcOrd="0" destOrd="0" parTransId="{B6F3E733-A920-40D8-8CBF-85683358409C}" sibTransId="{331067EA-2772-4E10-91FB-A5114F8D50E1}"/>
    <dgm:cxn modelId="{85A70EB6-2DF2-4677-A834-82FEE4F57CD4}" srcId="{FFE8134E-520F-40BB-B7D2-70F3AE563B91}" destId="{0F0109EF-42F4-43C0-AA2F-36C594345549}" srcOrd="0" destOrd="0" parTransId="{1FE3719D-E7A6-419D-A80A-123B32E6E2A1}" sibTransId="{F302A24F-B97D-4B09-8CA6-3AD5CD5AC491}"/>
    <dgm:cxn modelId="{4CC98BA9-411F-42CD-B8EC-D848503F780A}" type="presOf" srcId="{30DDA8EE-6867-41AB-B28F-4EA5160E11A7}" destId="{2B1D1363-A3C3-440F-9C44-DC1A7FFE3D82}" srcOrd="0" destOrd="0" presId="urn:microsoft.com/office/officeart/2005/8/layout/hierarchy6"/>
    <dgm:cxn modelId="{4D1EB86D-0E1B-40CA-8C73-27261674150A}" type="presOf" srcId="{5F1FDC58-08C1-4C1D-8B94-3325374B31BA}" destId="{25F9B7FB-6618-492A-B3DE-4F08AFF3FD9E}" srcOrd="0" destOrd="0" presId="urn:microsoft.com/office/officeart/2005/8/layout/hierarchy6"/>
    <dgm:cxn modelId="{E39242F7-3B67-4C11-954E-0D479FE4F1CA}" type="presOf" srcId="{ADE30125-0395-49AE-80CB-1F43A239253B}" destId="{9AAF0D66-4230-4DA6-A0A9-9C7011D661A2}" srcOrd="0" destOrd="0" presId="urn:microsoft.com/office/officeart/2005/8/layout/hierarchy6"/>
    <dgm:cxn modelId="{4B927427-F09C-4A57-84B4-63973F129CD0}" srcId="{50985401-CB64-485E-8457-FE8F05F46ECD}" destId="{524FEA04-7968-4480-A482-07CA71398486}" srcOrd="0" destOrd="0" parTransId="{02471732-E6AB-46D3-A85F-F2E8F6F70DA4}" sibTransId="{BC262675-81C8-4549-A479-048627C40D4D}"/>
    <dgm:cxn modelId="{CEB5F3C9-B62A-4C9D-BAD5-9EBB10919080}" srcId="{ACA1EF63-49BC-4A49-98D6-96FEBECD2DDD}" destId="{F46E3EBB-2F78-437C-BD4F-B9306A3B463F}" srcOrd="4" destOrd="0" parTransId="{78349353-B3CB-467E-BE0C-2FBB7AF333A0}" sibTransId="{02E30EF7-25B5-425C-BC6B-AA76992FAA7D}"/>
    <dgm:cxn modelId="{FA544413-3ADA-4706-9965-EBB288609129}" type="presOf" srcId="{C1C088E7-3308-4DEB-9FBF-BF460BB8497C}" destId="{9A7D5106-BD67-467D-8239-EB20F6823D83}" srcOrd="0" destOrd="0" presId="urn:microsoft.com/office/officeart/2005/8/layout/hierarchy6"/>
    <dgm:cxn modelId="{897253DD-E648-48F1-AA44-3F4968321080}" type="presOf" srcId="{FAFEBD9A-8872-41F5-B0C6-25433128E649}" destId="{285E8AA7-791B-4734-A904-4B23275D63CC}" srcOrd="0" destOrd="0" presId="urn:microsoft.com/office/officeart/2005/8/layout/hierarchy6"/>
    <dgm:cxn modelId="{EE517AC9-BC60-4785-ACC4-9A7EAFEDD656}" srcId="{2E746B25-EBCF-4E6C-94C6-224C49D846EF}" destId="{50985401-CB64-485E-8457-FE8F05F46ECD}" srcOrd="1" destOrd="0" parTransId="{226EBDC0-D526-400B-A6C4-599924C5A0C2}" sibTransId="{51CA8ECC-974E-4D05-9DBE-E852FC2A4091}"/>
    <dgm:cxn modelId="{321290C8-8C75-4D82-A947-ABAE2103838F}" srcId="{ACA1EF63-49BC-4A49-98D6-96FEBECD2DDD}" destId="{FFE8134E-520F-40BB-B7D2-70F3AE563B91}" srcOrd="3" destOrd="0" parTransId="{2457A8C7-9B52-4375-87EF-A15BA2718EA6}" sibTransId="{175B9FD8-52C9-49A7-9B3B-888D398AB75F}"/>
    <dgm:cxn modelId="{0B763BCC-BABB-4418-9B01-121B5056199E}" type="presOf" srcId="{ACA1EF63-49BC-4A49-98D6-96FEBECD2DDD}" destId="{B89F1960-E960-42AD-8AF8-27BC37F2F0A2}" srcOrd="0" destOrd="0" presId="urn:microsoft.com/office/officeart/2005/8/layout/hierarchy6"/>
    <dgm:cxn modelId="{C4EB58CF-A1ED-479E-87B5-60E0D48358D2}" srcId="{C66DDD6A-D0A0-4DC2-8C58-7F897EE2C12C}" destId="{ADE30125-0395-49AE-80CB-1F43A239253B}" srcOrd="1" destOrd="0" parTransId="{F6A50635-021E-4BD9-9BA7-D610491376EA}" sibTransId="{5613463F-F599-4975-A8E1-0D31B5FCAA0D}"/>
    <dgm:cxn modelId="{0FE26E8B-7517-43F7-895F-81F937CD6503}" type="presOf" srcId="{C66DDD6A-D0A0-4DC2-8C58-7F897EE2C12C}" destId="{A6DAE502-96C2-4AE6-93E0-BF2830B6CE6B}" srcOrd="0" destOrd="0" presId="urn:microsoft.com/office/officeart/2005/8/layout/hierarchy6"/>
    <dgm:cxn modelId="{D37C3CDC-E2EB-49F7-BECB-EB0F75B2FB88}" type="presOf" srcId="{2457A8C7-9B52-4375-87EF-A15BA2718EA6}" destId="{E6EC01B7-D500-424A-96E8-9C25E8E96BEA}" srcOrd="0" destOrd="0" presId="urn:microsoft.com/office/officeart/2005/8/layout/hierarchy6"/>
    <dgm:cxn modelId="{4A4D6803-2D25-4F97-B442-2792D52630B8}" type="presOf" srcId="{1C5FDF4F-4F9E-47D0-96E2-F8FA64C01963}" destId="{529DAE1D-3424-44CB-A353-8AD70A492593}" srcOrd="0" destOrd="0" presId="urn:microsoft.com/office/officeart/2005/8/layout/hierarchy6"/>
    <dgm:cxn modelId="{F1F8D867-122B-4A30-A775-949ECF4114A7}" type="presOf" srcId="{3786F8AF-EAA2-42AD-86A7-5F84F1F9FA58}" destId="{4FAE3C08-F933-46B6-8072-F346F543374A}" srcOrd="0" destOrd="0" presId="urn:microsoft.com/office/officeart/2005/8/layout/hierarchy6"/>
    <dgm:cxn modelId="{A4E053EF-3278-451A-89EB-5136F13C5935}" srcId="{2E746B25-EBCF-4E6C-94C6-224C49D846EF}" destId="{5F1FDC58-08C1-4C1D-8B94-3325374B31BA}" srcOrd="0" destOrd="0" parTransId="{C1433A6E-D25E-465E-8F36-5E3E17D26544}" sibTransId="{7B6E3ABF-FA98-4618-B81E-5D83D5A2B514}"/>
    <dgm:cxn modelId="{0927901C-1F24-439F-9569-8A77AF855C84}" type="presOf" srcId="{BF84DD4E-CAD1-4632-863A-B113F184663A}" destId="{A8E6DE5F-6051-4D68-9D9B-3F2A0F70B009}" srcOrd="0" destOrd="0" presId="urn:microsoft.com/office/officeart/2005/8/layout/hierarchy6"/>
    <dgm:cxn modelId="{D4F2DC34-F9E0-4363-A785-FB7FB457F457}" type="presOf" srcId="{131B0DD2-0B41-4488-8D28-4EABDE37BF55}" destId="{6A819E89-F60B-41BB-B26F-1D84F300E73F}" srcOrd="0" destOrd="0" presId="urn:microsoft.com/office/officeart/2005/8/layout/hierarchy6"/>
    <dgm:cxn modelId="{B22C225D-AF3C-4A75-BC0D-16E079EC858E}" srcId="{A95C3486-BDBA-4B53-BFD0-5E539B33C010}" destId="{657BF2EF-17B0-4534-88FC-DF57C89164F7}" srcOrd="1" destOrd="0" parTransId="{C4C43585-615E-46E1-8632-A3A5B2D5A8C3}" sibTransId="{CDB04CA8-0537-4FF0-9B0A-8B15642D6416}"/>
    <dgm:cxn modelId="{E6A4C8C2-7E33-4A87-9369-6A3DD2EAF8E2}" type="presOf" srcId="{2E746B25-EBCF-4E6C-94C6-224C49D846EF}" destId="{A2A0030E-B743-4209-B2E0-2952F10A268D}" srcOrd="0" destOrd="0" presId="urn:microsoft.com/office/officeart/2005/8/layout/hierarchy6"/>
    <dgm:cxn modelId="{2A343A94-E062-424A-B8CF-8D5663BA2157}" type="presOf" srcId="{B6F3E733-A920-40D8-8CBF-85683358409C}" destId="{1A57F245-BAC6-47E6-ADFF-E5394C09B018}" srcOrd="0" destOrd="0" presId="urn:microsoft.com/office/officeart/2005/8/layout/hierarchy6"/>
    <dgm:cxn modelId="{C60246CF-AD1A-466F-BD5C-38E5C58C543D}" type="presOf" srcId="{53473CCE-8CF4-4E36-B566-DBF9B4BA8455}" destId="{3E3722D0-20A0-42CB-908A-3390C58BF032}" srcOrd="0" destOrd="0" presId="urn:microsoft.com/office/officeart/2005/8/layout/hierarchy6"/>
    <dgm:cxn modelId="{E027D2D2-ADBB-4F17-9B50-D9730D9B570A}" srcId="{A95C3486-BDBA-4B53-BFD0-5E539B33C010}" destId="{ACA1EF63-49BC-4A49-98D6-96FEBECD2DDD}" srcOrd="2" destOrd="0" parTransId="{FAFEBD9A-8872-41F5-B0C6-25433128E649}" sibTransId="{B223BC44-929E-4D00-951C-9B9059D70923}"/>
    <dgm:cxn modelId="{3C4B5752-C797-4309-9DC8-2B0FD553317E}" type="presOf" srcId="{226EBDC0-D526-400B-A6C4-599924C5A0C2}" destId="{75464043-2839-4B5B-A37C-AD880C99EE0B}" srcOrd="0" destOrd="0" presId="urn:microsoft.com/office/officeart/2005/8/layout/hierarchy6"/>
    <dgm:cxn modelId="{BBDC5411-C7A1-4DB5-ADD0-F53DD9C7191E}" type="presOf" srcId="{227475AA-5611-42EB-A1AE-0ED22298CD11}" destId="{7B5A9824-5258-4028-9560-5BDEDFB53097}" srcOrd="0" destOrd="0" presId="urn:microsoft.com/office/officeart/2005/8/layout/hierarchy6"/>
    <dgm:cxn modelId="{E6BA3E0F-BA26-4D59-8AD8-E62BC18204C8}" type="presOf" srcId="{02471732-E6AB-46D3-A85F-F2E8F6F70DA4}" destId="{0C54AF0F-C6AF-4B3F-8B20-730E3E500EA3}" srcOrd="0" destOrd="0" presId="urn:microsoft.com/office/officeart/2005/8/layout/hierarchy6"/>
    <dgm:cxn modelId="{D16ECD85-E862-492C-9D50-8538E8FC38C6}" type="presOf" srcId="{FFE8134E-520F-40BB-B7D2-70F3AE563B91}" destId="{9CCB10A7-ACC2-4C88-9F75-11376140AB3E}" srcOrd="0" destOrd="0" presId="urn:microsoft.com/office/officeart/2005/8/layout/hierarchy6"/>
    <dgm:cxn modelId="{E98A9FAB-E090-45BC-9431-DF7DCBF2DC7D}" srcId="{ACA1EF63-49BC-4A49-98D6-96FEBECD2DDD}" destId="{131B0DD2-0B41-4488-8D28-4EABDE37BF55}" srcOrd="0" destOrd="0" parTransId="{F5279EC4-8D00-4E9B-9EB5-67D94ED87B6B}" sibTransId="{49C2230D-0238-4BDE-AC06-30A73F856A4C}"/>
    <dgm:cxn modelId="{99CCC3E1-3522-41C7-8042-083D080C8C0E}" srcId="{BF84DD4E-CAD1-4632-863A-B113F184663A}" destId="{A95C3486-BDBA-4B53-BFD0-5E539B33C010}" srcOrd="0" destOrd="0" parTransId="{227475AA-5611-42EB-A1AE-0ED22298CD11}" sibTransId="{C66290AB-118A-4FE2-85DC-87EB6DE34227}"/>
    <dgm:cxn modelId="{05CB4E69-BBB8-4DAD-BB9D-A8FE31875A92}" type="presOf" srcId="{58BB4B87-4E5F-45D2-9BB3-482AC72AD207}" destId="{15B374FE-153D-4D1F-8A8D-57A765F91647}" srcOrd="0" destOrd="0" presId="urn:microsoft.com/office/officeart/2005/8/layout/hierarchy6"/>
    <dgm:cxn modelId="{B2748D43-E304-408F-BC03-194AFECDB3AF}" srcId="{ACA1EF63-49BC-4A49-98D6-96FEBECD2DDD}" destId="{53473CCE-8CF4-4E36-B566-DBF9B4BA8455}" srcOrd="2" destOrd="0" parTransId="{C1C088E7-3308-4DEB-9FBF-BF460BB8497C}" sibTransId="{2B2D468B-B7D5-4564-AF03-D0812D28CE3D}"/>
    <dgm:cxn modelId="{4C93F685-EA17-492F-90DD-E39D9BA91702}" type="presOf" srcId="{2992BDDC-FC18-40C9-99EE-F369B3A923F2}" destId="{BC0DF14C-DA7B-403B-8015-FBBE394D1C4F}" srcOrd="0" destOrd="0" presId="urn:microsoft.com/office/officeart/2005/8/layout/hierarchy6"/>
    <dgm:cxn modelId="{66771D04-B1F1-4F05-9B5A-04767B811BE3}" type="presOf" srcId="{78349353-B3CB-467E-BE0C-2FBB7AF333A0}" destId="{E6F4ED39-1C46-4C78-A3CF-9DF1581528D7}" srcOrd="0" destOrd="0" presId="urn:microsoft.com/office/officeart/2005/8/layout/hierarchy6"/>
    <dgm:cxn modelId="{73ABECC8-242B-4CBF-B412-5392925D16A1}" type="presOf" srcId="{4A439972-D3ED-42EB-B421-A52152133C8F}" destId="{1F9C1453-D829-4D16-BC42-E18A365065E1}" srcOrd="0" destOrd="0" presId="urn:microsoft.com/office/officeart/2005/8/layout/hierarchy6"/>
    <dgm:cxn modelId="{D9C6D2B6-7181-48F8-93DB-175BDED65D73}" type="presOf" srcId="{1E225DF8-61F1-4F54-BF3B-B4A19DFED7BC}" destId="{93DED282-35E7-4813-AC40-3731E22D46C1}" srcOrd="0" destOrd="0" presId="urn:microsoft.com/office/officeart/2005/8/layout/hierarchy6"/>
    <dgm:cxn modelId="{2A233C0A-F337-4D9A-8665-E033BCF54635}" type="presOf" srcId="{0F0109EF-42F4-43C0-AA2F-36C594345549}" destId="{5C398E45-FCC6-4CB4-AE95-BDF768EBFF08}" srcOrd="0" destOrd="0" presId="urn:microsoft.com/office/officeart/2005/8/layout/hierarchy6"/>
    <dgm:cxn modelId="{879CBA4E-5865-4A21-8FCA-FA3466931C52}" srcId="{A95C3486-BDBA-4B53-BFD0-5E539B33C010}" destId="{2E746B25-EBCF-4E6C-94C6-224C49D846EF}" srcOrd="0" destOrd="0" parTransId="{2992BDDC-FC18-40C9-99EE-F369B3A923F2}" sibTransId="{AB523CB5-FAA0-4352-9B07-774F01791BA0}"/>
    <dgm:cxn modelId="{8CEF0954-BE96-4158-958D-7FF374754FA4}" type="presOf" srcId="{C4C43585-615E-46E1-8632-A3A5B2D5A8C3}" destId="{E4146B34-F1C5-4DEC-955E-8C02896444BF}" srcOrd="0" destOrd="0" presId="urn:microsoft.com/office/officeart/2005/8/layout/hierarchy6"/>
    <dgm:cxn modelId="{8A456690-FC38-4CEA-918A-F1963998EA4B}" type="presOf" srcId="{A95C3486-BDBA-4B53-BFD0-5E539B33C010}" destId="{03A3B6A6-B248-4DE9-B08A-994A0DCFD55C}" srcOrd="0" destOrd="0" presId="urn:microsoft.com/office/officeart/2005/8/layout/hierarchy6"/>
    <dgm:cxn modelId="{43CF6398-7CC8-45A2-8E06-EC6AF8964D74}" type="presOf" srcId="{F5279EC4-8D00-4E9B-9EB5-67D94ED87B6B}" destId="{C498D0B1-6D9A-4A86-8C59-75A2D74EA6F1}" srcOrd="0" destOrd="0" presId="urn:microsoft.com/office/officeart/2005/8/layout/hierarchy6"/>
    <dgm:cxn modelId="{A35A6271-F447-4621-B6EB-FB37031E623B}" type="presOf" srcId="{657BF2EF-17B0-4534-88FC-DF57C89164F7}" destId="{8E39F913-E596-40B9-B2D6-A21CE3FBB53F}" srcOrd="0" destOrd="0" presId="urn:microsoft.com/office/officeart/2005/8/layout/hierarchy6"/>
    <dgm:cxn modelId="{C8AEE478-9675-421D-9329-49C98B5403D8}" srcId="{C66DDD6A-D0A0-4DC2-8C58-7F897EE2C12C}" destId="{4A439972-D3ED-42EB-B421-A52152133C8F}" srcOrd="2" destOrd="0" parTransId="{1C5FDF4F-4F9E-47D0-96E2-F8FA64C01963}" sibTransId="{06C13B7C-9D5F-4B86-9E75-F9698BD001D0}"/>
    <dgm:cxn modelId="{FCB1A233-37E3-4E25-8026-FC78DB1F166E}" type="presOf" srcId="{0B5E0E2E-B8EE-46E7-99E5-4E5F1935A5CF}" destId="{41DD3D9B-4897-41A1-AD79-7945F451DF24}" srcOrd="0" destOrd="0" presId="urn:microsoft.com/office/officeart/2005/8/layout/hierarchy6"/>
    <dgm:cxn modelId="{22ABD809-61C8-4215-8F0E-D6993C26006C}" type="presOf" srcId="{50985401-CB64-485E-8457-FE8F05F46ECD}" destId="{D833DB19-0B69-427D-BC6C-09072BA1D432}" srcOrd="0" destOrd="0" presId="urn:microsoft.com/office/officeart/2005/8/layout/hierarchy6"/>
    <dgm:cxn modelId="{78F7DC67-3663-49DE-AB6A-0235F4E1DD96}" srcId="{ACA1EF63-49BC-4A49-98D6-96FEBECD2DDD}" destId="{C66DDD6A-D0A0-4DC2-8C58-7F897EE2C12C}" srcOrd="1" destOrd="0" parTransId="{58BB4B87-4E5F-45D2-9BB3-482AC72AD207}" sibTransId="{A7AC4EDA-B151-4323-90C2-3A91AD164995}"/>
    <dgm:cxn modelId="{418EE94F-0A8E-47E6-B7EA-FADF67023FB9}" srcId="{2E746B25-EBCF-4E6C-94C6-224C49D846EF}" destId="{1E225DF8-61F1-4F54-BF3B-B4A19DFED7BC}" srcOrd="2" destOrd="0" parTransId="{30DDA8EE-6867-41AB-B28F-4EA5160E11A7}" sibTransId="{BF7BA497-2AF0-41FB-B3AF-011FD6768B72}"/>
    <dgm:cxn modelId="{D0EE4D84-3680-4DA2-BFA3-7EEC3FD6EDC2}" type="presOf" srcId="{C1433A6E-D25E-465E-8F36-5E3E17D26544}" destId="{A364FA70-34A6-42FC-8A39-C64520036332}" srcOrd="0" destOrd="0" presId="urn:microsoft.com/office/officeart/2005/8/layout/hierarchy6"/>
    <dgm:cxn modelId="{DF1E03BB-CA6F-42A5-AD51-5D2C781A15A0}" type="presOf" srcId="{524FEA04-7968-4480-A482-07CA71398486}" destId="{59A7DD3B-8FBC-4EE8-8E2A-CF495B2EA944}" srcOrd="0" destOrd="0" presId="urn:microsoft.com/office/officeart/2005/8/layout/hierarchy6"/>
    <dgm:cxn modelId="{E6589FBF-5043-4A88-9E24-EBE25B3D62F8}" type="presOf" srcId="{F46E3EBB-2F78-437C-BD4F-B9306A3B463F}" destId="{26C5A848-B0F3-4384-A4DA-3F91F932F657}" srcOrd="0" destOrd="0" presId="urn:microsoft.com/office/officeart/2005/8/layout/hierarchy6"/>
    <dgm:cxn modelId="{8EEF55A9-8490-4FD4-9684-1D04CBA32403}" type="presOf" srcId="{1FE3719D-E7A6-419D-A80A-123B32E6E2A1}" destId="{A0B58209-C95E-4654-844F-696F021B2E00}" srcOrd="0" destOrd="0" presId="urn:microsoft.com/office/officeart/2005/8/layout/hierarchy6"/>
    <dgm:cxn modelId="{81E234D6-2115-4090-AFF7-EBE31ED02EA2}" type="presOf" srcId="{F6A50635-021E-4BD9-9BA7-D610491376EA}" destId="{9FB1AC4A-2664-4AED-A474-B45F42F47FEE}" srcOrd="0" destOrd="0" presId="urn:microsoft.com/office/officeart/2005/8/layout/hierarchy6"/>
    <dgm:cxn modelId="{0C4AF103-84BC-4C17-B25C-DF9624F32B78}" type="presParOf" srcId="{4FAE3C08-F933-46B6-8072-F346F543374A}" destId="{22E90A5E-A9ED-4C71-8558-06FC336DEDFC}" srcOrd="0" destOrd="0" presId="urn:microsoft.com/office/officeart/2005/8/layout/hierarchy6"/>
    <dgm:cxn modelId="{7C859BFA-5B0D-4474-AB34-21547019F543}" type="presParOf" srcId="{22E90A5E-A9ED-4C71-8558-06FC336DEDFC}" destId="{EF357065-2A77-4CFE-A9B1-0C0A1B9BDD65}" srcOrd="0" destOrd="0" presId="urn:microsoft.com/office/officeart/2005/8/layout/hierarchy6"/>
    <dgm:cxn modelId="{0D29B59D-006D-44DC-B024-EA4BB28CD9C8}" type="presParOf" srcId="{EF357065-2A77-4CFE-A9B1-0C0A1B9BDD65}" destId="{CB97696A-A40C-4B33-A8E1-A7A448EA82A8}" srcOrd="0" destOrd="0" presId="urn:microsoft.com/office/officeart/2005/8/layout/hierarchy6"/>
    <dgm:cxn modelId="{5EA4FEEE-51F8-4349-BBE8-A379DE777D15}" type="presParOf" srcId="{CB97696A-A40C-4B33-A8E1-A7A448EA82A8}" destId="{A8E6DE5F-6051-4D68-9D9B-3F2A0F70B009}" srcOrd="0" destOrd="0" presId="urn:microsoft.com/office/officeart/2005/8/layout/hierarchy6"/>
    <dgm:cxn modelId="{08593418-2068-41F4-902E-FAD8C6AD43D2}" type="presParOf" srcId="{CB97696A-A40C-4B33-A8E1-A7A448EA82A8}" destId="{F9405E19-4D7F-4FAA-BE59-5F24B37F4F8F}" srcOrd="1" destOrd="0" presId="urn:microsoft.com/office/officeart/2005/8/layout/hierarchy6"/>
    <dgm:cxn modelId="{EFA20755-A463-4E95-B220-7A9DA449BC4D}" type="presParOf" srcId="{F9405E19-4D7F-4FAA-BE59-5F24B37F4F8F}" destId="{7B5A9824-5258-4028-9560-5BDEDFB53097}" srcOrd="0" destOrd="0" presId="urn:microsoft.com/office/officeart/2005/8/layout/hierarchy6"/>
    <dgm:cxn modelId="{1C328EEC-5A73-4A6D-AC29-7AAF0C439B54}" type="presParOf" srcId="{F9405E19-4D7F-4FAA-BE59-5F24B37F4F8F}" destId="{583686A8-AC37-4171-B4E5-1738AE550DB9}" srcOrd="1" destOrd="0" presId="urn:microsoft.com/office/officeart/2005/8/layout/hierarchy6"/>
    <dgm:cxn modelId="{F39E71BB-8BC7-42FA-8342-24C3D4FA7A3D}" type="presParOf" srcId="{583686A8-AC37-4171-B4E5-1738AE550DB9}" destId="{03A3B6A6-B248-4DE9-B08A-994A0DCFD55C}" srcOrd="0" destOrd="0" presId="urn:microsoft.com/office/officeart/2005/8/layout/hierarchy6"/>
    <dgm:cxn modelId="{4310FCA1-1182-496A-8AC0-46D8632CE619}" type="presParOf" srcId="{583686A8-AC37-4171-B4E5-1738AE550DB9}" destId="{956928CD-A9EC-4111-BE59-302082A639D1}" srcOrd="1" destOrd="0" presId="urn:microsoft.com/office/officeart/2005/8/layout/hierarchy6"/>
    <dgm:cxn modelId="{945E9821-6A1D-4910-93B4-B5BE5DA95366}" type="presParOf" srcId="{956928CD-A9EC-4111-BE59-302082A639D1}" destId="{BC0DF14C-DA7B-403B-8015-FBBE394D1C4F}" srcOrd="0" destOrd="0" presId="urn:microsoft.com/office/officeart/2005/8/layout/hierarchy6"/>
    <dgm:cxn modelId="{0D501A89-BEE3-4897-A5D8-15CE46D05E1F}" type="presParOf" srcId="{956928CD-A9EC-4111-BE59-302082A639D1}" destId="{B1092E2C-F615-4A83-978B-A5628BE68E42}" srcOrd="1" destOrd="0" presId="urn:microsoft.com/office/officeart/2005/8/layout/hierarchy6"/>
    <dgm:cxn modelId="{07B25CE6-40E0-40B2-93C6-581B2D9B0742}" type="presParOf" srcId="{B1092E2C-F615-4A83-978B-A5628BE68E42}" destId="{A2A0030E-B743-4209-B2E0-2952F10A268D}" srcOrd="0" destOrd="0" presId="urn:microsoft.com/office/officeart/2005/8/layout/hierarchy6"/>
    <dgm:cxn modelId="{3B78B2DB-7EA3-4B2C-B0D5-025FC3776B74}" type="presParOf" srcId="{B1092E2C-F615-4A83-978B-A5628BE68E42}" destId="{AE34AED8-EBA9-4DC1-AFC3-28639B9C25CF}" srcOrd="1" destOrd="0" presId="urn:microsoft.com/office/officeart/2005/8/layout/hierarchy6"/>
    <dgm:cxn modelId="{6AD97506-E12A-4EFF-890B-75A58E66D0DA}" type="presParOf" srcId="{AE34AED8-EBA9-4DC1-AFC3-28639B9C25CF}" destId="{A364FA70-34A6-42FC-8A39-C64520036332}" srcOrd="0" destOrd="0" presId="urn:microsoft.com/office/officeart/2005/8/layout/hierarchy6"/>
    <dgm:cxn modelId="{9666C5C9-89F9-453E-9861-BB9D39D67DB0}" type="presParOf" srcId="{AE34AED8-EBA9-4DC1-AFC3-28639B9C25CF}" destId="{2A6EBF5C-D59D-4324-BB0E-EAF452FDE204}" srcOrd="1" destOrd="0" presId="urn:microsoft.com/office/officeart/2005/8/layout/hierarchy6"/>
    <dgm:cxn modelId="{7A267BB2-F41A-4781-A219-504E9B690F68}" type="presParOf" srcId="{2A6EBF5C-D59D-4324-BB0E-EAF452FDE204}" destId="{25F9B7FB-6618-492A-B3DE-4F08AFF3FD9E}" srcOrd="0" destOrd="0" presId="urn:microsoft.com/office/officeart/2005/8/layout/hierarchy6"/>
    <dgm:cxn modelId="{E491C5AE-ACC2-430D-90C4-E00B13CB9847}" type="presParOf" srcId="{2A6EBF5C-D59D-4324-BB0E-EAF452FDE204}" destId="{A5FC1B86-CE0F-4C01-AEAC-E5B03A9BD0D1}" srcOrd="1" destOrd="0" presId="urn:microsoft.com/office/officeart/2005/8/layout/hierarchy6"/>
    <dgm:cxn modelId="{8DB58CD7-CCB1-431D-AE03-990CEB6C4A2C}" type="presParOf" srcId="{AE34AED8-EBA9-4DC1-AFC3-28639B9C25CF}" destId="{75464043-2839-4B5B-A37C-AD880C99EE0B}" srcOrd="2" destOrd="0" presId="urn:microsoft.com/office/officeart/2005/8/layout/hierarchy6"/>
    <dgm:cxn modelId="{C12C3513-EE78-44ED-BE9B-522689B2BFE6}" type="presParOf" srcId="{AE34AED8-EBA9-4DC1-AFC3-28639B9C25CF}" destId="{09C087D3-AC30-4600-BC4C-1EAE46425ED0}" srcOrd="3" destOrd="0" presId="urn:microsoft.com/office/officeart/2005/8/layout/hierarchy6"/>
    <dgm:cxn modelId="{E37A92BA-1D18-463E-8D23-EC8A608D9BCC}" type="presParOf" srcId="{09C087D3-AC30-4600-BC4C-1EAE46425ED0}" destId="{D833DB19-0B69-427D-BC6C-09072BA1D432}" srcOrd="0" destOrd="0" presId="urn:microsoft.com/office/officeart/2005/8/layout/hierarchy6"/>
    <dgm:cxn modelId="{8C48FF15-68B4-4EC1-9003-E0DDE547C22B}" type="presParOf" srcId="{09C087D3-AC30-4600-BC4C-1EAE46425ED0}" destId="{70615232-23BD-4C69-8614-0F4B328A55CD}" srcOrd="1" destOrd="0" presId="urn:microsoft.com/office/officeart/2005/8/layout/hierarchy6"/>
    <dgm:cxn modelId="{B862ADA7-3880-4B61-9572-1FED942C6CDB}" type="presParOf" srcId="{70615232-23BD-4C69-8614-0F4B328A55CD}" destId="{0C54AF0F-C6AF-4B3F-8B20-730E3E500EA3}" srcOrd="0" destOrd="0" presId="urn:microsoft.com/office/officeart/2005/8/layout/hierarchy6"/>
    <dgm:cxn modelId="{9A07B0EB-D286-40A8-893D-C5F5E8B7E1FA}" type="presParOf" srcId="{70615232-23BD-4C69-8614-0F4B328A55CD}" destId="{946BAADC-C1A5-46F7-A341-D6E3E603CC49}" srcOrd="1" destOrd="0" presId="urn:microsoft.com/office/officeart/2005/8/layout/hierarchy6"/>
    <dgm:cxn modelId="{E562E405-9307-4828-A2AF-AE094B963FE5}" type="presParOf" srcId="{946BAADC-C1A5-46F7-A341-D6E3E603CC49}" destId="{59A7DD3B-8FBC-4EE8-8E2A-CF495B2EA944}" srcOrd="0" destOrd="0" presId="urn:microsoft.com/office/officeart/2005/8/layout/hierarchy6"/>
    <dgm:cxn modelId="{CA4F989D-FD8D-4338-9F59-71797FED7FAF}" type="presParOf" srcId="{946BAADC-C1A5-46F7-A341-D6E3E603CC49}" destId="{7E0906E3-1E2E-4E59-BF35-85BD1EC6AB56}" srcOrd="1" destOrd="0" presId="urn:microsoft.com/office/officeart/2005/8/layout/hierarchy6"/>
    <dgm:cxn modelId="{08A583A8-B8B7-4189-8ECC-5A33BFFCD3AC}" type="presParOf" srcId="{AE34AED8-EBA9-4DC1-AFC3-28639B9C25CF}" destId="{2B1D1363-A3C3-440F-9C44-DC1A7FFE3D82}" srcOrd="4" destOrd="0" presId="urn:microsoft.com/office/officeart/2005/8/layout/hierarchy6"/>
    <dgm:cxn modelId="{C5149D86-E35F-49AB-947D-244B1DEAC18E}" type="presParOf" srcId="{AE34AED8-EBA9-4DC1-AFC3-28639B9C25CF}" destId="{093F174F-C417-4DFC-9374-3145D25F2694}" srcOrd="5" destOrd="0" presId="urn:microsoft.com/office/officeart/2005/8/layout/hierarchy6"/>
    <dgm:cxn modelId="{30520EE2-557D-46AB-AE6B-46471B2FEECB}" type="presParOf" srcId="{093F174F-C417-4DFC-9374-3145D25F2694}" destId="{93DED282-35E7-4813-AC40-3731E22D46C1}" srcOrd="0" destOrd="0" presId="urn:microsoft.com/office/officeart/2005/8/layout/hierarchy6"/>
    <dgm:cxn modelId="{9C798691-2605-47C5-89CF-6C36C0E16331}" type="presParOf" srcId="{093F174F-C417-4DFC-9374-3145D25F2694}" destId="{49E53FF4-60E9-492D-BF30-D70CE47120E9}" srcOrd="1" destOrd="0" presId="urn:microsoft.com/office/officeart/2005/8/layout/hierarchy6"/>
    <dgm:cxn modelId="{880B7517-31DA-4E6D-94CA-BC87CFC034BF}" type="presParOf" srcId="{956928CD-A9EC-4111-BE59-302082A639D1}" destId="{E4146B34-F1C5-4DEC-955E-8C02896444BF}" srcOrd="2" destOrd="0" presId="urn:microsoft.com/office/officeart/2005/8/layout/hierarchy6"/>
    <dgm:cxn modelId="{BDD2732A-3D44-405E-ADB7-112EC07A005A}" type="presParOf" srcId="{956928CD-A9EC-4111-BE59-302082A639D1}" destId="{275EFFD4-ABF9-4844-9DAC-14E5D658F59D}" srcOrd="3" destOrd="0" presId="urn:microsoft.com/office/officeart/2005/8/layout/hierarchy6"/>
    <dgm:cxn modelId="{438E855A-9797-4155-AED7-467BEA54722B}" type="presParOf" srcId="{275EFFD4-ABF9-4844-9DAC-14E5D658F59D}" destId="{8E39F913-E596-40B9-B2D6-A21CE3FBB53F}" srcOrd="0" destOrd="0" presId="urn:microsoft.com/office/officeart/2005/8/layout/hierarchy6"/>
    <dgm:cxn modelId="{540BEA73-CBED-47BE-9F17-40CDC4E6E916}" type="presParOf" srcId="{275EFFD4-ABF9-4844-9DAC-14E5D658F59D}" destId="{8CDDE358-475C-4732-9916-66C4FF0EE2A4}" srcOrd="1" destOrd="0" presId="urn:microsoft.com/office/officeart/2005/8/layout/hierarchy6"/>
    <dgm:cxn modelId="{37D4C1FB-8B80-4616-ACBB-78494F9961DE}" type="presParOf" srcId="{956928CD-A9EC-4111-BE59-302082A639D1}" destId="{285E8AA7-791B-4734-A904-4B23275D63CC}" srcOrd="4" destOrd="0" presId="urn:microsoft.com/office/officeart/2005/8/layout/hierarchy6"/>
    <dgm:cxn modelId="{924A10BD-A780-4ADF-82E4-E7E32BE7AE43}" type="presParOf" srcId="{956928CD-A9EC-4111-BE59-302082A639D1}" destId="{4BACCD1F-0347-4FB8-A3A7-6010B1E9EC7C}" srcOrd="5" destOrd="0" presId="urn:microsoft.com/office/officeart/2005/8/layout/hierarchy6"/>
    <dgm:cxn modelId="{A614AA95-6C57-4CE0-9261-B9F2BE5D559C}" type="presParOf" srcId="{4BACCD1F-0347-4FB8-A3A7-6010B1E9EC7C}" destId="{B89F1960-E960-42AD-8AF8-27BC37F2F0A2}" srcOrd="0" destOrd="0" presId="urn:microsoft.com/office/officeart/2005/8/layout/hierarchy6"/>
    <dgm:cxn modelId="{9D088E8E-7496-4FF4-9402-3FA035BFD08B}" type="presParOf" srcId="{4BACCD1F-0347-4FB8-A3A7-6010B1E9EC7C}" destId="{015DAB8E-A0DC-41B5-969D-6B235D501E63}" srcOrd="1" destOrd="0" presId="urn:microsoft.com/office/officeart/2005/8/layout/hierarchy6"/>
    <dgm:cxn modelId="{E9EF9E7E-57E8-4538-B37C-D7E9A81501EB}" type="presParOf" srcId="{015DAB8E-A0DC-41B5-969D-6B235D501E63}" destId="{C498D0B1-6D9A-4A86-8C59-75A2D74EA6F1}" srcOrd="0" destOrd="0" presId="urn:microsoft.com/office/officeart/2005/8/layout/hierarchy6"/>
    <dgm:cxn modelId="{F35C03A5-4A33-4960-8AEB-8191F335D2CB}" type="presParOf" srcId="{015DAB8E-A0DC-41B5-969D-6B235D501E63}" destId="{FCD6534C-4E50-4A9F-9CCD-95640FED26D1}" srcOrd="1" destOrd="0" presId="urn:microsoft.com/office/officeart/2005/8/layout/hierarchy6"/>
    <dgm:cxn modelId="{52EF329A-ADE6-42DD-9708-FB9793624974}" type="presParOf" srcId="{FCD6534C-4E50-4A9F-9CCD-95640FED26D1}" destId="{6A819E89-F60B-41BB-B26F-1D84F300E73F}" srcOrd="0" destOrd="0" presId="urn:microsoft.com/office/officeart/2005/8/layout/hierarchy6"/>
    <dgm:cxn modelId="{0E51180A-37C6-4ECE-A457-ACF82B960142}" type="presParOf" srcId="{FCD6534C-4E50-4A9F-9CCD-95640FED26D1}" destId="{325DBDB3-2147-4CB0-ACBF-6DB53F37BA08}" srcOrd="1" destOrd="0" presId="urn:microsoft.com/office/officeart/2005/8/layout/hierarchy6"/>
    <dgm:cxn modelId="{702A339D-9C1E-4FDC-9071-966B6BB968A7}" type="presParOf" srcId="{015DAB8E-A0DC-41B5-969D-6B235D501E63}" destId="{15B374FE-153D-4D1F-8A8D-57A765F91647}" srcOrd="2" destOrd="0" presId="urn:microsoft.com/office/officeart/2005/8/layout/hierarchy6"/>
    <dgm:cxn modelId="{CC213B8E-5C3B-4BB2-B6F1-B8E6351AD626}" type="presParOf" srcId="{015DAB8E-A0DC-41B5-969D-6B235D501E63}" destId="{AF95D5A7-2EF0-495F-AB30-4244415C0816}" srcOrd="3" destOrd="0" presId="urn:microsoft.com/office/officeart/2005/8/layout/hierarchy6"/>
    <dgm:cxn modelId="{BC4C19AC-C4EE-41EA-A6D0-26BBE88C5B99}" type="presParOf" srcId="{AF95D5A7-2EF0-495F-AB30-4244415C0816}" destId="{A6DAE502-96C2-4AE6-93E0-BF2830B6CE6B}" srcOrd="0" destOrd="0" presId="urn:microsoft.com/office/officeart/2005/8/layout/hierarchy6"/>
    <dgm:cxn modelId="{ED40AFED-9123-4292-A552-6ECF457FBD4A}" type="presParOf" srcId="{AF95D5A7-2EF0-495F-AB30-4244415C0816}" destId="{B1514FDF-BA0F-442D-999E-1BB435325F87}" srcOrd="1" destOrd="0" presId="urn:microsoft.com/office/officeart/2005/8/layout/hierarchy6"/>
    <dgm:cxn modelId="{A9177160-A1C6-4A7F-B6B3-4AE7B6715A5F}" type="presParOf" srcId="{B1514FDF-BA0F-442D-999E-1BB435325F87}" destId="{1A57F245-BAC6-47E6-ADFF-E5394C09B018}" srcOrd="0" destOrd="0" presId="urn:microsoft.com/office/officeart/2005/8/layout/hierarchy6"/>
    <dgm:cxn modelId="{73778088-F57C-420C-9C73-CE86491AA68A}" type="presParOf" srcId="{B1514FDF-BA0F-442D-999E-1BB435325F87}" destId="{2188C6F7-4BE8-4BC4-B448-4F0868BE6554}" srcOrd="1" destOrd="0" presId="urn:microsoft.com/office/officeart/2005/8/layout/hierarchy6"/>
    <dgm:cxn modelId="{2C8A838C-CAD7-4E10-8E6D-3CFF7B1831F1}" type="presParOf" srcId="{2188C6F7-4BE8-4BC4-B448-4F0868BE6554}" destId="{41DD3D9B-4897-41A1-AD79-7945F451DF24}" srcOrd="0" destOrd="0" presId="urn:microsoft.com/office/officeart/2005/8/layout/hierarchy6"/>
    <dgm:cxn modelId="{6F7DE622-5ECD-4701-B984-DD84BC15F486}" type="presParOf" srcId="{2188C6F7-4BE8-4BC4-B448-4F0868BE6554}" destId="{8B8251F4-A0D5-4C20-93E4-90222D3B2C7A}" srcOrd="1" destOrd="0" presId="urn:microsoft.com/office/officeart/2005/8/layout/hierarchy6"/>
    <dgm:cxn modelId="{59417535-EB17-4B31-8646-D1E32ABD90C8}" type="presParOf" srcId="{B1514FDF-BA0F-442D-999E-1BB435325F87}" destId="{9FB1AC4A-2664-4AED-A474-B45F42F47FEE}" srcOrd="2" destOrd="0" presId="urn:microsoft.com/office/officeart/2005/8/layout/hierarchy6"/>
    <dgm:cxn modelId="{67BE0015-2127-481E-9169-7BDDA6CA5669}" type="presParOf" srcId="{B1514FDF-BA0F-442D-999E-1BB435325F87}" destId="{5CB4874D-693F-4683-853C-E3420988F04D}" srcOrd="3" destOrd="0" presId="urn:microsoft.com/office/officeart/2005/8/layout/hierarchy6"/>
    <dgm:cxn modelId="{7B534B11-048C-451A-AF91-C9EEA636C548}" type="presParOf" srcId="{5CB4874D-693F-4683-853C-E3420988F04D}" destId="{9AAF0D66-4230-4DA6-A0A9-9C7011D661A2}" srcOrd="0" destOrd="0" presId="urn:microsoft.com/office/officeart/2005/8/layout/hierarchy6"/>
    <dgm:cxn modelId="{7AC5E935-EC5C-4D76-AEDB-B40C16CEB17C}" type="presParOf" srcId="{5CB4874D-693F-4683-853C-E3420988F04D}" destId="{3D67BE1E-5675-4A51-AB3F-31AB5271DE10}" srcOrd="1" destOrd="0" presId="urn:microsoft.com/office/officeart/2005/8/layout/hierarchy6"/>
    <dgm:cxn modelId="{8553FA3A-4B40-4616-88EB-CBDFB599FDFB}" type="presParOf" srcId="{B1514FDF-BA0F-442D-999E-1BB435325F87}" destId="{529DAE1D-3424-44CB-A353-8AD70A492593}" srcOrd="4" destOrd="0" presId="urn:microsoft.com/office/officeart/2005/8/layout/hierarchy6"/>
    <dgm:cxn modelId="{A90D38F2-6A88-4C8F-BE08-762879956AFA}" type="presParOf" srcId="{B1514FDF-BA0F-442D-999E-1BB435325F87}" destId="{3424D2CF-FC8B-4FEE-94E4-A28D3E08FDA3}" srcOrd="5" destOrd="0" presId="urn:microsoft.com/office/officeart/2005/8/layout/hierarchy6"/>
    <dgm:cxn modelId="{53E12038-2593-44DA-8688-E0EE77D8355A}" type="presParOf" srcId="{3424D2CF-FC8B-4FEE-94E4-A28D3E08FDA3}" destId="{1F9C1453-D829-4D16-BC42-E18A365065E1}" srcOrd="0" destOrd="0" presId="urn:microsoft.com/office/officeart/2005/8/layout/hierarchy6"/>
    <dgm:cxn modelId="{DB3EC8C6-EFA3-4B3F-8ECE-F7BC4E8744E9}" type="presParOf" srcId="{3424D2CF-FC8B-4FEE-94E4-A28D3E08FDA3}" destId="{8E06AE03-32BD-4621-A830-920A88730DD3}" srcOrd="1" destOrd="0" presId="urn:microsoft.com/office/officeart/2005/8/layout/hierarchy6"/>
    <dgm:cxn modelId="{1DCF425C-632D-432E-88EA-7EE75464999E}" type="presParOf" srcId="{015DAB8E-A0DC-41B5-969D-6B235D501E63}" destId="{9A7D5106-BD67-467D-8239-EB20F6823D83}" srcOrd="4" destOrd="0" presId="urn:microsoft.com/office/officeart/2005/8/layout/hierarchy6"/>
    <dgm:cxn modelId="{60930ACE-63E0-427A-A721-3D9E9CEA019E}" type="presParOf" srcId="{015DAB8E-A0DC-41B5-969D-6B235D501E63}" destId="{95A94915-4CEC-4F8D-97FF-8FEE19044B87}" srcOrd="5" destOrd="0" presId="urn:microsoft.com/office/officeart/2005/8/layout/hierarchy6"/>
    <dgm:cxn modelId="{A3215557-2D51-4DE5-8D42-55ACECBC60AC}" type="presParOf" srcId="{95A94915-4CEC-4F8D-97FF-8FEE19044B87}" destId="{3E3722D0-20A0-42CB-908A-3390C58BF032}" srcOrd="0" destOrd="0" presId="urn:microsoft.com/office/officeart/2005/8/layout/hierarchy6"/>
    <dgm:cxn modelId="{F0860132-244D-4583-8421-B0C7513D3800}" type="presParOf" srcId="{95A94915-4CEC-4F8D-97FF-8FEE19044B87}" destId="{7DBB56D0-B127-4EB8-BECB-830FA02C6F14}" srcOrd="1" destOrd="0" presId="urn:microsoft.com/office/officeart/2005/8/layout/hierarchy6"/>
    <dgm:cxn modelId="{5DC6DC64-C621-4673-9DB8-49C0086E60EE}" type="presParOf" srcId="{015DAB8E-A0DC-41B5-969D-6B235D501E63}" destId="{E6EC01B7-D500-424A-96E8-9C25E8E96BEA}" srcOrd="6" destOrd="0" presId="urn:microsoft.com/office/officeart/2005/8/layout/hierarchy6"/>
    <dgm:cxn modelId="{7A49C4B0-79D7-44E1-9FBC-843D0BABEE83}" type="presParOf" srcId="{015DAB8E-A0DC-41B5-969D-6B235D501E63}" destId="{D644D86F-3CC9-4846-89F3-26A5F709A7EC}" srcOrd="7" destOrd="0" presId="urn:microsoft.com/office/officeart/2005/8/layout/hierarchy6"/>
    <dgm:cxn modelId="{46BC1BE8-7A5E-45E3-9479-3871785B4DAC}" type="presParOf" srcId="{D644D86F-3CC9-4846-89F3-26A5F709A7EC}" destId="{9CCB10A7-ACC2-4C88-9F75-11376140AB3E}" srcOrd="0" destOrd="0" presId="urn:microsoft.com/office/officeart/2005/8/layout/hierarchy6"/>
    <dgm:cxn modelId="{34F402DE-ABE6-413F-B93A-A98B8204D2E7}" type="presParOf" srcId="{D644D86F-3CC9-4846-89F3-26A5F709A7EC}" destId="{3619EB25-6B25-4D7B-932C-71E9163D64AD}" srcOrd="1" destOrd="0" presId="urn:microsoft.com/office/officeart/2005/8/layout/hierarchy6"/>
    <dgm:cxn modelId="{F300E675-A0DC-4429-98FE-A0A737D8A88B}" type="presParOf" srcId="{3619EB25-6B25-4D7B-932C-71E9163D64AD}" destId="{A0B58209-C95E-4654-844F-696F021B2E00}" srcOrd="0" destOrd="0" presId="urn:microsoft.com/office/officeart/2005/8/layout/hierarchy6"/>
    <dgm:cxn modelId="{555B3C6C-868C-47FC-BA25-299DBD1C9A0E}" type="presParOf" srcId="{3619EB25-6B25-4D7B-932C-71E9163D64AD}" destId="{F4C01098-8338-420D-A2F4-40B71B3117FC}" srcOrd="1" destOrd="0" presId="urn:microsoft.com/office/officeart/2005/8/layout/hierarchy6"/>
    <dgm:cxn modelId="{761D11F3-1B0F-4FC0-94AF-E350296813DF}" type="presParOf" srcId="{F4C01098-8338-420D-A2F4-40B71B3117FC}" destId="{5C398E45-FCC6-4CB4-AE95-BDF768EBFF08}" srcOrd="0" destOrd="0" presId="urn:microsoft.com/office/officeart/2005/8/layout/hierarchy6"/>
    <dgm:cxn modelId="{0049DA12-2FA9-4889-8078-A0B9649BF2F8}" type="presParOf" srcId="{F4C01098-8338-420D-A2F4-40B71B3117FC}" destId="{7E7F3634-B608-4F3C-B9A2-29D3CE8BFAC4}" srcOrd="1" destOrd="0" presId="urn:microsoft.com/office/officeart/2005/8/layout/hierarchy6"/>
    <dgm:cxn modelId="{1308F421-33D2-4DA5-A7C3-9B9B66C0CEA1}" type="presParOf" srcId="{015DAB8E-A0DC-41B5-969D-6B235D501E63}" destId="{E6F4ED39-1C46-4C78-A3CF-9DF1581528D7}" srcOrd="8" destOrd="0" presId="urn:microsoft.com/office/officeart/2005/8/layout/hierarchy6"/>
    <dgm:cxn modelId="{D93D6582-81E2-4E11-8D5B-2808E05DB4B7}" type="presParOf" srcId="{015DAB8E-A0DC-41B5-969D-6B235D501E63}" destId="{31994CDC-111B-49CF-A6C4-5D4ACA5D5E35}" srcOrd="9" destOrd="0" presId="urn:microsoft.com/office/officeart/2005/8/layout/hierarchy6"/>
    <dgm:cxn modelId="{3060B213-2555-478B-93AA-EE2095040309}" type="presParOf" srcId="{31994CDC-111B-49CF-A6C4-5D4ACA5D5E35}" destId="{26C5A848-B0F3-4384-A4DA-3F91F932F657}" srcOrd="0" destOrd="0" presId="urn:microsoft.com/office/officeart/2005/8/layout/hierarchy6"/>
    <dgm:cxn modelId="{C24EF845-2A77-48DF-A0A9-6D9A5076F4B7}" type="presParOf" srcId="{31994CDC-111B-49CF-A6C4-5D4ACA5D5E35}" destId="{ABC1FE47-1FA9-4202-8705-C3C60F711238}" srcOrd="1" destOrd="0" presId="urn:microsoft.com/office/officeart/2005/8/layout/hierarchy6"/>
    <dgm:cxn modelId="{7AF667F9-1152-4FD0-81B0-3A97BAEC5370}" type="presParOf" srcId="{4FAE3C08-F933-46B6-8072-F346F543374A}" destId="{D651ABCB-3730-47FE-8D86-5590E6E30C0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786F8AF-EAA2-42AD-86A7-5F84F1F9FA58}" type="doc">
      <dgm:prSet loTypeId="urn:microsoft.com/office/officeart/2005/8/layout/hierarchy6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BF84DD4E-CAD1-4632-863A-B113F184663A}">
      <dgm:prSet phldrT="[Text]"/>
      <dgm:spPr/>
      <dgm:t>
        <a:bodyPr/>
        <a:lstStyle/>
        <a:p>
          <a:r>
            <a:rPr lang="en-IN" dirty="0" smtClean="0"/>
            <a:t>Document</a:t>
          </a:r>
          <a:endParaRPr lang="en-IN" dirty="0"/>
        </a:p>
      </dgm:t>
    </dgm:pt>
    <dgm:pt modelId="{AAF67485-2EF3-47E9-A7F9-71DF52E55CF2}" type="parTrans" cxnId="{00BE9293-5357-4F66-B1B2-155374A46E4C}">
      <dgm:prSet/>
      <dgm:spPr/>
      <dgm:t>
        <a:bodyPr/>
        <a:lstStyle/>
        <a:p>
          <a:endParaRPr lang="en-IN"/>
        </a:p>
      </dgm:t>
    </dgm:pt>
    <dgm:pt modelId="{06CF17C5-F087-4935-8C43-EE9B36564548}" type="sibTrans" cxnId="{00BE9293-5357-4F66-B1B2-155374A46E4C}">
      <dgm:prSet/>
      <dgm:spPr/>
      <dgm:t>
        <a:bodyPr/>
        <a:lstStyle/>
        <a:p>
          <a:endParaRPr lang="en-IN"/>
        </a:p>
      </dgm:t>
    </dgm:pt>
    <dgm:pt modelId="{A95C3486-BDBA-4B53-BFD0-5E539B33C010}">
      <dgm:prSet phldrT="[Text]"/>
      <dgm:spPr/>
      <dgm:t>
        <a:bodyPr/>
        <a:lstStyle/>
        <a:p>
          <a:r>
            <a:rPr lang="en-IN" dirty="0" smtClean="0"/>
            <a:t>html</a:t>
          </a:r>
          <a:endParaRPr lang="en-IN" dirty="0"/>
        </a:p>
      </dgm:t>
    </dgm:pt>
    <dgm:pt modelId="{227475AA-5611-42EB-A1AE-0ED22298CD11}" type="parTrans" cxnId="{99CCC3E1-3522-41C7-8042-083D080C8C0E}">
      <dgm:prSet/>
      <dgm:spPr/>
      <dgm:t>
        <a:bodyPr/>
        <a:lstStyle/>
        <a:p>
          <a:endParaRPr lang="en-IN"/>
        </a:p>
      </dgm:t>
    </dgm:pt>
    <dgm:pt modelId="{C66290AB-118A-4FE2-85DC-87EB6DE34227}" type="sibTrans" cxnId="{99CCC3E1-3522-41C7-8042-083D080C8C0E}">
      <dgm:prSet/>
      <dgm:spPr/>
      <dgm:t>
        <a:bodyPr/>
        <a:lstStyle/>
        <a:p>
          <a:endParaRPr lang="en-IN"/>
        </a:p>
      </dgm:t>
    </dgm:pt>
    <dgm:pt modelId="{2E746B25-EBCF-4E6C-94C6-224C49D846EF}">
      <dgm:prSet/>
      <dgm:spPr/>
      <dgm:t>
        <a:bodyPr/>
        <a:lstStyle/>
        <a:p>
          <a:r>
            <a:rPr lang="en-IN" dirty="0" smtClean="0"/>
            <a:t>head</a:t>
          </a:r>
          <a:endParaRPr lang="en-IN" dirty="0"/>
        </a:p>
      </dgm:t>
    </dgm:pt>
    <dgm:pt modelId="{2992BDDC-FC18-40C9-99EE-F369B3A923F2}" type="parTrans" cxnId="{879CBA4E-5865-4A21-8FCA-FA3466931C52}">
      <dgm:prSet/>
      <dgm:spPr/>
      <dgm:t>
        <a:bodyPr/>
        <a:lstStyle/>
        <a:p>
          <a:endParaRPr lang="en-IN"/>
        </a:p>
      </dgm:t>
    </dgm:pt>
    <dgm:pt modelId="{AB523CB5-FAA0-4352-9B07-774F01791BA0}" type="sibTrans" cxnId="{879CBA4E-5865-4A21-8FCA-FA3466931C52}">
      <dgm:prSet/>
      <dgm:spPr/>
      <dgm:t>
        <a:bodyPr/>
        <a:lstStyle/>
        <a:p>
          <a:endParaRPr lang="en-IN"/>
        </a:p>
      </dgm:t>
    </dgm:pt>
    <dgm:pt modelId="{ACA1EF63-49BC-4A49-98D6-96FEBECD2DDD}">
      <dgm:prSet/>
      <dgm:spPr/>
      <dgm:t>
        <a:bodyPr/>
        <a:lstStyle/>
        <a:p>
          <a:r>
            <a:rPr lang="en-IN" dirty="0" smtClean="0"/>
            <a:t>body</a:t>
          </a:r>
          <a:endParaRPr lang="en-IN" dirty="0"/>
        </a:p>
      </dgm:t>
    </dgm:pt>
    <dgm:pt modelId="{FAFEBD9A-8872-41F5-B0C6-25433128E649}" type="parTrans" cxnId="{E027D2D2-ADBB-4F17-9B50-D9730D9B570A}">
      <dgm:prSet/>
      <dgm:spPr/>
      <dgm:t>
        <a:bodyPr/>
        <a:lstStyle/>
        <a:p>
          <a:endParaRPr lang="en-IN"/>
        </a:p>
      </dgm:t>
    </dgm:pt>
    <dgm:pt modelId="{B223BC44-929E-4D00-951C-9B9059D70923}" type="sibTrans" cxnId="{E027D2D2-ADBB-4F17-9B50-D9730D9B570A}">
      <dgm:prSet/>
      <dgm:spPr/>
      <dgm:t>
        <a:bodyPr/>
        <a:lstStyle/>
        <a:p>
          <a:endParaRPr lang="en-IN"/>
        </a:p>
      </dgm:t>
    </dgm:pt>
    <dgm:pt modelId="{5F1FDC58-08C1-4C1D-8B94-3325374B31BA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C1433A6E-D25E-465E-8F36-5E3E17D26544}" type="parTrans" cxnId="{A4E053EF-3278-451A-89EB-5136F13C5935}">
      <dgm:prSet/>
      <dgm:spPr/>
      <dgm:t>
        <a:bodyPr/>
        <a:lstStyle/>
        <a:p>
          <a:endParaRPr lang="en-IN"/>
        </a:p>
      </dgm:t>
    </dgm:pt>
    <dgm:pt modelId="{7B6E3ABF-FA98-4618-B81E-5D83D5A2B514}" type="sibTrans" cxnId="{A4E053EF-3278-451A-89EB-5136F13C5935}">
      <dgm:prSet/>
      <dgm:spPr/>
      <dgm:t>
        <a:bodyPr/>
        <a:lstStyle/>
        <a:p>
          <a:endParaRPr lang="en-IN"/>
        </a:p>
      </dgm:t>
    </dgm:pt>
    <dgm:pt modelId="{131B0DD2-0B41-4488-8D28-4EABDE37BF55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F5279EC4-8D00-4E9B-9EB5-67D94ED87B6B}" type="parTrans" cxnId="{E98A9FAB-E090-45BC-9431-DF7DCBF2DC7D}">
      <dgm:prSet/>
      <dgm:spPr/>
      <dgm:t>
        <a:bodyPr/>
        <a:lstStyle/>
        <a:p>
          <a:endParaRPr lang="en-IN"/>
        </a:p>
      </dgm:t>
    </dgm:pt>
    <dgm:pt modelId="{49C2230D-0238-4BDE-AC06-30A73F856A4C}" type="sibTrans" cxnId="{E98A9FAB-E090-45BC-9431-DF7DCBF2DC7D}">
      <dgm:prSet/>
      <dgm:spPr/>
      <dgm:t>
        <a:bodyPr/>
        <a:lstStyle/>
        <a:p>
          <a:endParaRPr lang="en-IN"/>
        </a:p>
      </dgm:t>
    </dgm:pt>
    <dgm:pt modelId="{50985401-CB64-485E-8457-FE8F05F46ECD}">
      <dgm:prSet/>
      <dgm:spPr/>
      <dgm:t>
        <a:bodyPr/>
        <a:lstStyle/>
        <a:p>
          <a:r>
            <a:rPr lang="en-IN" dirty="0" smtClean="0"/>
            <a:t>title</a:t>
          </a:r>
          <a:endParaRPr lang="en-IN" dirty="0"/>
        </a:p>
      </dgm:t>
    </dgm:pt>
    <dgm:pt modelId="{226EBDC0-D526-400B-A6C4-599924C5A0C2}" type="parTrans" cxnId="{EE517AC9-BC60-4785-ACC4-9A7EAFEDD656}">
      <dgm:prSet/>
      <dgm:spPr/>
      <dgm:t>
        <a:bodyPr/>
        <a:lstStyle/>
        <a:p>
          <a:endParaRPr lang="en-IN"/>
        </a:p>
      </dgm:t>
    </dgm:pt>
    <dgm:pt modelId="{51CA8ECC-974E-4D05-9DBE-E852FC2A4091}" type="sibTrans" cxnId="{EE517AC9-BC60-4785-ACC4-9A7EAFEDD656}">
      <dgm:prSet/>
      <dgm:spPr/>
      <dgm:t>
        <a:bodyPr/>
        <a:lstStyle/>
        <a:p>
          <a:endParaRPr lang="en-IN"/>
        </a:p>
      </dgm:t>
    </dgm:pt>
    <dgm:pt modelId="{524FEA04-7968-4480-A482-07CA71398486}">
      <dgm:prSet/>
      <dgm:spPr/>
      <dgm:t>
        <a:bodyPr/>
        <a:lstStyle/>
        <a:p>
          <a:r>
            <a:rPr lang="en-IN" dirty="0" smtClean="0"/>
            <a:t>Tree</a:t>
          </a:r>
          <a:endParaRPr lang="en-IN" dirty="0"/>
        </a:p>
      </dgm:t>
    </dgm:pt>
    <dgm:pt modelId="{02471732-E6AB-46D3-A85F-F2E8F6F70DA4}" type="parTrans" cxnId="{4B927427-F09C-4A57-84B4-63973F129CD0}">
      <dgm:prSet/>
      <dgm:spPr/>
      <dgm:t>
        <a:bodyPr/>
        <a:lstStyle/>
        <a:p>
          <a:endParaRPr lang="en-IN"/>
        </a:p>
      </dgm:t>
    </dgm:pt>
    <dgm:pt modelId="{BC262675-81C8-4549-A479-048627C40D4D}" type="sibTrans" cxnId="{4B927427-F09C-4A57-84B4-63973F129CD0}">
      <dgm:prSet/>
      <dgm:spPr/>
      <dgm:t>
        <a:bodyPr/>
        <a:lstStyle/>
        <a:p>
          <a:endParaRPr lang="en-IN"/>
        </a:p>
      </dgm:t>
    </dgm:pt>
    <dgm:pt modelId="{C66DDD6A-D0A0-4DC2-8C58-7F897EE2C12C}">
      <dgm:prSet/>
      <dgm:spPr/>
      <dgm:t>
        <a:bodyPr/>
        <a:lstStyle/>
        <a:p>
          <a:r>
            <a:rPr lang="en-IN" dirty="0" smtClean="0"/>
            <a:t>h1</a:t>
          </a:r>
          <a:endParaRPr lang="en-IN" dirty="0"/>
        </a:p>
      </dgm:t>
    </dgm:pt>
    <dgm:pt modelId="{58BB4B87-4E5F-45D2-9BB3-482AC72AD207}" type="parTrans" cxnId="{78F7DC67-3663-49DE-AB6A-0235F4E1DD96}">
      <dgm:prSet/>
      <dgm:spPr/>
      <dgm:t>
        <a:bodyPr/>
        <a:lstStyle/>
        <a:p>
          <a:endParaRPr lang="en-IN"/>
        </a:p>
      </dgm:t>
    </dgm:pt>
    <dgm:pt modelId="{A7AC4EDA-B151-4323-90C2-3A91AD164995}" type="sibTrans" cxnId="{78F7DC67-3663-49DE-AB6A-0235F4E1DD96}">
      <dgm:prSet/>
      <dgm:spPr/>
      <dgm:t>
        <a:bodyPr/>
        <a:lstStyle/>
        <a:p>
          <a:endParaRPr lang="en-IN"/>
        </a:p>
      </dgm:t>
    </dgm:pt>
    <dgm:pt modelId="{53473CCE-8CF4-4E36-B566-DBF9B4BA8455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C1C088E7-3308-4DEB-9FBF-BF460BB8497C}" type="parTrans" cxnId="{B2748D43-E304-408F-BC03-194AFECDB3AF}">
      <dgm:prSet/>
      <dgm:spPr/>
      <dgm:t>
        <a:bodyPr/>
        <a:lstStyle/>
        <a:p>
          <a:endParaRPr lang="en-IN"/>
        </a:p>
      </dgm:t>
    </dgm:pt>
    <dgm:pt modelId="{2B2D468B-B7D5-4564-AF03-D0812D28CE3D}" type="sibTrans" cxnId="{B2748D43-E304-408F-BC03-194AFECDB3AF}">
      <dgm:prSet/>
      <dgm:spPr/>
      <dgm:t>
        <a:bodyPr/>
        <a:lstStyle/>
        <a:p>
          <a:endParaRPr lang="en-IN"/>
        </a:p>
      </dgm:t>
    </dgm:pt>
    <dgm:pt modelId="{FFE8134E-520F-40BB-B7D2-70F3AE563B91}">
      <dgm:prSet/>
      <dgm:spPr/>
      <dgm:t>
        <a:bodyPr/>
        <a:lstStyle/>
        <a:p>
          <a:r>
            <a:rPr lang="en-IN" dirty="0" smtClean="0"/>
            <a:t>p</a:t>
          </a:r>
          <a:endParaRPr lang="en-IN" dirty="0"/>
        </a:p>
      </dgm:t>
    </dgm:pt>
    <dgm:pt modelId="{2457A8C7-9B52-4375-87EF-A15BA2718EA6}" type="parTrans" cxnId="{321290C8-8C75-4D82-A947-ABAE2103838F}">
      <dgm:prSet/>
      <dgm:spPr/>
      <dgm:t>
        <a:bodyPr/>
        <a:lstStyle/>
        <a:p>
          <a:endParaRPr lang="en-IN"/>
        </a:p>
      </dgm:t>
    </dgm:pt>
    <dgm:pt modelId="{175B9FD8-52C9-49A7-9B3B-888D398AB75F}" type="sibTrans" cxnId="{321290C8-8C75-4D82-A947-ABAE2103838F}">
      <dgm:prSet/>
      <dgm:spPr/>
      <dgm:t>
        <a:bodyPr/>
        <a:lstStyle/>
        <a:p>
          <a:endParaRPr lang="en-IN"/>
        </a:p>
      </dgm:t>
    </dgm:pt>
    <dgm:pt modelId="{0F0109EF-42F4-43C0-AA2F-36C594345549}">
      <dgm:prSet/>
      <dgm:spPr/>
      <dgm:t>
        <a:bodyPr/>
        <a:lstStyle/>
        <a:p>
          <a:r>
            <a:rPr lang="en-IN" dirty="0" smtClean="0"/>
            <a:t>Para</a:t>
          </a:r>
          <a:endParaRPr lang="en-IN" dirty="0"/>
        </a:p>
      </dgm:t>
    </dgm:pt>
    <dgm:pt modelId="{1FE3719D-E7A6-419D-A80A-123B32E6E2A1}" type="parTrans" cxnId="{85A70EB6-2DF2-4677-A834-82FEE4F57CD4}">
      <dgm:prSet/>
      <dgm:spPr/>
      <dgm:t>
        <a:bodyPr/>
        <a:lstStyle/>
        <a:p>
          <a:endParaRPr lang="en-IN"/>
        </a:p>
      </dgm:t>
    </dgm:pt>
    <dgm:pt modelId="{F302A24F-B97D-4B09-8CA6-3AD5CD5AC491}" type="sibTrans" cxnId="{85A70EB6-2DF2-4677-A834-82FEE4F57CD4}">
      <dgm:prSet/>
      <dgm:spPr/>
      <dgm:t>
        <a:bodyPr/>
        <a:lstStyle/>
        <a:p>
          <a:endParaRPr lang="en-IN"/>
        </a:p>
      </dgm:t>
    </dgm:pt>
    <dgm:pt modelId="{1E225DF8-61F1-4F54-BF3B-B4A19DFED7BC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30DDA8EE-6867-41AB-B28F-4EA5160E11A7}" type="parTrans" cxnId="{418EE94F-0A8E-47E6-B7EA-FADF67023FB9}">
      <dgm:prSet/>
      <dgm:spPr/>
      <dgm:t>
        <a:bodyPr/>
        <a:lstStyle/>
        <a:p>
          <a:endParaRPr lang="en-IN"/>
        </a:p>
      </dgm:t>
    </dgm:pt>
    <dgm:pt modelId="{BF7BA497-2AF0-41FB-B3AF-011FD6768B72}" type="sibTrans" cxnId="{418EE94F-0A8E-47E6-B7EA-FADF67023FB9}">
      <dgm:prSet/>
      <dgm:spPr/>
      <dgm:t>
        <a:bodyPr/>
        <a:lstStyle/>
        <a:p>
          <a:endParaRPr lang="en-IN"/>
        </a:p>
      </dgm:t>
    </dgm:pt>
    <dgm:pt modelId="{F46E3EBB-2F78-437C-BD4F-B9306A3B463F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78349353-B3CB-467E-BE0C-2FBB7AF333A0}" type="parTrans" cxnId="{CEB5F3C9-B62A-4C9D-BAD5-9EBB10919080}">
      <dgm:prSet/>
      <dgm:spPr/>
      <dgm:t>
        <a:bodyPr/>
        <a:lstStyle/>
        <a:p>
          <a:endParaRPr lang="en-IN"/>
        </a:p>
      </dgm:t>
    </dgm:pt>
    <dgm:pt modelId="{02E30EF7-25B5-425C-BC6B-AA76992FAA7D}" type="sibTrans" cxnId="{CEB5F3C9-B62A-4C9D-BAD5-9EBB10919080}">
      <dgm:prSet/>
      <dgm:spPr/>
      <dgm:t>
        <a:bodyPr/>
        <a:lstStyle/>
        <a:p>
          <a:endParaRPr lang="en-IN"/>
        </a:p>
      </dgm:t>
    </dgm:pt>
    <dgm:pt modelId="{0B5E0E2E-B8EE-46E7-99E5-4E5F1935A5CF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B6F3E733-A920-40D8-8CBF-85683358409C}" type="parTrans" cxnId="{62D92E88-A90C-4432-9B59-C945DB24D1DE}">
      <dgm:prSet/>
      <dgm:spPr/>
      <dgm:t>
        <a:bodyPr/>
        <a:lstStyle/>
        <a:p>
          <a:endParaRPr lang="en-IN"/>
        </a:p>
      </dgm:t>
    </dgm:pt>
    <dgm:pt modelId="{331067EA-2772-4E10-91FB-A5114F8D50E1}" type="sibTrans" cxnId="{62D92E88-A90C-4432-9B59-C945DB24D1DE}">
      <dgm:prSet/>
      <dgm:spPr/>
      <dgm:t>
        <a:bodyPr/>
        <a:lstStyle/>
        <a:p>
          <a:endParaRPr lang="en-IN"/>
        </a:p>
      </dgm:t>
    </dgm:pt>
    <dgm:pt modelId="{ADE30125-0395-49AE-80CB-1F43A239253B}">
      <dgm:prSet/>
      <dgm:spPr/>
      <dgm:t>
        <a:bodyPr/>
        <a:lstStyle/>
        <a:p>
          <a:r>
            <a:rPr lang="en-IN" dirty="0" smtClean="0"/>
            <a:t>Comment</a:t>
          </a:r>
          <a:endParaRPr lang="en-IN" dirty="0"/>
        </a:p>
      </dgm:t>
    </dgm:pt>
    <dgm:pt modelId="{F6A50635-021E-4BD9-9BA7-D610491376EA}" type="parTrans" cxnId="{C4EB58CF-A1ED-479E-87B5-60E0D48358D2}">
      <dgm:prSet/>
      <dgm:spPr/>
      <dgm:t>
        <a:bodyPr/>
        <a:lstStyle/>
        <a:p>
          <a:endParaRPr lang="en-IN"/>
        </a:p>
      </dgm:t>
    </dgm:pt>
    <dgm:pt modelId="{5613463F-F599-4975-A8E1-0D31B5FCAA0D}" type="sibTrans" cxnId="{C4EB58CF-A1ED-479E-87B5-60E0D48358D2}">
      <dgm:prSet/>
      <dgm:spPr/>
      <dgm:t>
        <a:bodyPr/>
        <a:lstStyle/>
        <a:p>
          <a:endParaRPr lang="en-IN"/>
        </a:p>
      </dgm:t>
    </dgm:pt>
    <dgm:pt modelId="{4A439972-D3ED-42EB-B421-A52152133C8F}">
      <dgm:prSet/>
      <dgm:spPr/>
      <dgm:t>
        <a:bodyPr/>
        <a:lstStyle/>
        <a:p>
          <a:r>
            <a:rPr lang="en-IN" dirty="0" smtClean="0"/>
            <a:t>Hello</a:t>
          </a:r>
          <a:endParaRPr lang="en-IN" dirty="0"/>
        </a:p>
      </dgm:t>
    </dgm:pt>
    <dgm:pt modelId="{1C5FDF4F-4F9E-47D0-96E2-F8FA64C01963}" type="parTrans" cxnId="{C8AEE478-9675-421D-9329-49C98B5403D8}">
      <dgm:prSet/>
      <dgm:spPr/>
      <dgm:t>
        <a:bodyPr/>
        <a:lstStyle/>
        <a:p>
          <a:endParaRPr lang="en-IN"/>
        </a:p>
      </dgm:t>
    </dgm:pt>
    <dgm:pt modelId="{06C13B7C-9D5F-4B86-9E75-F9698BD001D0}" type="sibTrans" cxnId="{C8AEE478-9675-421D-9329-49C98B5403D8}">
      <dgm:prSet/>
      <dgm:spPr/>
      <dgm:t>
        <a:bodyPr/>
        <a:lstStyle/>
        <a:p>
          <a:endParaRPr lang="en-IN"/>
        </a:p>
      </dgm:t>
    </dgm:pt>
    <dgm:pt modelId="{657BF2EF-17B0-4534-88FC-DF57C89164F7}">
      <dgm:prSet/>
      <dgm:spPr/>
      <dgm:t>
        <a:bodyPr/>
        <a:lstStyle/>
        <a:p>
          <a:r>
            <a:rPr lang="en-IN" dirty="0" smtClean="0"/>
            <a:t>Enter</a:t>
          </a:r>
          <a:endParaRPr lang="en-IN" dirty="0"/>
        </a:p>
      </dgm:t>
    </dgm:pt>
    <dgm:pt modelId="{C4C43585-615E-46E1-8632-A3A5B2D5A8C3}" type="parTrans" cxnId="{B22C225D-AF3C-4A75-BC0D-16E079EC858E}">
      <dgm:prSet/>
      <dgm:spPr/>
      <dgm:t>
        <a:bodyPr/>
        <a:lstStyle/>
        <a:p>
          <a:endParaRPr lang="en-IN"/>
        </a:p>
      </dgm:t>
    </dgm:pt>
    <dgm:pt modelId="{CDB04CA8-0537-4FF0-9B0A-8B15642D6416}" type="sibTrans" cxnId="{B22C225D-AF3C-4A75-BC0D-16E079EC858E}">
      <dgm:prSet/>
      <dgm:spPr/>
      <dgm:t>
        <a:bodyPr/>
        <a:lstStyle/>
        <a:p>
          <a:endParaRPr lang="en-IN"/>
        </a:p>
      </dgm:t>
    </dgm:pt>
    <dgm:pt modelId="{4FAE3C08-F933-46B6-8072-F346F543374A}" type="pres">
      <dgm:prSet presAssocID="{3786F8AF-EAA2-42AD-86A7-5F84F1F9FA5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2E90A5E-A9ED-4C71-8558-06FC336DEDFC}" type="pres">
      <dgm:prSet presAssocID="{3786F8AF-EAA2-42AD-86A7-5F84F1F9FA58}" presName="hierFlow" presStyleCnt="0"/>
      <dgm:spPr/>
    </dgm:pt>
    <dgm:pt modelId="{EF357065-2A77-4CFE-A9B1-0C0A1B9BDD65}" type="pres">
      <dgm:prSet presAssocID="{3786F8AF-EAA2-42AD-86A7-5F84F1F9FA5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B97696A-A40C-4B33-A8E1-A7A448EA82A8}" type="pres">
      <dgm:prSet presAssocID="{BF84DD4E-CAD1-4632-863A-B113F184663A}" presName="Name14" presStyleCnt="0"/>
      <dgm:spPr/>
    </dgm:pt>
    <dgm:pt modelId="{A8E6DE5F-6051-4D68-9D9B-3F2A0F70B009}" type="pres">
      <dgm:prSet presAssocID="{BF84DD4E-CAD1-4632-863A-B113F184663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9405E19-4D7F-4FAA-BE59-5F24B37F4F8F}" type="pres">
      <dgm:prSet presAssocID="{BF84DD4E-CAD1-4632-863A-B113F184663A}" presName="hierChild2" presStyleCnt="0"/>
      <dgm:spPr/>
    </dgm:pt>
    <dgm:pt modelId="{7B5A9824-5258-4028-9560-5BDEDFB53097}" type="pres">
      <dgm:prSet presAssocID="{227475AA-5611-42EB-A1AE-0ED22298CD11}" presName="Name19" presStyleLbl="parChTrans1D2" presStyleIdx="0" presStyleCnt="1"/>
      <dgm:spPr/>
      <dgm:t>
        <a:bodyPr/>
        <a:lstStyle/>
        <a:p>
          <a:endParaRPr lang="en-IN"/>
        </a:p>
      </dgm:t>
    </dgm:pt>
    <dgm:pt modelId="{583686A8-AC37-4171-B4E5-1738AE550DB9}" type="pres">
      <dgm:prSet presAssocID="{A95C3486-BDBA-4B53-BFD0-5E539B33C010}" presName="Name21" presStyleCnt="0"/>
      <dgm:spPr/>
    </dgm:pt>
    <dgm:pt modelId="{03A3B6A6-B248-4DE9-B08A-994A0DCFD55C}" type="pres">
      <dgm:prSet presAssocID="{A95C3486-BDBA-4B53-BFD0-5E539B33C010}" presName="level2Shape" presStyleLbl="node2" presStyleIdx="0" presStyleCnt="1"/>
      <dgm:spPr/>
      <dgm:t>
        <a:bodyPr/>
        <a:lstStyle/>
        <a:p>
          <a:endParaRPr lang="en-IN"/>
        </a:p>
      </dgm:t>
    </dgm:pt>
    <dgm:pt modelId="{956928CD-A9EC-4111-BE59-302082A639D1}" type="pres">
      <dgm:prSet presAssocID="{A95C3486-BDBA-4B53-BFD0-5E539B33C010}" presName="hierChild3" presStyleCnt="0"/>
      <dgm:spPr/>
    </dgm:pt>
    <dgm:pt modelId="{BC0DF14C-DA7B-403B-8015-FBBE394D1C4F}" type="pres">
      <dgm:prSet presAssocID="{2992BDDC-FC18-40C9-99EE-F369B3A923F2}" presName="Name19" presStyleLbl="parChTrans1D3" presStyleIdx="0" presStyleCnt="3"/>
      <dgm:spPr/>
      <dgm:t>
        <a:bodyPr/>
        <a:lstStyle/>
        <a:p>
          <a:endParaRPr lang="en-IN"/>
        </a:p>
      </dgm:t>
    </dgm:pt>
    <dgm:pt modelId="{B1092E2C-F615-4A83-978B-A5628BE68E42}" type="pres">
      <dgm:prSet presAssocID="{2E746B25-EBCF-4E6C-94C6-224C49D846EF}" presName="Name21" presStyleCnt="0"/>
      <dgm:spPr/>
    </dgm:pt>
    <dgm:pt modelId="{A2A0030E-B743-4209-B2E0-2952F10A268D}" type="pres">
      <dgm:prSet presAssocID="{2E746B25-EBCF-4E6C-94C6-224C49D846EF}" presName="level2Shape" presStyleLbl="node3" presStyleIdx="0" presStyleCnt="3"/>
      <dgm:spPr/>
      <dgm:t>
        <a:bodyPr/>
        <a:lstStyle/>
        <a:p>
          <a:endParaRPr lang="en-IN"/>
        </a:p>
      </dgm:t>
    </dgm:pt>
    <dgm:pt modelId="{AE34AED8-EBA9-4DC1-AFC3-28639B9C25CF}" type="pres">
      <dgm:prSet presAssocID="{2E746B25-EBCF-4E6C-94C6-224C49D846EF}" presName="hierChild3" presStyleCnt="0"/>
      <dgm:spPr/>
    </dgm:pt>
    <dgm:pt modelId="{A364FA70-34A6-42FC-8A39-C64520036332}" type="pres">
      <dgm:prSet presAssocID="{C1433A6E-D25E-465E-8F36-5E3E17D26544}" presName="Name19" presStyleLbl="parChTrans1D4" presStyleIdx="0" presStyleCnt="13"/>
      <dgm:spPr/>
      <dgm:t>
        <a:bodyPr/>
        <a:lstStyle/>
        <a:p>
          <a:endParaRPr lang="en-IN"/>
        </a:p>
      </dgm:t>
    </dgm:pt>
    <dgm:pt modelId="{2A6EBF5C-D59D-4324-BB0E-EAF452FDE204}" type="pres">
      <dgm:prSet presAssocID="{5F1FDC58-08C1-4C1D-8B94-3325374B31BA}" presName="Name21" presStyleCnt="0"/>
      <dgm:spPr/>
    </dgm:pt>
    <dgm:pt modelId="{25F9B7FB-6618-492A-B3DE-4F08AFF3FD9E}" type="pres">
      <dgm:prSet presAssocID="{5F1FDC58-08C1-4C1D-8B94-3325374B31BA}" presName="level2Shape" presStyleLbl="node4" presStyleIdx="0" presStyleCnt="13"/>
      <dgm:spPr/>
      <dgm:t>
        <a:bodyPr/>
        <a:lstStyle/>
        <a:p>
          <a:endParaRPr lang="en-IN"/>
        </a:p>
      </dgm:t>
    </dgm:pt>
    <dgm:pt modelId="{A5FC1B86-CE0F-4C01-AEAC-E5B03A9BD0D1}" type="pres">
      <dgm:prSet presAssocID="{5F1FDC58-08C1-4C1D-8B94-3325374B31BA}" presName="hierChild3" presStyleCnt="0"/>
      <dgm:spPr/>
    </dgm:pt>
    <dgm:pt modelId="{75464043-2839-4B5B-A37C-AD880C99EE0B}" type="pres">
      <dgm:prSet presAssocID="{226EBDC0-D526-400B-A6C4-599924C5A0C2}" presName="Name19" presStyleLbl="parChTrans1D4" presStyleIdx="1" presStyleCnt="13"/>
      <dgm:spPr/>
      <dgm:t>
        <a:bodyPr/>
        <a:lstStyle/>
        <a:p>
          <a:endParaRPr lang="en-IN"/>
        </a:p>
      </dgm:t>
    </dgm:pt>
    <dgm:pt modelId="{09C087D3-AC30-4600-BC4C-1EAE46425ED0}" type="pres">
      <dgm:prSet presAssocID="{50985401-CB64-485E-8457-FE8F05F46ECD}" presName="Name21" presStyleCnt="0"/>
      <dgm:spPr/>
    </dgm:pt>
    <dgm:pt modelId="{D833DB19-0B69-427D-BC6C-09072BA1D432}" type="pres">
      <dgm:prSet presAssocID="{50985401-CB64-485E-8457-FE8F05F46ECD}" presName="level2Shape" presStyleLbl="node4" presStyleIdx="1" presStyleCnt="13"/>
      <dgm:spPr/>
      <dgm:t>
        <a:bodyPr/>
        <a:lstStyle/>
        <a:p>
          <a:endParaRPr lang="en-IN"/>
        </a:p>
      </dgm:t>
    </dgm:pt>
    <dgm:pt modelId="{70615232-23BD-4C69-8614-0F4B328A55CD}" type="pres">
      <dgm:prSet presAssocID="{50985401-CB64-485E-8457-FE8F05F46ECD}" presName="hierChild3" presStyleCnt="0"/>
      <dgm:spPr/>
    </dgm:pt>
    <dgm:pt modelId="{0C54AF0F-C6AF-4B3F-8B20-730E3E500EA3}" type="pres">
      <dgm:prSet presAssocID="{02471732-E6AB-46D3-A85F-F2E8F6F70DA4}" presName="Name19" presStyleLbl="parChTrans1D4" presStyleIdx="2" presStyleCnt="13"/>
      <dgm:spPr/>
      <dgm:t>
        <a:bodyPr/>
        <a:lstStyle/>
        <a:p>
          <a:endParaRPr lang="en-IN"/>
        </a:p>
      </dgm:t>
    </dgm:pt>
    <dgm:pt modelId="{946BAADC-C1A5-46F7-A341-D6E3E603CC49}" type="pres">
      <dgm:prSet presAssocID="{524FEA04-7968-4480-A482-07CA71398486}" presName="Name21" presStyleCnt="0"/>
      <dgm:spPr/>
    </dgm:pt>
    <dgm:pt modelId="{59A7DD3B-8FBC-4EE8-8E2A-CF495B2EA944}" type="pres">
      <dgm:prSet presAssocID="{524FEA04-7968-4480-A482-07CA71398486}" presName="level2Shape" presStyleLbl="node4" presStyleIdx="2" presStyleCnt="13"/>
      <dgm:spPr/>
      <dgm:t>
        <a:bodyPr/>
        <a:lstStyle/>
        <a:p>
          <a:endParaRPr lang="en-IN"/>
        </a:p>
      </dgm:t>
    </dgm:pt>
    <dgm:pt modelId="{7E0906E3-1E2E-4E59-BF35-85BD1EC6AB56}" type="pres">
      <dgm:prSet presAssocID="{524FEA04-7968-4480-A482-07CA71398486}" presName="hierChild3" presStyleCnt="0"/>
      <dgm:spPr/>
    </dgm:pt>
    <dgm:pt modelId="{2B1D1363-A3C3-440F-9C44-DC1A7FFE3D82}" type="pres">
      <dgm:prSet presAssocID="{30DDA8EE-6867-41AB-B28F-4EA5160E11A7}" presName="Name19" presStyleLbl="parChTrans1D4" presStyleIdx="3" presStyleCnt="13"/>
      <dgm:spPr/>
      <dgm:t>
        <a:bodyPr/>
        <a:lstStyle/>
        <a:p>
          <a:endParaRPr lang="en-IN"/>
        </a:p>
      </dgm:t>
    </dgm:pt>
    <dgm:pt modelId="{093F174F-C417-4DFC-9374-3145D25F2694}" type="pres">
      <dgm:prSet presAssocID="{1E225DF8-61F1-4F54-BF3B-B4A19DFED7BC}" presName="Name21" presStyleCnt="0"/>
      <dgm:spPr/>
    </dgm:pt>
    <dgm:pt modelId="{93DED282-35E7-4813-AC40-3731E22D46C1}" type="pres">
      <dgm:prSet presAssocID="{1E225DF8-61F1-4F54-BF3B-B4A19DFED7BC}" presName="level2Shape" presStyleLbl="node4" presStyleIdx="3" presStyleCnt="13"/>
      <dgm:spPr/>
      <dgm:t>
        <a:bodyPr/>
        <a:lstStyle/>
        <a:p>
          <a:endParaRPr lang="en-IN"/>
        </a:p>
      </dgm:t>
    </dgm:pt>
    <dgm:pt modelId="{49E53FF4-60E9-492D-BF30-D70CE47120E9}" type="pres">
      <dgm:prSet presAssocID="{1E225DF8-61F1-4F54-BF3B-B4A19DFED7BC}" presName="hierChild3" presStyleCnt="0"/>
      <dgm:spPr/>
    </dgm:pt>
    <dgm:pt modelId="{E4146B34-F1C5-4DEC-955E-8C02896444BF}" type="pres">
      <dgm:prSet presAssocID="{C4C43585-615E-46E1-8632-A3A5B2D5A8C3}" presName="Name19" presStyleLbl="parChTrans1D3" presStyleIdx="1" presStyleCnt="3"/>
      <dgm:spPr/>
      <dgm:t>
        <a:bodyPr/>
        <a:lstStyle/>
        <a:p>
          <a:endParaRPr lang="en-IN"/>
        </a:p>
      </dgm:t>
    </dgm:pt>
    <dgm:pt modelId="{275EFFD4-ABF9-4844-9DAC-14E5D658F59D}" type="pres">
      <dgm:prSet presAssocID="{657BF2EF-17B0-4534-88FC-DF57C89164F7}" presName="Name21" presStyleCnt="0"/>
      <dgm:spPr/>
    </dgm:pt>
    <dgm:pt modelId="{8E39F913-E596-40B9-B2D6-A21CE3FBB53F}" type="pres">
      <dgm:prSet presAssocID="{657BF2EF-17B0-4534-88FC-DF57C89164F7}" presName="level2Shape" presStyleLbl="node3" presStyleIdx="1" presStyleCnt="3" custLinFactX="9497" custLinFactNeighborX="100000"/>
      <dgm:spPr/>
      <dgm:t>
        <a:bodyPr/>
        <a:lstStyle/>
        <a:p>
          <a:endParaRPr lang="en-IN"/>
        </a:p>
      </dgm:t>
    </dgm:pt>
    <dgm:pt modelId="{8CDDE358-475C-4732-9916-66C4FF0EE2A4}" type="pres">
      <dgm:prSet presAssocID="{657BF2EF-17B0-4534-88FC-DF57C89164F7}" presName="hierChild3" presStyleCnt="0"/>
      <dgm:spPr/>
    </dgm:pt>
    <dgm:pt modelId="{285E8AA7-791B-4734-A904-4B23275D63CC}" type="pres">
      <dgm:prSet presAssocID="{FAFEBD9A-8872-41F5-B0C6-25433128E649}" presName="Name19" presStyleLbl="parChTrans1D3" presStyleIdx="2" presStyleCnt="3"/>
      <dgm:spPr/>
      <dgm:t>
        <a:bodyPr/>
        <a:lstStyle/>
        <a:p>
          <a:endParaRPr lang="en-IN"/>
        </a:p>
      </dgm:t>
    </dgm:pt>
    <dgm:pt modelId="{4BACCD1F-0347-4FB8-A3A7-6010B1E9EC7C}" type="pres">
      <dgm:prSet presAssocID="{ACA1EF63-49BC-4A49-98D6-96FEBECD2DDD}" presName="Name21" presStyleCnt="0"/>
      <dgm:spPr/>
    </dgm:pt>
    <dgm:pt modelId="{B89F1960-E960-42AD-8AF8-27BC37F2F0A2}" type="pres">
      <dgm:prSet presAssocID="{ACA1EF63-49BC-4A49-98D6-96FEBECD2DDD}" presName="level2Shape" presStyleLbl="node3" presStyleIdx="2" presStyleCnt="3"/>
      <dgm:spPr/>
      <dgm:t>
        <a:bodyPr/>
        <a:lstStyle/>
        <a:p>
          <a:endParaRPr lang="en-IN"/>
        </a:p>
      </dgm:t>
    </dgm:pt>
    <dgm:pt modelId="{015DAB8E-A0DC-41B5-969D-6B235D501E63}" type="pres">
      <dgm:prSet presAssocID="{ACA1EF63-49BC-4A49-98D6-96FEBECD2DDD}" presName="hierChild3" presStyleCnt="0"/>
      <dgm:spPr/>
    </dgm:pt>
    <dgm:pt modelId="{C498D0B1-6D9A-4A86-8C59-75A2D74EA6F1}" type="pres">
      <dgm:prSet presAssocID="{F5279EC4-8D00-4E9B-9EB5-67D94ED87B6B}" presName="Name19" presStyleLbl="parChTrans1D4" presStyleIdx="4" presStyleCnt="13"/>
      <dgm:spPr/>
      <dgm:t>
        <a:bodyPr/>
        <a:lstStyle/>
        <a:p>
          <a:endParaRPr lang="en-IN"/>
        </a:p>
      </dgm:t>
    </dgm:pt>
    <dgm:pt modelId="{FCD6534C-4E50-4A9F-9CCD-95640FED26D1}" type="pres">
      <dgm:prSet presAssocID="{131B0DD2-0B41-4488-8D28-4EABDE37BF55}" presName="Name21" presStyleCnt="0"/>
      <dgm:spPr/>
    </dgm:pt>
    <dgm:pt modelId="{6A819E89-F60B-41BB-B26F-1D84F300E73F}" type="pres">
      <dgm:prSet presAssocID="{131B0DD2-0B41-4488-8D28-4EABDE37BF55}" presName="level2Shape" presStyleLbl="node4" presStyleIdx="4" presStyleCnt="13"/>
      <dgm:spPr/>
      <dgm:t>
        <a:bodyPr/>
        <a:lstStyle/>
        <a:p>
          <a:endParaRPr lang="en-IN"/>
        </a:p>
      </dgm:t>
    </dgm:pt>
    <dgm:pt modelId="{325DBDB3-2147-4CB0-ACBF-6DB53F37BA08}" type="pres">
      <dgm:prSet presAssocID="{131B0DD2-0B41-4488-8D28-4EABDE37BF55}" presName="hierChild3" presStyleCnt="0"/>
      <dgm:spPr/>
    </dgm:pt>
    <dgm:pt modelId="{15B374FE-153D-4D1F-8A8D-57A765F91647}" type="pres">
      <dgm:prSet presAssocID="{58BB4B87-4E5F-45D2-9BB3-482AC72AD207}" presName="Name19" presStyleLbl="parChTrans1D4" presStyleIdx="5" presStyleCnt="13"/>
      <dgm:spPr/>
      <dgm:t>
        <a:bodyPr/>
        <a:lstStyle/>
        <a:p>
          <a:endParaRPr lang="en-IN"/>
        </a:p>
      </dgm:t>
    </dgm:pt>
    <dgm:pt modelId="{AF95D5A7-2EF0-495F-AB30-4244415C0816}" type="pres">
      <dgm:prSet presAssocID="{C66DDD6A-D0A0-4DC2-8C58-7F897EE2C12C}" presName="Name21" presStyleCnt="0"/>
      <dgm:spPr/>
    </dgm:pt>
    <dgm:pt modelId="{A6DAE502-96C2-4AE6-93E0-BF2830B6CE6B}" type="pres">
      <dgm:prSet presAssocID="{C66DDD6A-D0A0-4DC2-8C58-7F897EE2C12C}" presName="level2Shape" presStyleLbl="node4" presStyleIdx="5" presStyleCnt="13"/>
      <dgm:spPr/>
      <dgm:t>
        <a:bodyPr/>
        <a:lstStyle/>
        <a:p>
          <a:endParaRPr lang="en-IN"/>
        </a:p>
      </dgm:t>
    </dgm:pt>
    <dgm:pt modelId="{B1514FDF-BA0F-442D-999E-1BB435325F87}" type="pres">
      <dgm:prSet presAssocID="{C66DDD6A-D0A0-4DC2-8C58-7F897EE2C12C}" presName="hierChild3" presStyleCnt="0"/>
      <dgm:spPr/>
    </dgm:pt>
    <dgm:pt modelId="{1A57F245-BAC6-47E6-ADFF-E5394C09B018}" type="pres">
      <dgm:prSet presAssocID="{B6F3E733-A920-40D8-8CBF-85683358409C}" presName="Name19" presStyleLbl="parChTrans1D4" presStyleIdx="6" presStyleCnt="13"/>
      <dgm:spPr/>
      <dgm:t>
        <a:bodyPr/>
        <a:lstStyle/>
        <a:p>
          <a:endParaRPr lang="en-IN"/>
        </a:p>
      </dgm:t>
    </dgm:pt>
    <dgm:pt modelId="{2188C6F7-4BE8-4BC4-B448-4F0868BE6554}" type="pres">
      <dgm:prSet presAssocID="{0B5E0E2E-B8EE-46E7-99E5-4E5F1935A5CF}" presName="Name21" presStyleCnt="0"/>
      <dgm:spPr/>
    </dgm:pt>
    <dgm:pt modelId="{41DD3D9B-4897-41A1-AD79-7945F451DF24}" type="pres">
      <dgm:prSet presAssocID="{0B5E0E2E-B8EE-46E7-99E5-4E5F1935A5CF}" presName="level2Shape" presStyleLbl="node4" presStyleIdx="6" presStyleCnt="13"/>
      <dgm:spPr/>
      <dgm:t>
        <a:bodyPr/>
        <a:lstStyle/>
        <a:p>
          <a:endParaRPr lang="en-IN"/>
        </a:p>
      </dgm:t>
    </dgm:pt>
    <dgm:pt modelId="{8B8251F4-A0D5-4C20-93E4-90222D3B2C7A}" type="pres">
      <dgm:prSet presAssocID="{0B5E0E2E-B8EE-46E7-99E5-4E5F1935A5CF}" presName="hierChild3" presStyleCnt="0"/>
      <dgm:spPr/>
    </dgm:pt>
    <dgm:pt modelId="{9FB1AC4A-2664-4AED-A474-B45F42F47FEE}" type="pres">
      <dgm:prSet presAssocID="{F6A50635-021E-4BD9-9BA7-D610491376EA}" presName="Name19" presStyleLbl="parChTrans1D4" presStyleIdx="7" presStyleCnt="13"/>
      <dgm:spPr/>
      <dgm:t>
        <a:bodyPr/>
        <a:lstStyle/>
        <a:p>
          <a:endParaRPr lang="en-IN"/>
        </a:p>
      </dgm:t>
    </dgm:pt>
    <dgm:pt modelId="{5CB4874D-693F-4683-853C-E3420988F04D}" type="pres">
      <dgm:prSet presAssocID="{ADE30125-0395-49AE-80CB-1F43A239253B}" presName="Name21" presStyleCnt="0"/>
      <dgm:spPr/>
    </dgm:pt>
    <dgm:pt modelId="{9AAF0D66-4230-4DA6-A0A9-9C7011D661A2}" type="pres">
      <dgm:prSet presAssocID="{ADE30125-0395-49AE-80CB-1F43A239253B}" presName="level2Shape" presStyleLbl="node4" presStyleIdx="7" presStyleCnt="13"/>
      <dgm:spPr/>
      <dgm:t>
        <a:bodyPr/>
        <a:lstStyle/>
        <a:p>
          <a:endParaRPr lang="en-IN"/>
        </a:p>
      </dgm:t>
    </dgm:pt>
    <dgm:pt modelId="{3D67BE1E-5675-4A51-AB3F-31AB5271DE10}" type="pres">
      <dgm:prSet presAssocID="{ADE30125-0395-49AE-80CB-1F43A239253B}" presName="hierChild3" presStyleCnt="0"/>
      <dgm:spPr/>
    </dgm:pt>
    <dgm:pt modelId="{529DAE1D-3424-44CB-A353-8AD70A492593}" type="pres">
      <dgm:prSet presAssocID="{1C5FDF4F-4F9E-47D0-96E2-F8FA64C01963}" presName="Name19" presStyleLbl="parChTrans1D4" presStyleIdx="8" presStyleCnt="13"/>
      <dgm:spPr/>
      <dgm:t>
        <a:bodyPr/>
        <a:lstStyle/>
        <a:p>
          <a:endParaRPr lang="en-IN"/>
        </a:p>
      </dgm:t>
    </dgm:pt>
    <dgm:pt modelId="{3424D2CF-FC8B-4FEE-94E4-A28D3E08FDA3}" type="pres">
      <dgm:prSet presAssocID="{4A439972-D3ED-42EB-B421-A52152133C8F}" presName="Name21" presStyleCnt="0"/>
      <dgm:spPr/>
    </dgm:pt>
    <dgm:pt modelId="{1F9C1453-D829-4D16-BC42-E18A365065E1}" type="pres">
      <dgm:prSet presAssocID="{4A439972-D3ED-42EB-B421-A52152133C8F}" presName="level2Shape" presStyleLbl="node4" presStyleIdx="8" presStyleCnt="13"/>
      <dgm:spPr/>
      <dgm:t>
        <a:bodyPr/>
        <a:lstStyle/>
        <a:p>
          <a:endParaRPr lang="en-IN"/>
        </a:p>
      </dgm:t>
    </dgm:pt>
    <dgm:pt modelId="{8E06AE03-32BD-4621-A830-920A88730DD3}" type="pres">
      <dgm:prSet presAssocID="{4A439972-D3ED-42EB-B421-A52152133C8F}" presName="hierChild3" presStyleCnt="0"/>
      <dgm:spPr/>
    </dgm:pt>
    <dgm:pt modelId="{9A7D5106-BD67-467D-8239-EB20F6823D83}" type="pres">
      <dgm:prSet presAssocID="{C1C088E7-3308-4DEB-9FBF-BF460BB8497C}" presName="Name19" presStyleLbl="parChTrans1D4" presStyleIdx="9" presStyleCnt="13"/>
      <dgm:spPr/>
      <dgm:t>
        <a:bodyPr/>
        <a:lstStyle/>
        <a:p>
          <a:endParaRPr lang="en-IN"/>
        </a:p>
      </dgm:t>
    </dgm:pt>
    <dgm:pt modelId="{95A94915-4CEC-4F8D-97FF-8FEE19044B87}" type="pres">
      <dgm:prSet presAssocID="{53473CCE-8CF4-4E36-B566-DBF9B4BA8455}" presName="Name21" presStyleCnt="0"/>
      <dgm:spPr/>
    </dgm:pt>
    <dgm:pt modelId="{3E3722D0-20A0-42CB-908A-3390C58BF032}" type="pres">
      <dgm:prSet presAssocID="{53473CCE-8CF4-4E36-B566-DBF9B4BA8455}" presName="level2Shape" presStyleLbl="node4" presStyleIdx="9" presStyleCnt="13"/>
      <dgm:spPr/>
      <dgm:t>
        <a:bodyPr/>
        <a:lstStyle/>
        <a:p>
          <a:endParaRPr lang="en-IN"/>
        </a:p>
      </dgm:t>
    </dgm:pt>
    <dgm:pt modelId="{7DBB56D0-B127-4EB8-BECB-830FA02C6F14}" type="pres">
      <dgm:prSet presAssocID="{53473CCE-8CF4-4E36-B566-DBF9B4BA8455}" presName="hierChild3" presStyleCnt="0"/>
      <dgm:spPr/>
    </dgm:pt>
    <dgm:pt modelId="{E6EC01B7-D500-424A-96E8-9C25E8E96BEA}" type="pres">
      <dgm:prSet presAssocID="{2457A8C7-9B52-4375-87EF-A15BA2718EA6}" presName="Name19" presStyleLbl="parChTrans1D4" presStyleIdx="10" presStyleCnt="13"/>
      <dgm:spPr/>
      <dgm:t>
        <a:bodyPr/>
        <a:lstStyle/>
        <a:p>
          <a:endParaRPr lang="en-IN"/>
        </a:p>
      </dgm:t>
    </dgm:pt>
    <dgm:pt modelId="{D644D86F-3CC9-4846-89F3-26A5F709A7EC}" type="pres">
      <dgm:prSet presAssocID="{FFE8134E-520F-40BB-B7D2-70F3AE563B91}" presName="Name21" presStyleCnt="0"/>
      <dgm:spPr/>
    </dgm:pt>
    <dgm:pt modelId="{9CCB10A7-ACC2-4C88-9F75-11376140AB3E}" type="pres">
      <dgm:prSet presAssocID="{FFE8134E-520F-40BB-B7D2-70F3AE563B91}" presName="level2Shape" presStyleLbl="node4" presStyleIdx="10" presStyleCnt="13"/>
      <dgm:spPr/>
      <dgm:t>
        <a:bodyPr/>
        <a:lstStyle/>
        <a:p>
          <a:endParaRPr lang="en-IN"/>
        </a:p>
      </dgm:t>
    </dgm:pt>
    <dgm:pt modelId="{3619EB25-6B25-4D7B-932C-71E9163D64AD}" type="pres">
      <dgm:prSet presAssocID="{FFE8134E-520F-40BB-B7D2-70F3AE563B91}" presName="hierChild3" presStyleCnt="0"/>
      <dgm:spPr/>
    </dgm:pt>
    <dgm:pt modelId="{A0B58209-C95E-4654-844F-696F021B2E00}" type="pres">
      <dgm:prSet presAssocID="{1FE3719D-E7A6-419D-A80A-123B32E6E2A1}" presName="Name19" presStyleLbl="parChTrans1D4" presStyleIdx="11" presStyleCnt="13"/>
      <dgm:spPr/>
      <dgm:t>
        <a:bodyPr/>
        <a:lstStyle/>
        <a:p>
          <a:endParaRPr lang="en-IN"/>
        </a:p>
      </dgm:t>
    </dgm:pt>
    <dgm:pt modelId="{F4C01098-8338-420D-A2F4-40B71B3117FC}" type="pres">
      <dgm:prSet presAssocID="{0F0109EF-42F4-43C0-AA2F-36C594345549}" presName="Name21" presStyleCnt="0"/>
      <dgm:spPr/>
    </dgm:pt>
    <dgm:pt modelId="{5C398E45-FCC6-4CB4-AE95-BDF768EBFF08}" type="pres">
      <dgm:prSet presAssocID="{0F0109EF-42F4-43C0-AA2F-36C594345549}" presName="level2Shape" presStyleLbl="node4" presStyleIdx="11" presStyleCnt="13"/>
      <dgm:spPr/>
      <dgm:t>
        <a:bodyPr/>
        <a:lstStyle/>
        <a:p>
          <a:endParaRPr lang="en-IN"/>
        </a:p>
      </dgm:t>
    </dgm:pt>
    <dgm:pt modelId="{7E7F3634-B608-4F3C-B9A2-29D3CE8BFAC4}" type="pres">
      <dgm:prSet presAssocID="{0F0109EF-42F4-43C0-AA2F-36C594345549}" presName="hierChild3" presStyleCnt="0"/>
      <dgm:spPr/>
    </dgm:pt>
    <dgm:pt modelId="{E6F4ED39-1C46-4C78-A3CF-9DF1581528D7}" type="pres">
      <dgm:prSet presAssocID="{78349353-B3CB-467E-BE0C-2FBB7AF333A0}" presName="Name19" presStyleLbl="parChTrans1D4" presStyleIdx="12" presStyleCnt="13"/>
      <dgm:spPr/>
      <dgm:t>
        <a:bodyPr/>
        <a:lstStyle/>
        <a:p>
          <a:endParaRPr lang="en-IN"/>
        </a:p>
      </dgm:t>
    </dgm:pt>
    <dgm:pt modelId="{31994CDC-111B-49CF-A6C4-5D4ACA5D5E35}" type="pres">
      <dgm:prSet presAssocID="{F46E3EBB-2F78-437C-BD4F-B9306A3B463F}" presName="Name21" presStyleCnt="0"/>
      <dgm:spPr/>
    </dgm:pt>
    <dgm:pt modelId="{26C5A848-B0F3-4384-A4DA-3F91F932F657}" type="pres">
      <dgm:prSet presAssocID="{F46E3EBB-2F78-437C-BD4F-B9306A3B463F}" presName="level2Shape" presStyleLbl="node4" presStyleIdx="12" presStyleCnt="13"/>
      <dgm:spPr/>
      <dgm:t>
        <a:bodyPr/>
        <a:lstStyle/>
        <a:p>
          <a:endParaRPr lang="en-IN"/>
        </a:p>
      </dgm:t>
    </dgm:pt>
    <dgm:pt modelId="{ABC1FE47-1FA9-4202-8705-C3C60F711238}" type="pres">
      <dgm:prSet presAssocID="{F46E3EBB-2F78-437C-BD4F-B9306A3B463F}" presName="hierChild3" presStyleCnt="0"/>
      <dgm:spPr/>
    </dgm:pt>
    <dgm:pt modelId="{D651ABCB-3730-47FE-8D86-5590E6E30C00}" type="pres">
      <dgm:prSet presAssocID="{3786F8AF-EAA2-42AD-86A7-5F84F1F9FA58}" presName="bgShapesFlow" presStyleCnt="0"/>
      <dgm:spPr/>
    </dgm:pt>
  </dgm:ptLst>
  <dgm:cxnLst>
    <dgm:cxn modelId="{74B61309-2500-4039-84B1-6D4E8708B943}" type="presOf" srcId="{C1433A6E-D25E-465E-8F36-5E3E17D26544}" destId="{A364FA70-34A6-42FC-8A39-C64520036332}" srcOrd="0" destOrd="0" presId="urn:microsoft.com/office/officeart/2005/8/layout/hierarchy6"/>
    <dgm:cxn modelId="{00BE9293-5357-4F66-B1B2-155374A46E4C}" srcId="{3786F8AF-EAA2-42AD-86A7-5F84F1F9FA58}" destId="{BF84DD4E-CAD1-4632-863A-B113F184663A}" srcOrd="0" destOrd="0" parTransId="{AAF67485-2EF3-47E9-A7F9-71DF52E55CF2}" sibTransId="{06CF17C5-F087-4935-8C43-EE9B36564548}"/>
    <dgm:cxn modelId="{45850908-C49E-4E36-B046-1A2B0E0D821F}" type="presOf" srcId="{0B5E0E2E-B8EE-46E7-99E5-4E5F1935A5CF}" destId="{41DD3D9B-4897-41A1-AD79-7945F451DF24}" srcOrd="0" destOrd="0" presId="urn:microsoft.com/office/officeart/2005/8/layout/hierarchy6"/>
    <dgm:cxn modelId="{62D92E88-A90C-4432-9B59-C945DB24D1DE}" srcId="{C66DDD6A-D0A0-4DC2-8C58-7F897EE2C12C}" destId="{0B5E0E2E-B8EE-46E7-99E5-4E5F1935A5CF}" srcOrd="0" destOrd="0" parTransId="{B6F3E733-A920-40D8-8CBF-85683358409C}" sibTransId="{331067EA-2772-4E10-91FB-A5114F8D50E1}"/>
    <dgm:cxn modelId="{7AEDFC99-0AB0-42B7-AFB7-7FBE9821F861}" type="presOf" srcId="{A95C3486-BDBA-4B53-BFD0-5E539B33C010}" destId="{03A3B6A6-B248-4DE9-B08A-994A0DCFD55C}" srcOrd="0" destOrd="0" presId="urn:microsoft.com/office/officeart/2005/8/layout/hierarchy6"/>
    <dgm:cxn modelId="{59266CFF-31B2-4F69-B7DC-B9BFDEC98481}" type="presOf" srcId="{30DDA8EE-6867-41AB-B28F-4EA5160E11A7}" destId="{2B1D1363-A3C3-440F-9C44-DC1A7FFE3D82}" srcOrd="0" destOrd="0" presId="urn:microsoft.com/office/officeart/2005/8/layout/hierarchy6"/>
    <dgm:cxn modelId="{609A8766-ACA5-422C-81AC-7CDF9F596835}" type="presOf" srcId="{B6F3E733-A920-40D8-8CBF-85683358409C}" destId="{1A57F245-BAC6-47E6-ADFF-E5394C09B018}" srcOrd="0" destOrd="0" presId="urn:microsoft.com/office/officeart/2005/8/layout/hierarchy6"/>
    <dgm:cxn modelId="{9A97D02E-C002-49CB-A8E8-C53FE0CEF52A}" type="presOf" srcId="{1C5FDF4F-4F9E-47D0-96E2-F8FA64C01963}" destId="{529DAE1D-3424-44CB-A353-8AD70A492593}" srcOrd="0" destOrd="0" presId="urn:microsoft.com/office/officeart/2005/8/layout/hierarchy6"/>
    <dgm:cxn modelId="{BB2599B0-B41B-4176-8EE9-0DEE768A604F}" type="presOf" srcId="{1E225DF8-61F1-4F54-BF3B-B4A19DFED7BC}" destId="{93DED282-35E7-4813-AC40-3731E22D46C1}" srcOrd="0" destOrd="0" presId="urn:microsoft.com/office/officeart/2005/8/layout/hierarchy6"/>
    <dgm:cxn modelId="{85A70EB6-2DF2-4677-A834-82FEE4F57CD4}" srcId="{FFE8134E-520F-40BB-B7D2-70F3AE563B91}" destId="{0F0109EF-42F4-43C0-AA2F-36C594345549}" srcOrd="0" destOrd="0" parTransId="{1FE3719D-E7A6-419D-A80A-123B32E6E2A1}" sibTransId="{F302A24F-B97D-4B09-8CA6-3AD5CD5AC491}"/>
    <dgm:cxn modelId="{4DCAFCAA-F229-4C51-88F3-C3C787FCB732}" type="presOf" srcId="{50985401-CB64-485E-8457-FE8F05F46ECD}" destId="{D833DB19-0B69-427D-BC6C-09072BA1D432}" srcOrd="0" destOrd="0" presId="urn:microsoft.com/office/officeart/2005/8/layout/hierarchy6"/>
    <dgm:cxn modelId="{723C58F1-2E5D-41AF-8622-16B6547C4B3B}" type="presOf" srcId="{2E746B25-EBCF-4E6C-94C6-224C49D846EF}" destId="{A2A0030E-B743-4209-B2E0-2952F10A268D}" srcOrd="0" destOrd="0" presId="urn:microsoft.com/office/officeart/2005/8/layout/hierarchy6"/>
    <dgm:cxn modelId="{4B927427-F09C-4A57-84B4-63973F129CD0}" srcId="{50985401-CB64-485E-8457-FE8F05F46ECD}" destId="{524FEA04-7968-4480-A482-07CA71398486}" srcOrd="0" destOrd="0" parTransId="{02471732-E6AB-46D3-A85F-F2E8F6F70DA4}" sibTransId="{BC262675-81C8-4549-A479-048627C40D4D}"/>
    <dgm:cxn modelId="{CEB5F3C9-B62A-4C9D-BAD5-9EBB10919080}" srcId="{ACA1EF63-49BC-4A49-98D6-96FEBECD2DDD}" destId="{F46E3EBB-2F78-437C-BD4F-B9306A3B463F}" srcOrd="4" destOrd="0" parTransId="{78349353-B3CB-467E-BE0C-2FBB7AF333A0}" sibTransId="{02E30EF7-25B5-425C-BC6B-AA76992FAA7D}"/>
    <dgm:cxn modelId="{456833D6-ABB5-4569-85FB-F08540A470D0}" type="presOf" srcId="{C66DDD6A-D0A0-4DC2-8C58-7F897EE2C12C}" destId="{A6DAE502-96C2-4AE6-93E0-BF2830B6CE6B}" srcOrd="0" destOrd="0" presId="urn:microsoft.com/office/officeart/2005/8/layout/hierarchy6"/>
    <dgm:cxn modelId="{EE517AC9-BC60-4785-ACC4-9A7EAFEDD656}" srcId="{2E746B25-EBCF-4E6C-94C6-224C49D846EF}" destId="{50985401-CB64-485E-8457-FE8F05F46ECD}" srcOrd="1" destOrd="0" parTransId="{226EBDC0-D526-400B-A6C4-599924C5A0C2}" sibTransId="{51CA8ECC-974E-4D05-9DBE-E852FC2A4091}"/>
    <dgm:cxn modelId="{321290C8-8C75-4D82-A947-ABAE2103838F}" srcId="{ACA1EF63-49BC-4A49-98D6-96FEBECD2DDD}" destId="{FFE8134E-520F-40BB-B7D2-70F3AE563B91}" srcOrd="3" destOrd="0" parTransId="{2457A8C7-9B52-4375-87EF-A15BA2718EA6}" sibTransId="{175B9FD8-52C9-49A7-9B3B-888D398AB75F}"/>
    <dgm:cxn modelId="{B7C44CC2-AAAA-4E17-AA71-DC3892A107AC}" type="presOf" srcId="{ACA1EF63-49BC-4A49-98D6-96FEBECD2DDD}" destId="{B89F1960-E960-42AD-8AF8-27BC37F2F0A2}" srcOrd="0" destOrd="0" presId="urn:microsoft.com/office/officeart/2005/8/layout/hierarchy6"/>
    <dgm:cxn modelId="{C4EB58CF-A1ED-479E-87B5-60E0D48358D2}" srcId="{C66DDD6A-D0A0-4DC2-8C58-7F897EE2C12C}" destId="{ADE30125-0395-49AE-80CB-1F43A239253B}" srcOrd="1" destOrd="0" parTransId="{F6A50635-021E-4BD9-9BA7-D610491376EA}" sibTransId="{5613463F-F599-4975-A8E1-0D31B5FCAA0D}"/>
    <dgm:cxn modelId="{83A5A3EA-37CE-4668-B444-192176E53F18}" type="presOf" srcId="{657BF2EF-17B0-4534-88FC-DF57C89164F7}" destId="{8E39F913-E596-40B9-B2D6-A21CE3FBB53F}" srcOrd="0" destOrd="0" presId="urn:microsoft.com/office/officeart/2005/8/layout/hierarchy6"/>
    <dgm:cxn modelId="{F2181902-DCA1-4EF3-A5FC-B37E0BE286F6}" type="presOf" srcId="{1FE3719D-E7A6-419D-A80A-123B32E6E2A1}" destId="{A0B58209-C95E-4654-844F-696F021B2E00}" srcOrd="0" destOrd="0" presId="urn:microsoft.com/office/officeart/2005/8/layout/hierarchy6"/>
    <dgm:cxn modelId="{F41EA7DC-6C4D-4C9A-8788-5E87DE76C8DE}" type="presOf" srcId="{58BB4B87-4E5F-45D2-9BB3-482AC72AD207}" destId="{15B374FE-153D-4D1F-8A8D-57A765F91647}" srcOrd="0" destOrd="0" presId="urn:microsoft.com/office/officeart/2005/8/layout/hierarchy6"/>
    <dgm:cxn modelId="{A4E053EF-3278-451A-89EB-5136F13C5935}" srcId="{2E746B25-EBCF-4E6C-94C6-224C49D846EF}" destId="{5F1FDC58-08C1-4C1D-8B94-3325374B31BA}" srcOrd="0" destOrd="0" parTransId="{C1433A6E-D25E-465E-8F36-5E3E17D26544}" sibTransId="{7B6E3ABF-FA98-4618-B81E-5D83D5A2B514}"/>
    <dgm:cxn modelId="{828F68CA-7B6D-4345-AB85-ED84DE3F778F}" type="presOf" srcId="{4A439972-D3ED-42EB-B421-A52152133C8F}" destId="{1F9C1453-D829-4D16-BC42-E18A365065E1}" srcOrd="0" destOrd="0" presId="urn:microsoft.com/office/officeart/2005/8/layout/hierarchy6"/>
    <dgm:cxn modelId="{B22C225D-AF3C-4A75-BC0D-16E079EC858E}" srcId="{A95C3486-BDBA-4B53-BFD0-5E539B33C010}" destId="{657BF2EF-17B0-4534-88FC-DF57C89164F7}" srcOrd="1" destOrd="0" parTransId="{C4C43585-615E-46E1-8632-A3A5B2D5A8C3}" sibTransId="{CDB04CA8-0537-4FF0-9B0A-8B15642D6416}"/>
    <dgm:cxn modelId="{63A112A3-1D87-417C-B999-E112656DE995}" type="presOf" srcId="{226EBDC0-D526-400B-A6C4-599924C5A0C2}" destId="{75464043-2839-4B5B-A37C-AD880C99EE0B}" srcOrd="0" destOrd="0" presId="urn:microsoft.com/office/officeart/2005/8/layout/hierarchy6"/>
    <dgm:cxn modelId="{2B64F4F7-653F-4BC4-B2B4-E06071F5EA73}" type="presOf" srcId="{FFE8134E-520F-40BB-B7D2-70F3AE563B91}" destId="{9CCB10A7-ACC2-4C88-9F75-11376140AB3E}" srcOrd="0" destOrd="0" presId="urn:microsoft.com/office/officeart/2005/8/layout/hierarchy6"/>
    <dgm:cxn modelId="{E027D2D2-ADBB-4F17-9B50-D9730D9B570A}" srcId="{A95C3486-BDBA-4B53-BFD0-5E539B33C010}" destId="{ACA1EF63-49BC-4A49-98D6-96FEBECD2DDD}" srcOrd="2" destOrd="0" parTransId="{FAFEBD9A-8872-41F5-B0C6-25433128E649}" sibTransId="{B223BC44-929E-4D00-951C-9B9059D70923}"/>
    <dgm:cxn modelId="{04EFB90D-CB18-4425-8EF5-43443FDA7D6F}" type="presOf" srcId="{C1C088E7-3308-4DEB-9FBF-BF460BB8497C}" destId="{9A7D5106-BD67-467D-8239-EB20F6823D83}" srcOrd="0" destOrd="0" presId="urn:microsoft.com/office/officeart/2005/8/layout/hierarchy6"/>
    <dgm:cxn modelId="{D5CBFA6F-1092-4A9F-B526-2A452B6FF30D}" type="presOf" srcId="{02471732-E6AB-46D3-A85F-F2E8F6F70DA4}" destId="{0C54AF0F-C6AF-4B3F-8B20-730E3E500EA3}" srcOrd="0" destOrd="0" presId="urn:microsoft.com/office/officeart/2005/8/layout/hierarchy6"/>
    <dgm:cxn modelId="{CCB3F054-313C-4E48-B8A7-BA3797B924CE}" type="presOf" srcId="{131B0DD2-0B41-4488-8D28-4EABDE37BF55}" destId="{6A819E89-F60B-41BB-B26F-1D84F300E73F}" srcOrd="0" destOrd="0" presId="urn:microsoft.com/office/officeart/2005/8/layout/hierarchy6"/>
    <dgm:cxn modelId="{3F8A5F9B-9B11-4547-877E-1EFEC20A6269}" type="presOf" srcId="{F5279EC4-8D00-4E9B-9EB5-67D94ED87B6B}" destId="{C498D0B1-6D9A-4A86-8C59-75A2D74EA6F1}" srcOrd="0" destOrd="0" presId="urn:microsoft.com/office/officeart/2005/8/layout/hierarchy6"/>
    <dgm:cxn modelId="{156ABE7A-4B9E-453F-8F9F-0FE36F21207A}" type="presOf" srcId="{227475AA-5611-42EB-A1AE-0ED22298CD11}" destId="{7B5A9824-5258-4028-9560-5BDEDFB53097}" srcOrd="0" destOrd="0" presId="urn:microsoft.com/office/officeart/2005/8/layout/hierarchy6"/>
    <dgm:cxn modelId="{DF5CF909-5F2C-4F13-89A2-E4B84466C62F}" type="presOf" srcId="{524FEA04-7968-4480-A482-07CA71398486}" destId="{59A7DD3B-8FBC-4EE8-8E2A-CF495B2EA944}" srcOrd="0" destOrd="0" presId="urn:microsoft.com/office/officeart/2005/8/layout/hierarchy6"/>
    <dgm:cxn modelId="{E98A9FAB-E090-45BC-9431-DF7DCBF2DC7D}" srcId="{ACA1EF63-49BC-4A49-98D6-96FEBECD2DDD}" destId="{131B0DD2-0B41-4488-8D28-4EABDE37BF55}" srcOrd="0" destOrd="0" parTransId="{F5279EC4-8D00-4E9B-9EB5-67D94ED87B6B}" sibTransId="{49C2230D-0238-4BDE-AC06-30A73F856A4C}"/>
    <dgm:cxn modelId="{99CCC3E1-3522-41C7-8042-083D080C8C0E}" srcId="{BF84DD4E-CAD1-4632-863A-B113F184663A}" destId="{A95C3486-BDBA-4B53-BFD0-5E539B33C010}" srcOrd="0" destOrd="0" parTransId="{227475AA-5611-42EB-A1AE-0ED22298CD11}" sibTransId="{C66290AB-118A-4FE2-85DC-87EB6DE34227}"/>
    <dgm:cxn modelId="{B2748D43-E304-408F-BC03-194AFECDB3AF}" srcId="{ACA1EF63-49BC-4A49-98D6-96FEBECD2DDD}" destId="{53473CCE-8CF4-4E36-B566-DBF9B4BA8455}" srcOrd="2" destOrd="0" parTransId="{C1C088E7-3308-4DEB-9FBF-BF460BB8497C}" sibTransId="{2B2D468B-B7D5-4564-AF03-D0812D28CE3D}"/>
    <dgm:cxn modelId="{54B4C53A-F1A1-4761-901D-19F06BE57352}" type="presOf" srcId="{ADE30125-0395-49AE-80CB-1F43A239253B}" destId="{9AAF0D66-4230-4DA6-A0A9-9C7011D661A2}" srcOrd="0" destOrd="0" presId="urn:microsoft.com/office/officeart/2005/8/layout/hierarchy6"/>
    <dgm:cxn modelId="{2D4E70AD-2785-46D9-AC04-31A65A2A57CA}" type="presOf" srcId="{F6A50635-021E-4BD9-9BA7-D610491376EA}" destId="{9FB1AC4A-2664-4AED-A474-B45F42F47FEE}" srcOrd="0" destOrd="0" presId="urn:microsoft.com/office/officeart/2005/8/layout/hierarchy6"/>
    <dgm:cxn modelId="{879CBA4E-5865-4A21-8FCA-FA3466931C52}" srcId="{A95C3486-BDBA-4B53-BFD0-5E539B33C010}" destId="{2E746B25-EBCF-4E6C-94C6-224C49D846EF}" srcOrd="0" destOrd="0" parTransId="{2992BDDC-FC18-40C9-99EE-F369B3A923F2}" sibTransId="{AB523CB5-FAA0-4352-9B07-774F01791BA0}"/>
    <dgm:cxn modelId="{115A6397-BF6A-4085-A5ED-5A8A282B2E0C}" type="presOf" srcId="{53473CCE-8CF4-4E36-B566-DBF9B4BA8455}" destId="{3E3722D0-20A0-42CB-908A-3390C58BF032}" srcOrd="0" destOrd="0" presId="urn:microsoft.com/office/officeart/2005/8/layout/hierarchy6"/>
    <dgm:cxn modelId="{3AD9799C-E06D-408A-8BB1-25814E3A3A58}" type="presOf" srcId="{F46E3EBB-2F78-437C-BD4F-B9306A3B463F}" destId="{26C5A848-B0F3-4384-A4DA-3F91F932F657}" srcOrd="0" destOrd="0" presId="urn:microsoft.com/office/officeart/2005/8/layout/hierarchy6"/>
    <dgm:cxn modelId="{0DE15004-B91F-4B57-BCB8-7E67B98817B7}" type="presOf" srcId="{78349353-B3CB-467E-BE0C-2FBB7AF333A0}" destId="{E6F4ED39-1C46-4C78-A3CF-9DF1581528D7}" srcOrd="0" destOrd="0" presId="urn:microsoft.com/office/officeart/2005/8/layout/hierarchy6"/>
    <dgm:cxn modelId="{9504E231-60A3-4E98-BC4E-15427305C0BA}" type="presOf" srcId="{2992BDDC-FC18-40C9-99EE-F369B3A923F2}" destId="{BC0DF14C-DA7B-403B-8015-FBBE394D1C4F}" srcOrd="0" destOrd="0" presId="urn:microsoft.com/office/officeart/2005/8/layout/hierarchy6"/>
    <dgm:cxn modelId="{BBCBA491-A7D6-47EE-9018-B3EDAF68AB56}" type="presOf" srcId="{2457A8C7-9B52-4375-87EF-A15BA2718EA6}" destId="{E6EC01B7-D500-424A-96E8-9C25E8E96BEA}" srcOrd="0" destOrd="0" presId="urn:microsoft.com/office/officeart/2005/8/layout/hierarchy6"/>
    <dgm:cxn modelId="{01F16C0D-CC50-4174-92D7-A86DD60759B6}" type="presOf" srcId="{3786F8AF-EAA2-42AD-86A7-5F84F1F9FA58}" destId="{4FAE3C08-F933-46B6-8072-F346F543374A}" srcOrd="0" destOrd="0" presId="urn:microsoft.com/office/officeart/2005/8/layout/hierarchy6"/>
    <dgm:cxn modelId="{F19F35F9-C69A-47F2-9E1F-03133F9B8086}" type="presOf" srcId="{BF84DD4E-CAD1-4632-863A-B113F184663A}" destId="{A8E6DE5F-6051-4D68-9D9B-3F2A0F70B009}" srcOrd="0" destOrd="0" presId="urn:microsoft.com/office/officeart/2005/8/layout/hierarchy6"/>
    <dgm:cxn modelId="{C8AEE478-9675-421D-9329-49C98B5403D8}" srcId="{C66DDD6A-D0A0-4DC2-8C58-7F897EE2C12C}" destId="{4A439972-D3ED-42EB-B421-A52152133C8F}" srcOrd="2" destOrd="0" parTransId="{1C5FDF4F-4F9E-47D0-96E2-F8FA64C01963}" sibTransId="{06C13B7C-9D5F-4B86-9E75-F9698BD001D0}"/>
    <dgm:cxn modelId="{78F7DC67-3663-49DE-AB6A-0235F4E1DD96}" srcId="{ACA1EF63-49BC-4A49-98D6-96FEBECD2DDD}" destId="{C66DDD6A-D0A0-4DC2-8C58-7F897EE2C12C}" srcOrd="1" destOrd="0" parTransId="{58BB4B87-4E5F-45D2-9BB3-482AC72AD207}" sibTransId="{A7AC4EDA-B151-4323-90C2-3A91AD164995}"/>
    <dgm:cxn modelId="{418EE94F-0A8E-47E6-B7EA-FADF67023FB9}" srcId="{2E746B25-EBCF-4E6C-94C6-224C49D846EF}" destId="{1E225DF8-61F1-4F54-BF3B-B4A19DFED7BC}" srcOrd="2" destOrd="0" parTransId="{30DDA8EE-6867-41AB-B28F-4EA5160E11A7}" sibTransId="{BF7BA497-2AF0-41FB-B3AF-011FD6768B72}"/>
    <dgm:cxn modelId="{80C9B1A4-AF46-479B-BF68-FDA5129E8690}" type="presOf" srcId="{C4C43585-615E-46E1-8632-A3A5B2D5A8C3}" destId="{E4146B34-F1C5-4DEC-955E-8C02896444BF}" srcOrd="0" destOrd="0" presId="urn:microsoft.com/office/officeart/2005/8/layout/hierarchy6"/>
    <dgm:cxn modelId="{C22BEBAC-DCA3-4B9B-A5F2-5CEC36B1A106}" type="presOf" srcId="{0F0109EF-42F4-43C0-AA2F-36C594345549}" destId="{5C398E45-FCC6-4CB4-AE95-BDF768EBFF08}" srcOrd="0" destOrd="0" presId="urn:microsoft.com/office/officeart/2005/8/layout/hierarchy6"/>
    <dgm:cxn modelId="{FCE379CC-3618-4F51-B4C6-4E4AA922E232}" type="presOf" srcId="{5F1FDC58-08C1-4C1D-8B94-3325374B31BA}" destId="{25F9B7FB-6618-492A-B3DE-4F08AFF3FD9E}" srcOrd="0" destOrd="0" presId="urn:microsoft.com/office/officeart/2005/8/layout/hierarchy6"/>
    <dgm:cxn modelId="{5746E287-7143-40B1-BBD3-6B8C264DB3EB}" type="presOf" srcId="{FAFEBD9A-8872-41F5-B0C6-25433128E649}" destId="{285E8AA7-791B-4734-A904-4B23275D63CC}" srcOrd="0" destOrd="0" presId="urn:microsoft.com/office/officeart/2005/8/layout/hierarchy6"/>
    <dgm:cxn modelId="{5308248A-A937-4DE1-A3D8-79828F0A8724}" type="presParOf" srcId="{4FAE3C08-F933-46B6-8072-F346F543374A}" destId="{22E90A5E-A9ED-4C71-8558-06FC336DEDFC}" srcOrd="0" destOrd="0" presId="urn:microsoft.com/office/officeart/2005/8/layout/hierarchy6"/>
    <dgm:cxn modelId="{A770CFD3-61CD-4B61-9D51-5DFA5CCE806C}" type="presParOf" srcId="{22E90A5E-A9ED-4C71-8558-06FC336DEDFC}" destId="{EF357065-2A77-4CFE-A9B1-0C0A1B9BDD65}" srcOrd="0" destOrd="0" presId="urn:microsoft.com/office/officeart/2005/8/layout/hierarchy6"/>
    <dgm:cxn modelId="{7EF54683-6A98-4ECC-8970-B82D7DF47C6B}" type="presParOf" srcId="{EF357065-2A77-4CFE-A9B1-0C0A1B9BDD65}" destId="{CB97696A-A40C-4B33-A8E1-A7A448EA82A8}" srcOrd="0" destOrd="0" presId="urn:microsoft.com/office/officeart/2005/8/layout/hierarchy6"/>
    <dgm:cxn modelId="{6E1DC284-2FB6-4AB8-8E73-AD905712F480}" type="presParOf" srcId="{CB97696A-A40C-4B33-A8E1-A7A448EA82A8}" destId="{A8E6DE5F-6051-4D68-9D9B-3F2A0F70B009}" srcOrd="0" destOrd="0" presId="urn:microsoft.com/office/officeart/2005/8/layout/hierarchy6"/>
    <dgm:cxn modelId="{922CE604-16D2-4F53-AA07-8EF1EDC9FCD7}" type="presParOf" srcId="{CB97696A-A40C-4B33-A8E1-A7A448EA82A8}" destId="{F9405E19-4D7F-4FAA-BE59-5F24B37F4F8F}" srcOrd="1" destOrd="0" presId="urn:microsoft.com/office/officeart/2005/8/layout/hierarchy6"/>
    <dgm:cxn modelId="{0838F5ED-AC5D-45A3-9CC7-EE498C1C30D2}" type="presParOf" srcId="{F9405E19-4D7F-4FAA-BE59-5F24B37F4F8F}" destId="{7B5A9824-5258-4028-9560-5BDEDFB53097}" srcOrd="0" destOrd="0" presId="urn:microsoft.com/office/officeart/2005/8/layout/hierarchy6"/>
    <dgm:cxn modelId="{C7EDF35C-E068-410A-AEB8-6FE7ADC6AF72}" type="presParOf" srcId="{F9405E19-4D7F-4FAA-BE59-5F24B37F4F8F}" destId="{583686A8-AC37-4171-B4E5-1738AE550DB9}" srcOrd="1" destOrd="0" presId="urn:microsoft.com/office/officeart/2005/8/layout/hierarchy6"/>
    <dgm:cxn modelId="{A671005B-E7B9-4AC0-B534-FFCB8031D5ED}" type="presParOf" srcId="{583686A8-AC37-4171-B4E5-1738AE550DB9}" destId="{03A3B6A6-B248-4DE9-B08A-994A0DCFD55C}" srcOrd="0" destOrd="0" presId="urn:microsoft.com/office/officeart/2005/8/layout/hierarchy6"/>
    <dgm:cxn modelId="{84AB5170-5FDF-4789-9A87-070A32229622}" type="presParOf" srcId="{583686A8-AC37-4171-B4E5-1738AE550DB9}" destId="{956928CD-A9EC-4111-BE59-302082A639D1}" srcOrd="1" destOrd="0" presId="urn:microsoft.com/office/officeart/2005/8/layout/hierarchy6"/>
    <dgm:cxn modelId="{638F909C-4BE4-4B0A-858D-32DB521EDC0F}" type="presParOf" srcId="{956928CD-A9EC-4111-BE59-302082A639D1}" destId="{BC0DF14C-DA7B-403B-8015-FBBE394D1C4F}" srcOrd="0" destOrd="0" presId="urn:microsoft.com/office/officeart/2005/8/layout/hierarchy6"/>
    <dgm:cxn modelId="{B1F51FC5-8F9A-404E-AE16-3B691F5BC147}" type="presParOf" srcId="{956928CD-A9EC-4111-BE59-302082A639D1}" destId="{B1092E2C-F615-4A83-978B-A5628BE68E42}" srcOrd="1" destOrd="0" presId="urn:microsoft.com/office/officeart/2005/8/layout/hierarchy6"/>
    <dgm:cxn modelId="{1D04F031-0741-4AED-8A30-66A0224A9492}" type="presParOf" srcId="{B1092E2C-F615-4A83-978B-A5628BE68E42}" destId="{A2A0030E-B743-4209-B2E0-2952F10A268D}" srcOrd="0" destOrd="0" presId="urn:microsoft.com/office/officeart/2005/8/layout/hierarchy6"/>
    <dgm:cxn modelId="{E6439EC2-4121-459F-A430-2F78A17DD63D}" type="presParOf" srcId="{B1092E2C-F615-4A83-978B-A5628BE68E42}" destId="{AE34AED8-EBA9-4DC1-AFC3-28639B9C25CF}" srcOrd="1" destOrd="0" presId="urn:microsoft.com/office/officeart/2005/8/layout/hierarchy6"/>
    <dgm:cxn modelId="{91452BF5-CFA2-4318-A2B4-F4C8D7F846C7}" type="presParOf" srcId="{AE34AED8-EBA9-4DC1-AFC3-28639B9C25CF}" destId="{A364FA70-34A6-42FC-8A39-C64520036332}" srcOrd="0" destOrd="0" presId="urn:microsoft.com/office/officeart/2005/8/layout/hierarchy6"/>
    <dgm:cxn modelId="{2FD6D615-C7E7-464F-8B7D-2ACF9996286A}" type="presParOf" srcId="{AE34AED8-EBA9-4DC1-AFC3-28639B9C25CF}" destId="{2A6EBF5C-D59D-4324-BB0E-EAF452FDE204}" srcOrd="1" destOrd="0" presId="urn:microsoft.com/office/officeart/2005/8/layout/hierarchy6"/>
    <dgm:cxn modelId="{94B8209D-34D4-4ED3-8EE9-221EFE98CD46}" type="presParOf" srcId="{2A6EBF5C-D59D-4324-BB0E-EAF452FDE204}" destId="{25F9B7FB-6618-492A-B3DE-4F08AFF3FD9E}" srcOrd="0" destOrd="0" presId="urn:microsoft.com/office/officeart/2005/8/layout/hierarchy6"/>
    <dgm:cxn modelId="{0B032893-3B30-450A-8CE9-B6B6B8939DEE}" type="presParOf" srcId="{2A6EBF5C-D59D-4324-BB0E-EAF452FDE204}" destId="{A5FC1B86-CE0F-4C01-AEAC-E5B03A9BD0D1}" srcOrd="1" destOrd="0" presId="urn:microsoft.com/office/officeart/2005/8/layout/hierarchy6"/>
    <dgm:cxn modelId="{30336314-6D7C-4CAC-8FFF-DDBE12E5D105}" type="presParOf" srcId="{AE34AED8-EBA9-4DC1-AFC3-28639B9C25CF}" destId="{75464043-2839-4B5B-A37C-AD880C99EE0B}" srcOrd="2" destOrd="0" presId="urn:microsoft.com/office/officeart/2005/8/layout/hierarchy6"/>
    <dgm:cxn modelId="{56ACBA87-C07F-405E-A993-6D884E6E1DF4}" type="presParOf" srcId="{AE34AED8-EBA9-4DC1-AFC3-28639B9C25CF}" destId="{09C087D3-AC30-4600-BC4C-1EAE46425ED0}" srcOrd="3" destOrd="0" presId="urn:microsoft.com/office/officeart/2005/8/layout/hierarchy6"/>
    <dgm:cxn modelId="{DD4CC3B5-80F9-40EE-9E48-A29429B0682C}" type="presParOf" srcId="{09C087D3-AC30-4600-BC4C-1EAE46425ED0}" destId="{D833DB19-0B69-427D-BC6C-09072BA1D432}" srcOrd="0" destOrd="0" presId="urn:microsoft.com/office/officeart/2005/8/layout/hierarchy6"/>
    <dgm:cxn modelId="{2B243DF3-84E6-4AFB-8C7A-C33A876C668D}" type="presParOf" srcId="{09C087D3-AC30-4600-BC4C-1EAE46425ED0}" destId="{70615232-23BD-4C69-8614-0F4B328A55CD}" srcOrd="1" destOrd="0" presId="urn:microsoft.com/office/officeart/2005/8/layout/hierarchy6"/>
    <dgm:cxn modelId="{D2312649-5318-4059-82A4-32A99463C0A6}" type="presParOf" srcId="{70615232-23BD-4C69-8614-0F4B328A55CD}" destId="{0C54AF0F-C6AF-4B3F-8B20-730E3E500EA3}" srcOrd="0" destOrd="0" presId="urn:microsoft.com/office/officeart/2005/8/layout/hierarchy6"/>
    <dgm:cxn modelId="{CBACE1FF-4ADD-4C4B-894A-8EAF9C55F804}" type="presParOf" srcId="{70615232-23BD-4C69-8614-0F4B328A55CD}" destId="{946BAADC-C1A5-46F7-A341-D6E3E603CC49}" srcOrd="1" destOrd="0" presId="urn:microsoft.com/office/officeart/2005/8/layout/hierarchy6"/>
    <dgm:cxn modelId="{1F10AF21-5AC5-42F4-B6A8-FD6B2B53D454}" type="presParOf" srcId="{946BAADC-C1A5-46F7-A341-D6E3E603CC49}" destId="{59A7DD3B-8FBC-4EE8-8E2A-CF495B2EA944}" srcOrd="0" destOrd="0" presId="urn:microsoft.com/office/officeart/2005/8/layout/hierarchy6"/>
    <dgm:cxn modelId="{E3060955-FA34-49DF-81CC-0B02CC27DD50}" type="presParOf" srcId="{946BAADC-C1A5-46F7-A341-D6E3E603CC49}" destId="{7E0906E3-1E2E-4E59-BF35-85BD1EC6AB56}" srcOrd="1" destOrd="0" presId="urn:microsoft.com/office/officeart/2005/8/layout/hierarchy6"/>
    <dgm:cxn modelId="{265FED6E-528B-498A-A698-4A2201917145}" type="presParOf" srcId="{AE34AED8-EBA9-4DC1-AFC3-28639B9C25CF}" destId="{2B1D1363-A3C3-440F-9C44-DC1A7FFE3D82}" srcOrd="4" destOrd="0" presId="urn:microsoft.com/office/officeart/2005/8/layout/hierarchy6"/>
    <dgm:cxn modelId="{EF0708C4-70C5-49FE-9B18-D31E9C1884D6}" type="presParOf" srcId="{AE34AED8-EBA9-4DC1-AFC3-28639B9C25CF}" destId="{093F174F-C417-4DFC-9374-3145D25F2694}" srcOrd="5" destOrd="0" presId="urn:microsoft.com/office/officeart/2005/8/layout/hierarchy6"/>
    <dgm:cxn modelId="{D6D074D7-6C1E-4C85-BE45-B612418742E8}" type="presParOf" srcId="{093F174F-C417-4DFC-9374-3145D25F2694}" destId="{93DED282-35E7-4813-AC40-3731E22D46C1}" srcOrd="0" destOrd="0" presId="urn:microsoft.com/office/officeart/2005/8/layout/hierarchy6"/>
    <dgm:cxn modelId="{E404029E-A7A6-445F-8816-DF587F864E78}" type="presParOf" srcId="{093F174F-C417-4DFC-9374-3145D25F2694}" destId="{49E53FF4-60E9-492D-BF30-D70CE47120E9}" srcOrd="1" destOrd="0" presId="urn:microsoft.com/office/officeart/2005/8/layout/hierarchy6"/>
    <dgm:cxn modelId="{C6336D8D-69E2-4949-8495-9FD18C6AAA5B}" type="presParOf" srcId="{956928CD-A9EC-4111-BE59-302082A639D1}" destId="{E4146B34-F1C5-4DEC-955E-8C02896444BF}" srcOrd="2" destOrd="0" presId="urn:microsoft.com/office/officeart/2005/8/layout/hierarchy6"/>
    <dgm:cxn modelId="{45F6D6C5-E593-480C-AA91-51CE785487F6}" type="presParOf" srcId="{956928CD-A9EC-4111-BE59-302082A639D1}" destId="{275EFFD4-ABF9-4844-9DAC-14E5D658F59D}" srcOrd="3" destOrd="0" presId="urn:microsoft.com/office/officeart/2005/8/layout/hierarchy6"/>
    <dgm:cxn modelId="{733E80E9-98EA-406D-89C5-6F1B3555CC1F}" type="presParOf" srcId="{275EFFD4-ABF9-4844-9DAC-14E5D658F59D}" destId="{8E39F913-E596-40B9-B2D6-A21CE3FBB53F}" srcOrd="0" destOrd="0" presId="urn:microsoft.com/office/officeart/2005/8/layout/hierarchy6"/>
    <dgm:cxn modelId="{B798A74D-B6D2-41D5-A2A2-FF0CB6BBE0E3}" type="presParOf" srcId="{275EFFD4-ABF9-4844-9DAC-14E5D658F59D}" destId="{8CDDE358-475C-4732-9916-66C4FF0EE2A4}" srcOrd="1" destOrd="0" presId="urn:microsoft.com/office/officeart/2005/8/layout/hierarchy6"/>
    <dgm:cxn modelId="{8403F192-FD0C-4BC0-89C4-35B325C84590}" type="presParOf" srcId="{956928CD-A9EC-4111-BE59-302082A639D1}" destId="{285E8AA7-791B-4734-A904-4B23275D63CC}" srcOrd="4" destOrd="0" presId="urn:microsoft.com/office/officeart/2005/8/layout/hierarchy6"/>
    <dgm:cxn modelId="{6E8DA67C-5EBE-4248-B319-041C84E821E3}" type="presParOf" srcId="{956928CD-A9EC-4111-BE59-302082A639D1}" destId="{4BACCD1F-0347-4FB8-A3A7-6010B1E9EC7C}" srcOrd="5" destOrd="0" presId="urn:microsoft.com/office/officeart/2005/8/layout/hierarchy6"/>
    <dgm:cxn modelId="{2A4C922E-D8B2-4B1C-9BC0-CC796F4A125C}" type="presParOf" srcId="{4BACCD1F-0347-4FB8-A3A7-6010B1E9EC7C}" destId="{B89F1960-E960-42AD-8AF8-27BC37F2F0A2}" srcOrd="0" destOrd="0" presId="urn:microsoft.com/office/officeart/2005/8/layout/hierarchy6"/>
    <dgm:cxn modelId="{383D1867-0A1D-4165-8168-884B25F24CCE}" type="presParOf" srcId="{4BACCD1F-0347-4FB8-A3A7-6010B1E9EC7C}" destId="{015DAB8E-A0DC-41B5-969D-6B235D501E63}" srcOrd="1" destOrd="0" presId="urn:microsoft.com/office/officeart/2005/8/layout/hierarchy6"/>
    <dgm:cxn modelId="{96F10719-2175-41C2-8A8C-F4979CFBB0F0}" type="presParOf" srcId="{015DAB8E-A0DC-41B5-969D-6B235D501E63}" destId="{C498D0B1-6D9A-4A86-8C59-75A2D74EA6F1}" srcOrd="0" destOrd="0" presId="urn:microsoft.com/office/officeart/2005/8/layout/hierarchy6"/>
    <dgm:cxn modelId="{8A5642E3-4049-4021-8F3E-61C1CFA756CA}" type="presParOf" srcId="{015DAB8E-A0DC-41B5-969D-6B235D501E63}" destId="{FCD6534C-4E50-4A9F-9CCD-95640FED26D1}" srcOrd="1" destOrd="0" presId="urn:microsoft.com/office/officeart/2005/8/layout/hierarchy6"/>
    <dgm:cxn modelId="{F4C91B04-4042-4BE8-A8B4-8E6067B3E9CD}" type="presParOf" srcId="{FCD6534C-4E50-4A9F-9CCD-95640FED26D1}" destId="{6A819E89-F60B-41BB-B26F-1D84F300E73F}" srcOrd="0" destOrd="0" presId="urn:microsoft.com/office/officeart/2005/8/layout/hierarchy6"/>
    <dgm:cxn modelId="{9A61CE98-BC74-47E6-9AAD-AE1A3C7898B6}" type="presParOf" srcId="{FCD6534C-4E50-4A9F-9CCD-95640FED26D1}" destId="{325DBDB3-2147-4CB0-ACBF-6DB53F37BA08}" srcOrd="1" destOrd="0" presId="urn:microsoft.com/office/officeart/2005/8/layout/hierarchy6"/>
    <dgm:cxn modelId="{F9B10DF6-FE0D-4EF0-985C-3434AC08CB87}" type="presParOf" srcId="{015DAB8E-A0DC-41B5-969D-6B235D501E63}" destId="{15B374FE-153D-4D1F-8A8D-57A765F91647}" srcOrd="2" destOrd="0" presId="urn:microsoft.com/office/officeart/2005/8/layout/hierarchy6"/>
    <dgm:cxn modelId="{89DF4F2D-D7A3-477B-97AF-8833021F06C4}" type="presParOf" srcId="{015DAB8E-A0DC-41B5-969D-6B235D501E63}" destId="{AF95D5A7-2EF0-495F-AB30-4244415C0816}" srcOrd="3" destOrd="0" presId="urn:microsoft.com/office/officeart/2005/8/layout/hierarchy6"/>
    <dgm:cxn modelId="{CEA289D5-B9ED-4429-88DB-E90BC2A48B17}" type="presParOf" srcId="{AF95D5A7-2EF0-495F-AB30-4244415C0816}" destId="{A6DAE502-96C2-4AE6-93E0-BF2830B6CE6B}" srcOrd="0" destOrd="0" presId="urn:microsoft.com/office/officeart/2005/8/layout/hierarchy6"/>
    <dgm:cxn modelId="{C96E1D70-8016-480E-988D-B4620075AE8C}" type="presParOf" srcId="{AF95D5A7-2EF0-495F-AB30-4244415C0816}" destId="{B1514FDF-BA0F-442D-999E-1BB435325F87}" srcOrd="1" destOrd="0" presId="urn:microsoft.com/office/officeart/2005/8/layout/hierarchy6"/>
    <dgm:cxn modelId="{A5331C3C-65E7-4FDB-8C9F-22731E8231DA}" type="presParOf" srcId="{B1514FDF-BA0F-442D-999E-1BB435325F87}" destId="{1A57F245-BAC6-47E6-ADFF-E5394C09B018}" srcOrd="0" destOrd="0" presId="urn:microsoft.com/office/officeart/2005/8/layout/hierarchy6"/>
    <dgm:cxn modelId="{12451282-1E54-4527-9D25-04A8DE7D712A}" type="presParOf" srcId="{B1514FDF-BA0F-442D-999E-1BB435325F87}" destId="{2188C6F7-4BE8-4BC4-B448-4F0868BE6554}" srcOrd="1" destOrd="0" presId="urn:microsoft.com/office/officeart/2005/8/layout/hierarchy6"/>
    <dgm:cxn modelId="{11ED9EE5-EC4E-4056-9906-B0181273FB2F}" type="presParOf" srcId="{2188C6F7-4BE8-4BC4-B448-4F0868BE6554}" destId="{41DD3D9B-4897-41A1-AD79-7945F451DF24}" srcOrd="0" destOrd="0" presId="urn:microsoft.com/office/officeart/2005/8/layout/hierarchy6"/>
    <dgm:cxn modelId="{13D44926-6107-4FC0-9DAF-B24E8551570E}" type="presParOf" srcId="{2188C6F7-4BE8-4BC4-B448-4F0868BE6554}" destId="{8B8251F4-A0D5-4C20-93E4-90222D3B2C7A}" srcOrd="1" destOrd="0" presId="urn:microsoft.com/office/officeart/2005/8/layout/hierarchy6"/>
    <dgm:cxn modelId="{473579D1-B1D9-4221-B625-45FE0C03A3A5}" type="presParOf" srcId="{B1514FDF-BA0F-442D-999E-1BB435325F87}" destId="{9FB1AC4A-2664-4AED-A474-B45F42F47FEE}" srcOrd="2" destOrd="0" presId="urn:microsoft.com/office/officeart/2005/8/layout/hierarchy6"/>
    <dgm:cxn modelId="{846FE767-CCBF-465F-9483-E556F79FC983}" type="presParOf" srcId="{B1514FDF-BA0F-442D-999E-1BB435325F87}" destId="{5CB4874D-693F-4683-853C-E3420988F04D}" srcOrd="3" destOrd="0" presId="urn:microsoft.com/office/officeart/2005/8/layout/hierarchy6"/>
    <dgm:cxn modelId="{C0A4FFAD-8512-4019-A8CC-EB46681E3F83}" type="presParOf" srcId="{5CB4874D-693F-4683-853C-E3420988F04D}" destId="{9AAF0D66-4230-4DA6-A0A9-9C7011D661A2}" srcOrd="0" destOrd="0" presId="urn:microsoft.com/office/officeart/2005/8/layout/hierarchy6"/>
    <dgm:cxn modelId="{4D8BBE2F-90E4-4A61-865E-E1F9B3454B78}" type="presParOf" srcId="{5CB4874D-693F-4683-853C-E3420988F04D}" destId="{3D67BE1E-5675-4A51-AB3F-31AB5271DE10}" srcOrd="1" destOrd="0" presId="urn:microsoft.com/office/officeart/2005/8/layout/hierarchy6"/>
    <dgm:cxn modelId="{8AC904DE-C016-44C8-A14A-965ECDAEBB16}" type="presParOf" srcId="{B1514FDF-BA0F-442D-999E-1BB435325F87}" destId="{529DAE1D-3424-44CB-A353-8AD70A492593}" srcOrd="4" destOrd="0" presId="urn:microsoft.com/office/officeart/2005/8/layout/hierarchy6"/>
    <dgm:cxn modelId="{D2D36145-9123-4152-A170-FB061D2F22EF}" type="presParOf" srcId="{B1514FDF-BA0F-442D-999E-1BB435325F87}" destId="{3424D2CF-FC8B-4FEE-94E4-A28D3E08FDA3}" srcOrd="5" destOrd="0" presId="urn:microsoft.com/office/officeart/2005/8/layout/hierarchy6"/>
    <dgm:cxn modelId="{E6D686C9-AC77-4FE5-A4B4-348F0EF72229}" type="presParOf" srcId="{3424D2CF-FC8B-4FEE-94E4-A28D3E08FDA3}" destId="{1F9C1453-D829-4D16-BC42-E18A365065E1}" srcOrd="0" destOrd="0" presId="urn:microsoft.com/office/officeart/2005/8/layout/hierarchy6"/>
    <dgm:cxn modelId="{9A7E3667-7DBC-4088-86A5-263DFB7FC18D}" type="presParOf" srcId="{3424D2CF-FC8B-4FEE-94E4-A28D3E08FDA3}" destId="{8E06AE03-32BD-4621-A830-920A88730DD3}" srcOrd="1" destOrd="0" presId="urn:microsoft.com/office/officeart/2005/8/layout/hierarchy6"/>
    <dgm:cxn modelId="{16FE1EF7-C5CA-4ADA-A8AD-FCBAE06FBF0D}" type="presParOf" srcId="{015DAB8E-A0DC-41B5-969D-6B235D501E63}" destId="{9A7D5106-BD67-467D-8239-EB20F6823D83}" srcOrd="4" destOrd="0" presId="urn:microsoft.com/office/officeart/2005/8/layout/hierarchy6"/>
    <dgm:cxn modelId="{D2EE6E7A-49A8-49E3-AC64-2988C94E3688}" type="presParOf" srcId="{015DAB8E-A0DC-41B5-969D-6B235D501E63}" destId="{95A94915-4CEC-4F8D-97FF-8FEE19044B87}" srcOrd="5" destOrd="0" presId="urn:microsoft.com/office/officeart/2005/8/layout/hierarchy6"/>
    <dgm:cxn modelId="{C5A6C506-875E-42F3-BA66-DFA2B4640B0B}" type="presParOf" srcId="{95A94915-4CEC-4F8D-97FF-8FEE19044B87}" destId="{3E3722D0-20A0-42CB-908A-3390C58BF032}" srcOrd="0" destOrd="0" presId="urn:microsoft.com/office/officeart/2005/8/layout/hierarchy6"/>
    <dgm:cxn modelId="{7DD3C4BC-9063-4840-8F29-1B5551628C1A}" type="presParOf" srcId="{95A94915-4CEC-4F8D-97FF-8FEE19044B87}" destId="{7DBB56D0-B127-4EB8-BECB-830FA02C6F14}" srcOrd="1" destOrd="0" presId="urn:microsoft.com/office/officeart/2005/8/layout/hierarchy6"/>
    <dgm:cxn modelId="{17B227CF-F6B6-4EFA-A754-7314EEB47FDD}" type="presParOf" srcId="{015DAB8E-A0DC-41B5-969D-6B235D501E63}" destId="{E6EC01B7-D500-424A-96E8-9C25E8E96BEA}" srcOrd="6" destOrd="0" presId="urn:microsoft.com/office/officeart/2005/8/layout/hierarchy6"/>
    <dgm:cxn modelId="{F9C2012D-7EC9-4EE6-86C7-B64A85C7286C}" type="presParOf" srcId="{015DAB8E-A0DC-41B5-969D-6B235D501E63}" destId="{D644D86F-3CC9-4846-89F3-26A5F709A7EC}" srcOrd="7" destOrd="0" presId="urn:microsoft.com/office/officeart/2005/8/layout/hierarchy6"/>
    <dgm:cxn modelId="{845B4283-3687-4ECD-848D-B0E11BDAD5FF}" type="presParOf" srcId="{D644D86F-3CC9-4846-89F3-26A5F709A7EC}" destId="{9CCB10A7-ACC2-4C88-9F75-11376140AB3E}" srcOrd="0" destOrd="0" presId="urn:microsoft.com/office/officeart/2005/8/layout/hierarchy6"/>
    <dgm:cxn modelId="{C308E05E-F51D-4DE6-942E-E523A3012CA3}" type="presParOf" srcId="{D644D86F-3CC9-4846-89F3-26A5F709A7EC}" destId="{3619EB25-6B25-4D7B-932C-71E9163D64AD}" srcOrd="1" destOrd="0" presId="urn:microsoft.com/office/officeart/2005/8/layout/hierarchy6"/>
    <dgm:cxn modelId="{0B02FEAF-0D5D-4A91-A1E0-7E0BC7414E36}" type="presParOf" srcId="{3619EB25-6B25-4D7B-932C-71E9163D64AD}" destId="{A0B58209-C95E-4654-844F-696F021B2E00}" srcOrd="0" destOrd="0" presId="urn:microsoft.com/office/officeart/2005/8/layout/hierarchy6"/>
    <dgm:cxn modelId="{679310EA-9683-440C-A5B7-D2D04F73D65C}" type="presParOf" srcId="{3619EB25-6B25-4D7B-932C-71E9163D64AD}" destId="{F4C01098-8338-420D-A2F4-40B71B3117FC}" srcOrd="1" destOrd="0" presId="urn:microsoft.com/office/officeart/2005/8/layout/hierarchy6"/>
    <dgm:cxn modelId="{D9B78943-4ACF-4564-A54A-EA3A7E5B4F51}" type="presParOf" srcId="{F4C01098-8338-420D-A2F4-40B71B3117FC}" destId="{5C398E45-FCC6-4CB4-AE95-BDF768EBFF08}" srcOrd="0" destOrd="0" presId="urn:microsoft.com/office/officeart/2005/8/layout/hierarchy6"/>
    <dgm:cxn modelId="{D33A4EDE-A4BD-495B-938E-EA8D0CF8D455}" type="presParOf" srcId="{F4C01098-8338-420D-A2F4-40B71B3117FC}" destId="{7E7F3634-B608-4F3C-B9A2-29D3CE8BFAC4}" srcOrd="1" destOrd="0" presId="urn:microsoft.com/office/officeart/2005/8/layout/hierarchy6"/>
    <dgm:cxn modelId="{2F612A18-B21B-44EC-BA6E-A3E9353FECDB}" type="presParOf" srcId="{015DAB8E-A0DC-41B5-969D-6B235D501E63}" destId="{E6F4ED39-1C46-4C78-A3CF-9DF1581528D7}" srcOrd="8" destOrd="0" presId="urn:microsoft.com/office/officeart/2005/8/layout/hierarchy6"/>
    <dgm:cxn modelId="{F1F461FA-246D-43C6-8943-E3C9D8B06C93}" type="presParOf" srcId="{015DAB8E-A0DC-41B5-969D-6B235D501E63}" destId="{31994CDC-111B-49CF-A6C4-5D4ACA5D5E35}" srcOrd="9" destOrd="0" presId="urn:microsoft.com/office/officeart/2005/8/layout/hierarchy6"/>
    <dgm:cxn modelId="{D9D6632B-7697-43BB-A3ED-23CB54ADFF9A}" type="presParOf" srcId="{31994CDC-111B-49CF-A6C4-5D4ACA5D5E35}" destId="{26C5A848-B0F3-4384-A4DA-3F91F932F657}" srcOrd="0" destOrd="0" presId="urn:microsoft.com/office/officeart/2005/8/layout/hierarchy6"/>
    <dgm:cxn modelId="{4DB1741E-5117-418B-84FD-1D0664664D00}" type="presParOf" srcId="{31994CDC-111B-49CF-A6C4-5D4ACA5D5E35}" destId="{ABC1FE47-1FA9-4202-8705-C3C60F711238}" srcOrd="1" destOrd="0" presId="urn:microsoft.com/office/officeart/2005/8/layout/hierarchy6"/>
    <dgm:cxn modelId="{68801904-4672-42FF-B81C-234147466D2F}" type="presParOf" srcId="{4FAE3C08-F933-46B6-8072-F346F543374A}" destId="{D651ABCB-3730-47FE-8D86-5590E6E30C0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6DE5F-6051-4D68-9D9B-3F2A0F70B009}">
      <dsp:nvSpPr>
        <dsp:cNvPr id="0" name=""/>
        <dsp:cNvSpPr/>
      </dsp:nvSpPr>
      <dsp:spPr>
        <a:xfrm>
          <a:off x="2206853" y="164985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Document</a:t>
          </a:r>
          <a:endParaRPr lang="en-IN" sz="800" kern="1200" dirty="0"/>
        </a:p>
      </dsp:txBody>
      <dsp:txXfrm>
        <a:off x="2217900" y="176032"/>
        <a:ext cx="543685" cy="355092"/>
      </dsp:txXfrm>
    </dsp:sp>
    <dsp:sp modelId="{7B5A9824-5258-4028-9560-5BDEDFB53097}">
      <dsp:nvSpPr>
        <dsp:cNvPr id="0" name=""/>
        <dsp:cNvSpPr/>
      </dsp:nvSpPr>
      <dsp:spPr>
        <a:xfrm>
          <a:off x="2444023" y="542171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3B6A6-B248-4DE9-B08A-994A0DCFD55C}">
      <dsp:nvSpPr>
        <dsp:cNvPr id="0" name=""/>
        <dsp:cNvSpPr/>
      </dsp:nvSpPr>
      <dsp:spPr>
        <a:xfrm>
          <a:off x="2206853" y="693046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html</a:t>
          </a:r>
          <a:endParaRPr lang="en-IN" sz="800" kern="1200" dirty="0"/>
        </a:p>
      </dsp:txBody>
      <dsp:txXfrm>
        <a:off x="2217900" y="704093"/>
        <a:ext cx="543685" cy="355092"/>
      </dsp:txXfrm>
    </dsp:sp>
    <dsp:sp modelId="{BC0DF14C-DA7B-403B-8015-FBBE394D1C4F}">
      <dsp:nvSpPr>
        <dsp:cNvPr id="0" name=""/>
        <dsp:cNvSpPr/>
      </dsp:nvSpPr>
      <dsp:spPr>
        <a:xfrm>
          <a:off x="1018716" y="1070232"/>
          <a:ext cx="1471026" cy="150874"/>
        </a:xfrm>
        <a:custGeom>
          <a:avLst/>
          <a:gdLst/>
          <a:ahLst/>
          <a:cxnLst/>
          <a:rect l="0" t="0" r="0" b="0"/>
          <a:pathLst>
            <a:path>
              <a:moveTo>
                <a:pt x="1471026" y="0"/>
              </a:moveTo>
              <a:lnTo>
                <a:pt x="1471026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A0030E-B743-4209-B2E0-2952F10A268D}">
      <dsp:nvSpPr>
        <dsp:cNvPr id="0" name=""/>
        <dsp:cNvSpPr/>
      </dsp:nvSpPr>
      <dsp:spPr>
        <a:xfrm>
          <a:off x="735827" y="1221106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head</a:t>
          </a:r>
          <a:endParaRPr lang="en-IN" sz="800" kern="1200" dirty="0"/>
        </a:p>
      </dsp:txBody>
      <dsp:txXfrm>
        <a:off x="746874" y="1232153"/>
        <a:ext cx="543685" cy="355092"/>
      </dsp:txXfrm>
    </dsp:sp>
    <dsp:sp modelId="{A364FA70-34A6-42FC-8A39-C64520036332}">
      <dsp:nvSpPr>
        <dsp:cNvPr id="0" name=""/>
        <dsp:cNvSpPr/>
      </dsp:nvSpPr>
      <dsp:spPr>
        <a:xfrm>
          <a:off x="283203" y="159829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735513" y="0"/>
              </a:moveTo>
              <a:lnTo>
                <a:pt x="735513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9B7FB-6618-492A-B3DE-4F08AFF3FD9E}">
      <dsp:nvSpPr>
        <dsp:cNvPr id="0" name=""/>
        <dsp:cNvSpPr/>
      </dsp:nvSpPr>
      <dsp:spPr>
        <a:xfrm>
          <a:off x="313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11360" y="1760214"/>
        <a:ext cx="543685" cy="355092"/>
      </dsp:txXfrm>
    </dsp:sp>
    <dsp:sp modelId="{75464043-2839-4B5B-A37C-AD880C99EE0B}">
      <dsp:nvSpPr>
        <dsp:cNvPr id="0" name=""/>
        <dsp:cNvSpPr/>
      </dsp:nvSpPr>
      <dsp:spPr>
        <a:xfrm>
          <a:off x="972996" y="159829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3DB19-0B69-427D-BC6C-09072BA1D432}">
      <dsp:nvSpPr>
        <dsp:cNvPr id="0" name=""/>
        <dsp:cNvSpPr/>
      </dsp:nvSpPr>
      <dsp:spPr>
        <a:xfrm>
          <a:off x="735827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title</a:t>
          </a:r>
          <a:endParaRPr lang="en-IN" sz="800" kern="1200" dirty="0"/>
        </a:p>
      </dsp:txBody>
      <dsp:txXfrm>
        <a:off x="746874" y="1760214"/>
        <a:ext cx="543685" cy="355092"/>
      </dsp:txXfrm>
    </dsp:sp>
    <dsp:sp modelId="{0C54AF0F-C6AF-4B3F-8B20-730E3E500EA3}">
      <dsp:nvSpPr>
        <dsp:cNvPr id="0" name=""/>
        <dsp:cNvSpPr/>
      </dsp:nvSpPr>
      <dsp:spPr>
        <a:xfrm>
          <a:off x="972996" y="212635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7DD3B-8FBC-4EE8-8E2A-CF495B2EA944}">
      <dsp:nvSpPr>
        <dsp:cNvPr id="0" name=""/>
        <dsp:cNvSpPr/>
      </dsp:nvSpPr>
      <dsp:spPr>
        <a:xfrm>
          <a:off x="735827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Tree</a:t>
          </a:r>
          <a:endParaRPr lang="en-IN" sz="800" kern="1200" dirty="0"/>
        </a:p>
      </dsp:txBody>
      <dsp:txXfrm>
        <a:off x="746874" y="2288275"/>
        <a:ext cx="543685" cy="355092"/>
      </dsp:txXfrm>
    </dsp:sp>
    <dsp:sp modelId="{2B1D1363-A3C3-440F-9C44-DC1A7FFE3D82}">
      <dsp:nvSpPr>
        <dsp:cNvPr id="0" name=""/>
        <dsp:cNvSpPr/>
      </dsp:nvSpPr>
      <dsp:spPr>
        <a:xfrm>
          <a:off x="1018716" y="159829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735513" y="75437"/>
              </a:lnTo>
              <a:lnTo>
                <a:pt x="735513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ED282-35E7-4813-AC40-3731E22D46C1}">
      <dsp:nvSpPr>
        <dsp:cNvPr id="0" name=""/>
        <dsp:cNvSpPr/>
      </dsp:nvSpPr>
      <dsp:spPr>
        <a:xfrm>
          <a:off x="1471340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1482387" y="1760214"/>
        <a:ext cx="543685" cy="355092"/>
      </dsp:txXfrm>
    </dsp:sp>
    <dsp:sp modelId="{E4146B34-F1C5-4DEC-955E-8C02896444BF}">
      <dsp:nvSpPr>
        <dsp:cNvPr id="0" name=""/>
        <dsp:cNvSpPr/>
      </dsp:nvSpPr>
      <dsp:spPr>
        <a:xfrm>
          <a:off x="2373741" y="1070232"/>
          <a:ext cx="116001" cy="150874"/>
        </a:xfrm>
        <a:custGeom>
          <a:avLst/>
          <a:gdLst/>
          <a:ahLst/>
          <a:cxnLst/>
          <a:rect l="0" t="0" r="0" b="0"/>
          <a:pathLst>
            <a:path>
              <a:moveTo>
                <a:pt x="116001" y="0"/>
              </a:moveTo>
              <a:lnTo>
                <a:pt x="116001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9F913-E596-40B9-B2D6-A21CE3FBB53F}">
      <dsp:nvSpPr>
        <dsp:cNvPr id="0" name=""/>
        <dsp:cNvSpPr/>
      </dsp:nvSpPr>
      <dsp:spPr>
        <a:xfrm>
          <a:off x="2090851" y="1221106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2101898" y="1232153"/>
        <a:ext cx="543685" cy="355092"/>
      </dsp:txXfrm>
    </dsp:sp>
    <dsp:sp modelId="{285E8AA7-791B-4734-A904-4B23275D63CC}">
      <dsp:nvSpPr>
        <dsp:cNvPr id="0" name=""/>
        <dsp:cNvSpPr/>
      </dsp:nvSpPr>
      <dsp:spPr>
        <a:xfrm>
          <a:off x="2489743" y="1070232"/>
          <a:ext cx="1471026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1471026" y="75437"/>
              </a:lnTo>
              <a:lnTo>
                <a:pt x="1471026" y="15087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F1960-E960-42AD-8AF8-27BC37F2F0A2}">
      <dsp:nvSpPr>
        <dsp:cNvPr id="0" name=""/>
        <dsp:cNvSpPr/>
      </dsp:nvSpPr>
      <dsp:spPr>
        <a:xfrm>
          <a:off x="3677880" y="1221106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body</a:t>
          </a:r>
          <a:endParaRPr lang="en-IN" sz="800" kern="1200" dirty="0"/>
        </a:p>
      </dsp:txBody>
      <dsp:txXfrm>
        <a:off x="3688927" y="1232153"/>
        <a:ext cx="543685" cy="355092"/>
      </dsp:txXfrm>
    </dsp:sp>
    <dsp:sp modelId="{C498D0B1-6D9A-4A86-8C59-75A2D74EA6F1}">
      <dsp:nvSpPr>
        <dsp:cNvPr id="0" name=""/>
        <dsp:cNvSpPr/>
      </dsp:nvSpPr>
      <dsp:spPr>
        <a:xfrm>
          <a:off x="2489743" y="1598293"/>
          <a:ext cx="1471026" cy="150874"/>
        </a:xfrm>
        <a:custGeom>
          <a:avLst/>
          <a:gdLst/>
          <a:ahLst/>
          <a:cxnLst/>
          <a:rect l="0" t="0" r="0" b="0"/>
          <a:pathLst>
            <a:path>
              <a:moveTo>
                <a:pt x="1471026" y="0"/>
              </a:moveTo>
              <a:lnTo>
                <a:pt x="1471026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19E89-F60B-41BB-B26F-1D84F300E73F}">
      <dsp:nvSpPr>
        <dsp:cNvPr id="0" name=""/>
        <dsp:cNvSpPr/>
      </dsp:nvSpPr>
      <dsp:spPr>
        <a:xfrm>
          <a:off x="2206853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2217900" y="1760214"/>
        <a:ext cx="543685" cy="355092"/>
      </dsp:txXfrm>
    </dsp:sp>
    <dsp:sp modelId="{15B374FE-153D-4D1F-8A8D-57A765F91647}">
      <dsp:nvSpPr>
        <dsp:cNvPr id="0" name=""/>
        <dsp:cNvSpPr/>
      </dsp:nvSpPr>
      <dsp:spPr>
        <a:xfrm>
          <a:off x="3225256" y="159829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735513" y="0"/>
              </a:moveTo>
              <a:lnTo>
                <a:pt x="735513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AE502-96C2-4AE6-93E0-BF2830B6CE6B}">
      <dsp:nvSpPr>
        <dsp:cNvPr id="0" name=""/>
        <dsp:cNvSpPr/>
      </dsp:nvSpPr>
      <dsp:spPr>
        <a:xfrm>
          <a:off x="2942366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h1</a:t>
          </a:r>
          <a:endParaRPr lang="en-IN" sz="800" kern="1200" dirty="0"/>
        </a:p>
      </dsp:txBody>
      <dsp:txXfrm>
        <a:off x="2953413" y="1760214"/>
        <a:ext cx="543685" cy="355092"/>
      </dsp:txXfrm>
    </dsp:sp>
    <dsp:sp modelId="{1A57F245-BAC6-47E6-ADFF-E5394C09B018}">
      <dsp:nvSpPr>
        <dsp:cNvPr id="0" name=""/>
        <dsp:cNvSpPr/>
      </dsp:nvSpPr>
      <dsp:spPr>
        <a:xfrm>
          <a:off x="2489743" y="212635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735513" y="0"/>
              </a:moveTo>
              <a:lnTo>
                <a:pt x="735513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D3D9B-4897-41A1-AD79-7945F451DF24}">
      <dsp:nvSpPr>
        <dsp:cNvPr id="0" name=""/>
        <dsp:cNvSpPr/>
      </dsp:nvSpPr>
      <dsp:spPr>
        <a:xfrm>
          <a:off x="2206853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2217900" y="2288275"/>
        <a:ext cx="543685" cy="355092"/>
      </dsp:txXfrm>
    </dsp:sp>
    <dsp:sp modelId="{9FB1AC4A-2664-4AED-A474-B45F42F47FEE}">
      <dsp:nvSpPr>
        <dsp:cNvPr id="0" name=""/>
        <dsp:cNvSpPr/>
      </dsp:nvSpPr>
      <dsp:spPr>
        <a:xfrm>
          <a:off x="3179536" y="212635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F0D66-4230-4DA6-A0A9-9C7011D661A2}">
      <dsp:nvSpPr>
        <dsp:cNvPr id="0" name=""/>
        <dsp:cNvSpPr/>
      </dsp:nvSpPr>
      <dsp:spPr>
        <a:xfrm>
          <a:off x="2942366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Comment</a:t>
          </a:r>
          <a:endParaRPr lang="en-IN" sz="800" kern="1200" dirty="0"/>
        </a:p>
      </dsp:txBody>
      <dsp:txXfrm>
        <a:off x="2953413" y="2288275"/>
        <a:ext cx="543685" cy="355092"/>
      </dsp:txXfrm>
    </dsp:sp>
    <dsp:sp modelId="{529DAE1D-3424-44CB-A353-8AD70A492593}">
      <dsp:nvSpPr>
        <dsp:cNvPr id="0" name=""/>
        <dsp:cNvSpPr/>
      </dsp:nvSpPr>
      <dsp:spPr>
        <a:xfrm>
          <a:off x="3225256" y="212635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735513" y="75437"/>
              </a:lnTo>
              <a:lnTo>
                <a:pt x="735513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C1453-D829-4D16-BC42-E18A365065E1}">
      <dsp:nvSpPr>
        <dsp:cNvPr id="0" name=""/>
        <dsp:cNvSpPr/>
      </dsp:nvSpPr>
      <dsp:spPr>
        <a:xfrm>
          <a:off x="3677880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Hello</a:t>
          </a:r>
          <a:endParaRPr lang="en-IN" sz="800" kern="1200" dirty="0"/>
        </a:p>
      </dsp:txBody>
      <dsp:txXfrm>
        <a:off x="3688927" y="2288275"/>
        <a:ext cx="543685" cy="355092"/>
      </dsp:txXfrm>
    </dsp:sp>
    <dsp:sp modelId="{9A7D5106-BD67-467D-8239-EB20F6823D83}">
      <dsp:nvSpPr>
        <dsp:cNvPr id="0" name=""/>
        <dsp:cNvSpPr/>
      </dsp:nvSpPr>
      <dsp:spPr>
        <a:xfrm>
          <a:off x="3915049" y="159829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3722D0-20A0-42CB-908A-3390C58BF032}">
      <dsp:nvSpPr>
        <dsp:cNvPr id="0" name=""/>
        <dsp:cNvSpPr/>
      </dsp:nvSpPr>
      <dsp:spPr>
        <a:xfrm>
          <a:off x="3677880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3688927" y="1760214"/>
        <a:ext cx="543685" cy="355092"/>
      </dsp:txXfrm>
    </dsp:sp>
    <dsp:sp modelId="{E6EC01B7-D500-424A-96E8-9C25E8E96BEA}">
      <dsp:nvSpPr>
        <dsp:cNvPr id="0" name=""/>
        <dsp:cNvSpPr/>
      </dsp:nvSpPr>
      <dsp:spPr>
        <a:xfrm>
          <a:off x="3960769" y="159829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735513" y="75437"/>
              </a:lnTo>
              <a:lnTo>
                <a:pt x="735513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B10A7-ACC2-4C88-9F75-11376140AB3E}">
      <dsp:nvSpPr>
        <dsp:cNvPr id="0" name=""/>
        <dsp:cNvSpPr/>
      </dsp:nvSpPr>
      <dsp:spPr>
        <a:xfrm>
          <a:off x="4413393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p</a:t>
          </a:r>
          <a:endParaRPr lang="en-IN" sz="800" kern="1200" dirty="0"/>
        </a:p>
      </dsp:txBody>
      <dsp:txXfrm>
        <a:off x="4424440" y="1760214"/>
        <a:ext cx="543685" cy="355092"/>
      </dsp:txXfrm>
    </dsp:sp>
    <dsp:sp modelId="{A0B58209-C95E-4654-844F-696F021B2E00}">
      <dsp:nvSpPr>
        <dsp:cNvPr id="0" name=""/>
        <dsp:cNvSpPr/>
      </dsp:nvSpPr>
      <dsp:spPr>
        <a:xfrm>
          <a:off x="4650563" y="212635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98E45-FCC6-4CB4-AE95-BDF768EBFF08}">
      <dsp:nvSpPr>
        <dsp:cNvPr id="0" name=""/>
        <dsp:cNvSpPr/>
      </dsp:nvSpPr>
      <dsp:spPr>
        <a:xfrm>
          <a:off x="4413393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Para</a:t>
          </a:r>
          <a:endParaRPr lang="en-IN" sz="800" kern="1200" dirty="0"/>
        </a:p>
      </dsp:txBody>
      <dsp:txXfrm>
        <a:off x="4424440" y="2288275"/>
        <a:ext cx="543685" cy="355092"/>
      </dsp:txXfrm>
    </dsp:sp>
    <dsp:sp modelId="{E6F4ED39-1C46-4C78-A3CF-9DF1581528D7}">
      <dsp:nvSpPr>
        <dsp:cNvPr id="0" name=""/>
        <dsp:cNvSpPr/>
      </dsp:nvSpPr>
      <dsp:spPr>
        <a:xfrm>
          <a:off x="3960769" y="1598293"/>
          <a:ext cx="1471026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1471026" y="75437"/>
              </a:lnTo>
              <a:lnTo>
                <a:pt x="1471026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5A848-B0F3-4384-A4DA-3F91F932F657}">
      <dsp:nvSpPr>
        <dsp:cNvPr id="0" name=""/>
        <dsp:cNvSpPr/>
      </dsp:nvSpPr>
      <dsp:spPr>
        <a:xfrm>
          <a:off x="5148906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5159953" y="1760214"/>
        <a:ext cx="543685" cy="3550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6DE5F-6051-4D68-9D9B-3F2A0F70B009}">
      <dsp:nvSpPr>
        <dsp:cNvPr id="0" name=""/>
        <dsp:cNvSpPr/>
      </dsp:nvSpPr>
      <dsp:spPr>
        <a:xfrm>
          <a:off x="2206853" y="164985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Document</a:t>
          </a:r>
          <a:endParaRPr lang="en-IN" sz="800" kern="1200" dirty="0"/>
        </a:p>
      </dsp:txBody>
      <dsp:txXfrm>
        <a:off x="2217900" y="176032"/>
        <a:ext cx="543685" cy="355092"/>
      </dsp:txXfrm>
    </dsp:sp>
    <dsp:sp modelId="{7B5A9824-5258-4028-9560-5BDEDFB53097}">
      <dsp:nvSpPr>
        <dsp:cNvPr id="0" name=""/>
        <dsp:cNvSpPr/>
      </dsp:nvSpPr>
      <dsp:spPr>
        <a:xfrm>
          <a:off x="2444023" y="542171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3B6A6-B248-4DE9-B08A-994A0DCFD55C}">
      <dsp:nvSpPr>
        <dsp:cNvPr id="0" name=""/>
        <dsp:cNvSpPr/>
      </dsp:nvSpPr>
      <dsp:spPr>
        <a:xfrm>
          <a:off x="2206853" y="693046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html</a:t>
          </a:r>
          <a:endParaRPr lang="en-IN" sz="800" kern="1200" dirty="0"/>
        </a:p>
      </dsp:txBody>
      <dsp:txXfrm>
        <a:off x="2217900" y="704093"/>
        <a:ext cx="543685" cy="355092"/>
      </dsp:txXfrm>
    </dsp:sp>
    <dsp:sp modelId="{BC0DF14C-DA7B-403B-8015-FBBE394D1C4F}">
      <dsp:nvSpPr>
        <dsp:cNvPr id="0" name=""/>
        <dsp:cNvSpPr/>
      </dsp:nvSpPr>
      <dsp:spPr>
        <a:xfrm>
          <a:off x="1018716" y="1070232"/>
          <a:ext cx="1471026" cy="150874"/>
        </a:xfrm>
        <a:custGeom>
          <a:avLst/>
          <a:gdLst/>
          <a:ahLst/>
          <a:cxnLst/>
          <a:rect l="0" t="0" r="0" b="0"/>
          <a:pathLst>
            <a:path>
              <a:moveTo>
                <a:pt x="1471026" y="0"/>
              </a:moveTo>
              <a:lnTo>
                <a:pt x="1471026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A0030E-B743-4209-B2E0-2952F10A268D}">
      <dsp:nvSpPr>
        <dsp:cNvPr id="0" name=""/>
        <dsp:cNvSpPr/>
      </dsp:nvSpPr>
      <dsp:spPr>
        <a:xfrm>
          <a:off x="735827" y="1221106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head</a:t>
          </a:r>
          <a:endParaRPr lang="en-IN" sz="800" kern="1200" dirty="0"/>
        </a:p>
      </dsp:txBody>
      <dsp:txXfrm>
        <a:off x="746874" y="1232153"/>
        <a:ext cx="543685" cy="355092"/>
      </dsp:txXfrm>
    </dsp:sp>
    <dsp:sp modelId="{A364FA70-34A6-42FC-8A39-C64520036332}">
      <dsp:nvSpPr>
        <dsp:cNvPr id="0" name=""/>
        <dsp:cNvSpPr/>
      </dsp:nvSpPr>
      <dsp:spPr>
        <a:xfrm>
          <a:off x="283203" y="159829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735513" y="0"/>
              </a:moveTo>
              <a:lnTo>
                <a:pt x="735513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9B7FB-6618-492A-B3DE-4F08AFF3FD9E}">
      <dsp:nvSpPr>
        <dsp:cNvPr id="0" name=""/>
        <dsp:cNvSpPr/>
      </dsp:nvSpPr>
      <dsp:spPr>
        <a:xfrm>
          <a:off x="313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11360" y="1760214"/>
        <a:ext cx="543685" cy="355092"/>
      </dsp:txXfrm>
    </dsp:sp>
    <dsp:sp modelId="{75464043-2839-4B5B-A37C-AD880C99EE0B}">
      <dsp:nvSpPr>
        <dsp:cNvPr id="0" name=""/>
        <dsp:cNvSpPr/>
      </dsp:nvSpPr>
      <dsp:spPr>
        <a:xfrm>
          <a:off x="972996" y="159829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3DB19-0B69-427D-BC6C-09072BA1D432}">
      <dsp:nvSpPr>
        <dsp:cNvPr id="0" name=""/>
        <dsp:cNvSpPr/>
      </dsp:nvSpPr>
      <dsp:spPr>
        <a:xfrm>
          <a:off x="735827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title</a:t>
          </a:r>
          <a:endParaRPr lang="en-IN" sz="800" kern="1200" dirty="0"/>
        </a:p>
      </dsp:txBody>
      <dsp:txXfrm>
        <a:off x="746874" y="1760214"/>
        <a:ext cx="543685" cy="355092"/>
      </dsp:txXfrm>
    </dsp:sp>
    <dsp:sp modelId="{0C54AF0F-C6AF-4B3F-8B20-730E3E500EA3}">
      <dsp:nvSpPr>
        <dsp:cNvPr id="0" name=""/>
        <dsp:cNvSpPr/>
      </dsp:nvSpPr>
      <dsp:spPr>
        <a:xfrm>
          <a:off x="972996" y="212635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7DD3B-8FBC-4EE8-8E2A-CF495B2EA944}">
      <dsp:nvSpPr>
        <dsp:cNvPr id="0" name=""/>
        <dsp:cNvSpPr/>
      </dsp:nvSpPr>
      <dsp:spPr>
        <a:xfrm>
          <a:off x="735827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Tree</a:t>
          </a:r>
          <a:endParaRPr lang="en-IN" sz="800" kern="1200" dirty="0"/>
        </a:p>
      </dsp:txBody>
      <dsp:txXfrm>
        <a:off x="746874" y="2288275"/>
        <a:ext cx="543685" cy="355092"/>
      </dsp:txXfrm>
    </dsp:sp>
    <dsp:sp modelId="{2B1D1363-A3C3-440F-9C44-DC1A7FFE3D82}">
      <dsp:nvSpPr>
        <dsp:cNvPr id="0" name=""/>
        <dsp:cNvSpPr/>
      </dsp:nvSpPr>
      <dsp:spPr>
        <a:xfrm>
          <a:off x="1018716" y="159829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735513" y="75437"/>
              </a:lnTo>
              <a:lnTo>
                <a:pt x="735513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ED282-35E7-4813-AC40-3731E22D46C1}">
      <dsp:nvSpPr>
        <dsp:cNvPr id="0" name=""/>
        <dsp:cNvSpPr/>
      </dsp:nvSpPr>
      <dsp:spPr>
        <a:xfrm>
          <a:off x="1471340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1482387" y="1760214"/>
        <a:ext cx="543685" cy="355092"/>
      </dsp:txXfrm>
    </dsp:sp>
    <dsp:sp modelId="{E4146B34-F1C5-4DEC-955E-8C02896444BF}">
      <dsp:nvSpPr>
        <dsp:cNvPr id="0" name=""/>
        <dsp:cNvSpPr/>
      </dsp:nvSpPr>
      <dsp:spPr>
        <a:xfrm>
          <a:off x="2373741" y="1070232"/>
          <a:ext cx="116001" cy="150874"/>
        </a:xfrm>
        <a:custGeom>
          <a:avLst/>
          <a:gdLst/>
          <a:ahLst/>
          <a:cxnLst/>
          <a:rect l="0" t="0" r="0" b="0"/>
          <a:pathLst>
            <a:path>
              <a:moveTo>
                <a:pt x="116001" y="0"/>
              </a:moveTo>
              <a:lnTo>
                <a:pt x="116001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9F913-E596-40B9-B2D6-A21CE3FBB53F}">
      <dsp:nvSpPr>
        <dsp:cNvPr id="0" name=""/>
        <dsp:cNvSpPr/>
      </dsp:nvSpPr>
      <dsp:spPr>
        <a:xfrm>
          <a:off x="2090851" y="1221106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2101898" y="1232153"/>
        <a:ext cx="543685" cy="355092"/>
      </dsp:txXfrm>
    </dsp:sp>
    <dsp:sp modelId="{285E8AA7-791B-4734-A904-4B23275D63CC}">
      <dsp:nvSpPr>
        <dsp:cNvPr id="0" name=""/>
        <dsp:cNvSpPr/>
      </dsp:nvSpPr>
      <dsp:spPr>
        <a:xfrm>
          <a:off x="2489743" y="1070232"/>
          <a:ext cx="1471026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1471026" y="75437"/>
              </a:lnTo>
              <a:lnTo>
                <a:pt x="1471026" y="15087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F1960-E960-42AD-8AF8-27BC37F2F0A2}">
      <dsp:nvSpPr>
        <dsp:cNvPr id="0" name=""/>
        <dsp:cNvSpPr/>
      </dsp:nvSpPr>
      <dsp:spPr>
        <a:xfrm>
          <a:off x="3677880" y="1221106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body</a:t>
          </a:r>
          <a:endParaRPr lang="en-IN" sz="800" kern="1200" dirty="0"/>
        </a:p>
      </dsp:txBody>
      <dsp:txXfrm>
        <a:off x="3688927" y="1232153"/>
        <a:ext cx="543685" cy="355092"/>
      </dsp:txXfrm>
    </dsp:sp>
    <dsp:sp modelId="{C498D0B1-6D9A-4A86-8C59-75A2D74EA6F1}">
      <dsp:nvSpPr>
        <dsp:cNvPr id="0" name=""/>
        <dsp:cNvSpPr/>
      </dsp:nvSpPr>
      <dsp:spPr>
        <a:xfrm>
          <a:off x="2489743" y="1598293"/>
          <a:ext cx="1471026" cy="150874"/>
        </a:xfrm>
        <a:custGeom>
          <a:avLst/>
          <a:gdLst/>
          <a:ahLst/>
          <a:cxnLst/>
          <a:rect l="0" t="0" r="0" b="0"/>
          <a:pathLst>
            <a:path>
              <a:moveTo>
                <a:pt x="1471026" y="0"/>
              </a:moveTo>
              <a:lnTo>
                <a:pt x="1471026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19E89-F60B-41BB-B26F-1D84F300E73F}">
      <dsp:nvSpPr>
        <dsp:cNvPr id="0" name=""/>
        <dsp:cNvSpPr/>
      </dsp:nvSpPr>
      <dsp:spPr>
        <a:xfrm>
          <a:off x="2206853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2217900" y="1760214"/>
        <a:ext cx="543685" cy="355092"/>
      </dsp:txXfrm>
    </dsp:sp>
    <dsp:sp modelId="{15B374FE-153D-4D1F-8A8D-57A765F91647}">
      <dsp:nvSpPr>
        <dsp:cNvPr id="0" name=""/>
        <dsp:cNvSpPr/>
      </dsp:nvSpPr>
      <dsp:spPr>
        <a:xfrm>
          <a:off x="3225256" y="159829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735513" y="0"/>
              </a:moveTo>
              <a:lnTo>
                <a:pt x="735513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AE502-96C2-4AE6-93E0-BF2830B6CE6B}">
      <dsp:nvSpPr>
        <dsp:cNvPr id="0" name=""/>
        <dsp:cNvSpPr/>
      </dsp:nvSpPr>
      <dsp:spPr>
        <a:xfrm>
          <a:off x="2942366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h1</a:t>
          </a:r>
          <a:endParaRPr lang="en-IN" sz="800" kern="1200" dirty="0"/>
        </a:p>
      </dsp:txBody>
      <dsp:txXfrm>
        <a:off x="2953413" y="1760214"/>
        <a:ext cx="543685" cy="355092"/>
      </dsp:txXfrm>
    </dsp:sp>
    <dsp:sp modelId="{1A57F245-BAC6-47E6-ADFF-E5394C09B018}">
      <dsp:nvSpPr>
        <dsp:cNvPr id="0" name=""/>
        <dsp:cNvSpPr/>
      </dsp:nvSpPr>
      <dsp:spPr>
        <a:xfrm>
          <a:off x="2489743" y="212635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735513" y="0"/>
              </a:moveTo>
              <a:lnTo>
                <a:pt x="735513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D3D9B-4897-41A1-AD79-7945F451DF24}">
      <dsp:nvSpPr>
        <dsp:cNvPr id="0" name=""/>
        <dsp:cNvSpPr/>
      </dsp:nvSpPr>
      <dsp:spPr>
        <a:xfrm>
          <a:off x="2206853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2217900" y="2288275"/>
        <a:ext cx="543685" cy="355092"/>
      </dsp:txXfrm>
    </dsp:sp>
    <dsp:sp modelId="{9FB1AC4A-2664-4AED-A474-B45F42F47FEE}">
      <dsp:nvSpPr>
        <dsp:cNvPr id="0" name=""/>
        <dsp:cNvSpPr/>
      </dsp:nvSpPr>
      <dsp:spPr>
        <a:xfrm>
          <a:off x="3179536" y="212635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F0D66-4230-4DA6-A0A9-9C7011D661A2}">
      <dsp:nvSpPr>
        <dsp:cNvPr id="0" name=""/>
        <dsp:cNvSpPr/>
      </dsp:nvSpPr>
      <dsp:spPr>
        <a:xfrm>
          <a:off x="2942366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Comment</a:t>
          </a:r>
          <a:endParaRPr lang="en-IN" sz="800" kern="1200" dirty="0"/>
        </a:p>
      </dsp:txBody>
      <dsp:txXfrm>
        <a:off x="2953413" y="2288275"/>
        <a:ext cx="543685" cy="355092"/>
      </dsp:txXfrm>
    </dsp:sp>
    <dsp:sp modelId="{529DAE1D-3424-44CB-A353-8AD70A492593}">
      <dsp:nvSpPr>
        <dsp:cNvPr id="0" name=""/>
        <dsp:cNvSpPr/>
      </dsp:nvSpPr>
      <dsp:spPr>
        <a:xfrm>
          <a:off x="3225256" y="212635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735513" y="75437"/>
              </a:lnTo>
              <a:lnTo>
                <a:pt x="735513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C1453-D829-4D16-BC42-E18A365065E1}">
      <dsp:nvSpPr>
        <dsp:cNvPr id="0" name=""/>
        <dsp:cNvSpPr/>
      </dsp:nvSpPr>
      <dsp:spPr>
        <a:xfrm>
          <a:off x="3677880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Hello</a:t>
          </a:r>
          <a:endParaRPr lang="en-IN" sz="800" kern="1200" dirty="0"/>
        </a:p>
      </dsp:txBody>
      <dsp:txXfrm>
        <a:off x="3688927" y="2288275"/>
        <a:ext cx="543685" cy="355092"/>
      </dsp:txXfrm>
    </dsp:sp>
    <dsp:sp modelId="{9A7D5106-BD67-467D-8239-EB20F6823D83}">
      <dsp:nvSpPr>
        <dsp:cNvPr id="0" name=""/>
        <dsp:cNvSpPr/>
      </dsp:nvSpPr>
      <dsp:spPr>
        <a:xfrm>
          <a:off x="3915049" y="159829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3722D0-20A0-42CB-908A-3390C58BF032}">
      <dsp:nvSpPr>
        <dsp:cNvPr id="0" name=""/>
        <dsp:cNvSpPr/>
      </dsp:nvSpPr>
      <dsp:spPr>
        <a:xfrm>
          <a:off x="3677880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3688927" y="1760214"/>
        <a:ext cx="543685" cy="355092"/>
      </dsp:txXfrm>
    </dsp:sp>
    <dsp:sp modelId="{E6EC01B7-D500-424A-96E8-9C25E8E96BEA}">
      <dsp:nvSpPr>
        <dsp:cNvPr id="0" name=""/>
        <dsp:cNvSpPr/>
      </dsp:nvSpPr>
      <dsp:spPr>
        <a:xfrm>
          <a:off x="3960769" y="159829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735513" y="75437"/>
              </a:lnTo>
              <a:lnTo>
                <a:pt x="735513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B10A7-ACC2-4C88-9F75-11376140AB3E}">
      <dsp:nvSpPr>
        <dsp:cNvPr id="0" name=""/>
        <dsp:cNvSpPr/>
      </dsp:nvSpPr>
      <dsp:spPr>
        <a:xfrm>
          <a:off x="4413393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p</a:t>
          </a:r>
          <a:endParaRPr lang="en-IN" sz="800" kern="1200" dirty="0"/>
        </a:p>
      </dsp:txBody>
      <dsp:txXfrm>
        <a:off x="4424440" y="1760214"/>
        <a:ext cx="543685" cy="355092"/>
      </dsp:txXfrm>
    </dsp:sp>
    <dsp:sp modelId="{A0B58209-C95E-4654-844F-696F021B2E00}">
      <dsp:nvSpPr>
        <dsp:cNvPr id="0" name=""/>
        <dsp:cNvSpPr/>
      </dsp:nvSpPr>
      <dsp:spPr>
        <a:xfrm>
          <a:off x="4650563" y="212635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98E45-FCC6-4CB4-AE95-BDF768EBFF08}">
      <dsp:nvSpPr>
        <dsp:cNvPr id="0" name=""/>
        <dsp:cNvSpPr/>
      </dsp:nvSpPr>
      <dsp:spPr>
        <a:xfrm>
          <a:off x="4413393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Para</a:t>
          </a:r>
          <a:endParaRPr lang="en-IN" sz="800" kern="1200" dirty="0"/>
        </a:p>
      </dsp:txBody>
      <dsp:txXfrm>
        <a:off x="4424440" y="2288275"/>
        <a:ext cx="543685" cy="355092"/>
      </dsp:txXfrm>
    </dsp:sp>
    <dsp:sp modelId="{E6F4ED39-1C46-4C78-A3CF-9DF1581528D7}">
      <dsp:nvSpPr>
        <dsp:cNvPr id="0" name=""/>
        <dsp:cNvSpPr/>
      </dsp:nvSpPr>
      <dsp:spPr>
        <a:xfrm>
          <a:off x="3960769" y="1598293"/>
          <a:ext cx="1471026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1471026" y="75437"/>
              </a:lnTo>
              <a:lnTo>
                <a:pt x="1471026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5A848-B0F3-4384-A4DA-3F91F932F657}">
      <dsp:nvSpPr>
        <dsp:cNvPr id="0" name=""/>
        <dsp:cNvSpPr/>
      </dsp:nvSpPr>
      <dsp:spPr>
        <a:xfrm>
          <a:off x="5148906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5159953" y="1760214"/>
        <a:ext cx="543685" cy="3550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6DE5F-6051-4D68-9D9B-3F2A0F70B009}">
      <dsp:nvSpPr>
        <dsp:cNvPr id="0" name=""/>
        <dsp:cNvSpPr/>
      </dsp:nvSpPr>
      <dsp:spPr>
        <a:xfrm>
          <a:off x="2206853" y="164985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Document</a:t>
          </a:r>
          <a:endParaRPr lang="en-IN" sz="800" kern="1200" dirty="0"/>
        </a:p>
      </dsp:txBody>
      <dsp:txXfrm>
        <a:off x="2217900" y="176032"/>
        <a:ext cx="543685" cy="355092"/>
      </dsp:txXfrm>
    </dsp:sp>
    <dsp:sp modelId="{7B5A9824-5258-4028-9560-5BDEDFB53097}">
      <dsp:nvSpPr>
        <dsp:cNvPr id="0" name=""/>
        <dsp:cNvSpPr/>
      </dsp:nvSpPr>
      <dsp:spPr>
        <a:xfrm>
          <a:off x="2444023" y="542171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3B6A6-B248-4DE9-B08A-994A0DCFD55C}">
      <dsp:nvSpPr>
        <dsp:cNvPr id="0" name=""/>
        <dsp:cNvSpPr/>
      </dsp:nvSpPr>
      <dsp:spPr>
        <a:xfrm>
          <a:off x="2206853" y="693046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html</a:t>
          </a:r>
          <a:endParaRPr lang="en-IN" sz="800" kern="1200" dirty="0"/>
        </a:p>
      </dsp:txBody>
      <dsp:txXfrm>
        <a:off x="2217900" y="704093"/>
        <a:ext cx="543685" cy="355092"/>
      </dsp:txXfrm>
    </dsp:sp>
    <dsp:sp modelId="{BC0DF14C-DA7B-403B-8015-FBBE394D1C4F}">
      <dsp:nvSpPr>
        <dsp:cNvPr id="0" name=""/>
        <dsp:cNvSpPr/>
      </dsp:nvSpPr>
      <dsp:spPr>
        <a:xfrm>
          <a:off x="1018716" y="1070232"/>
          <a:ext cx="1471026" cy="150874"/>
        </a:xfrm>
        <a:custGeom>
          <a:avLst/>
          <a:gdLst/>
          <a:ahLst/>
          <a:cxnLst/>
          <a:rect l="0" t="0" r="0" b="0"/>
          <a:pathLst>
            <a:path>
              <a:moveTo>
                <a:pt x="1471026" y="0"/>
              </a:moveTo>
              <a:lnTo>
                <a:pt x="1471026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A0030E-B743-4209-B2E0-2952F10A268D}">
      <dsp:nvSpPr>
        <dsp:cNvPr id="0" name=""/>
        <dsp:cNvSpPr/>
      </dsp:nvSpPr>
      <dsp:spPr>
        <a:xfrm>
          <a:off x="735827" y="1221106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head</a:t>
          </a:r>
          <a:endParaRPr lang="en-IN" sz="800" kern="1200" dirty="0"/>
        </a:p>
      </dsp:txBody>
      <dsp:txXfrm>
        <a:off x="746874" y="1232153"/>
        <a:ext cx="543685" cy="355092"/>
      </dsp:txXfrm>
    </dsp:sp>
    <dsp:sp modelId="{A364FA70-34A6-42FC-8A39-C64520036332}">
      <dsp:nvSpPr>
        <dsp:cNvPr id="0" name=""/>
        <dsp:cNvSpPr/>
      </dsp:nvSpPr>
      <dsp:spPr>
        <a:xfrm>
          <a:off x="283203" y="159829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735513" y="0"/>
              </a:moveTo>
              <a:lnTo>
                <a:pt x="735513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9B7FB-6618-492A-B3DE-4F08AFF3FD9E}">
      <dsp:nvSpPr>
        <dsp:cNvPr id="0" name=""/>
        <dsp:cNvSpPr/>
      </dsp:nvSpPr>
      <dsp:spPr>
        <a:xfrm>
          <a:off x="313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11360" y="1760214"/>
        <a:ext cx="543685" cy="355092"/>
      </dsp:txXfrm>
    </dsp:sp>
    <dsp:sp modelId="{75464043-2839-4B5B-A37C-AD880C99EE0B}">
      <dsp:nvSpPr>
        <dsp:cNvPr id="0" name=""/>
        <dsp:cNvSpPr/>
      </dsp:nvSpPr>
      <dsp:spPr>
        <a:xfrm>
          <a:off x="972996" y="159829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3DB19-0B69-427D-BC6C-09072BA1D432}">
      <dsp:nvSpPr>
        <dsp:cNvPr id="0" name=""/>
        <dsp:cNvSpPr/>
      </dsp:nvSpPr>
      <dsp:spPr>
        <a:xfrm>
          <a:off x="735827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title</a:t>
          </a:r>
          <a:endParaRPr lang="en-IN" sz="800" kern="1200" dirty="0"/>
        </a:p>
      </dsp:txBody>
      <dsp:txXfrm>
        <a:off x="746874" y="1760214"/>
        <a:ext cx="543685" cy="355092"/>
      </dsp:txXfrm>
    </dsp:sp>
    <dsp:sp modelId="{0C54AF0F-C6AF-4B3F-8B20-730E3E500EA3}">
      <dsp:nvSpPr>
        <dsp:cNvPr id="0" name=""/>
        <dsp:cNvSpPr/>
      </dsp:nvSpPr>
      <dsp:spPr>
        <a:xfrm>
          <a:off x="972996" y="212635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7DD3B-8FBC-4EE8-8E2A-CF495B2EA944}">
      <dsp:nvSpPr>
        <dsp:cNvPr id="0" name=""/>
        <dsp:cNvSpPr/>
      </dsp:nvSpPr>
      <dsp:spPr>
        <a:xfrm>
          <a:off x="735827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Tree</a:t>
          </a:r>
          <a:endParaRPr lang="en-IN" sz="800" kern="1200" dirty="0"/>
        </a:p>
      </dsp:txBody>
      <dsp:txXfrm>
        <a:off x="746874" y="2288275"/>
        <a:ext cx="543685" cy="355092"/>
      </dsp:txXfrm>
    </dsp:sp>
    <dsp:sp modelId="{2B1D1363-A3C3-440F-9C44-DC1A7FFE3D82}">
      <dsp:nvSpPr>
        <dsp:cNvPr id="0" name=""/>
        <dsp:cNvSpPr/>
      </dsp:nvSpPr>
      <dsp:spPr>
        <a:xfrm>
          <a:off x="1018716" y="159829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735513" y="75437"/>
              </a:lnTo>
              <a:lnTo>
                <a:pt x="735513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ED282-35E7-4813-AC40-3731E22D46C1}">
      <dsp:nvSpPr>
        <dsp:cNvPr id="0" name=""/>
        <dsp:cNvSpPr/>
      </dsp:nvSpPr>
      <dsp:spPr>
        <a:xfrm>
          <a:off x="1471340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1482387" y="1760214"/>
        <a:ext cx="543685" cy="355092"/>
      </dsp:txXfrm>
    </dsp:sp>
    <dsp:sp modelId="{E4146B34-F1C5-4DEC-955E-8C02896444BF}">
      <dsp:nvSpPr>
        <dsp:cNvPr id="0" name=""/>
        <dsp:cNvSpPr/>
      </dsp:nvSpPr>
      <dsp:spPr>
        <a:xfrm>
          <a:off x="2373741" y="1070232"/>
          <a:ext cx="116001" cy="150874"/>
        </a:xfrm>
        <a:custGeom>
          <a:avLst/>
          <a:gdLst/>
          <a:ahLst/>
          <a:cxnLst/>
          <a:rect l="0" t="0" r="0" b="0"/>
          <a:pathLst>
            <a:path>
              <a:moveTo>
                <a:pt x="116001" y="0"/>
              </a:moveTo>
              <a:lnTo>
                <a:pt x="116001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9F913-E596-40B9-B2D6-A21CE3FBB53F}">
      <dsp:nvSpPr>
        <dsp:cNvPr id="0" name=""/>
        <dsp:cNvSpPr/>
      </dsp:nvSpPr>
      <dsp:spPr>
        <a:xfrm>
          <a:off x="2090851" y="1221106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2101898" y="1232153"/>
        <a:ext cx="543685" cy="355092"/>
      </dsp:txXfrm>
    </dsp:sp>
    <dsp:sp modelId="{285E8AA7-791B-4734-A904-4B23275D63CC}">
      <dsp:nvSpPr>
        <dsp:cNvPr id="0" name=""/>
        <dsp:cNvSpPr/>
      </dsp:nvSpPr>
      <dsp:spPr>
        <a:xfrm>
          <a:off x="2489743" y="1070232"/>
          <a:ext cx="1471026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1471026" y="75437"/>
              </a:lnTo>
              <a:lnTo>
                <a:pt x="1471026" y="15087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F1960-E960-42AD-8AF8-27BC37F2F0A2}">
      <dsp:nvSpPr>
        <dsp:cNvPr id="0" name=""/>
        <dsp:cNvSpPr/>
      </dsp:nvSpPr>
      <dsp:spPr>
        <a:xfrm>
          <a:off x="3677880" y="1221106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body</a:t>
          </a:r>
          <a:endParaRPr lang="en-IN" sz="800" kern="1200" dirty="0"/>
        </a:p>
      </dsp:txBody>
      <dsp:txXfrm>
        <a:off x="3688927" y="1232153"/>
        <a:ext cx="543685" cy="355092"/>
      </dsp:txXfrm>
    </dsp:sp>
    <dsp:sp modelId="{C498D0B1-6D9A-4A86-8C59-75A2D74EA6F1}">
      <dsp:nvSpPr>
        <dsp:cNvPr id="0" name=""/>
        <dsp:cNvSpPr/>
      </dsp:nvSpPr>
      <dsp:spPr>
        <a:xfrm>
          <a:off x="2489743" y="1598293"/>
          <a:ext cx="1471026" cy="150874"/>
        </a:xfrm>
        <a:custGeom>
          <a:avLst/>
          <a:gdLst/>
          <a:ahLst/>
          <a:cxnLst/>
          <a:rect l="0" t="0" r="0" b="0"/>
          <a:pathLst>
            <a:path>
              <a:moveTo>
                <a:pt x="1471026" y="0"/>
              </a:moveTo>
              <a:lnTo>
                <a:pt x="1471026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19E89-F60B-41BB-B26F-1D84F300E73F}">
      <dsp:nvSpPr>
        <dsp:cNvPr id="0" name=""/>
        <dsp:cNvSpPr/>
      </dsp:nvSpPr>
      <dsp:spPr>
        <a:xfrm>
          <a:off x="2206853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2217900" y="1760214"/>
        <a:ext cx="543685" cy="355092"/>
      </dsp:txXfrm>
    </dsp:sp>
    <dsp:sp modelId="{15B374FE-153D-4D1F-8A8D-57A765F91647}">
      <dsp:nvSpPr>
        <dsp:cNvPr id="0" name=""/>
        <dsp:cNvSpPr/>
      </dsp:nvSpPr>
      <dsp:spPr>
        <a:xfrm>
          <a:off x="3225256" y="159829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735513" y="0"/>
              </a:moveTo>
              <a:lnTo>
                <a:pt x="735513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AE502-96C2-4AE6-93E0-BF2830B6CE6B}">
      <dsp:nvSpPr>
        <dsp:cNvPr id="0" name=""/>
        <dsp:cNvSpPr/>
      </dsp:nvSpPr>
      <dsp:spPr>
        <a:xfrm>
          <a:off x="2942366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h1</a:t>
          </a:r>
          <a:endParaRPr lang="en-IN" sz="800" kern="1200" dirty="0"/>
        </a:p>
      </dsp:txBody>
      <dsp:txXfrm>
        <a:off x="2953413" y="1760214"/>
        <a:ext cx="543685" cy="355092"/>
      </dsp:txXfrm>
    </dsp:sp>
    <dsp:sp modelId="{1A57F245-BAC6-47E6-ADFF-E5394C09B018}">
      <dsp:nvSpPr>
        <dsp:cNvPr id="0" name=""/>
        <dsp:cNvSpPr/>
      </dsp:nvSpPr>
      <dsp:spPr>
        <a:xfrm>
          <a:off x="2489743" y="212635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735513" y="0"/>
              </a:moveTo>
              <a:lnTo>
                <a:pt x="735513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D3D9B-4897-41A1-AD79-7945F451DF24}">
      <dsp:nvSpPr>
        <dsp:cNvPr id="0" name=""/>
        <dsp:cNvSpPr/>
      </dsp:nvSpPr>
      <dsp:spPr>
        <a:xfrm>
          <a:off x="2206853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2217900" y="2288275"/>
        <a:ext cx="543685" cy="355092"/>
      </dsp:txXfrm>
    </dsp:sp>
    <dsp:sp modelId="{9FB1AC4A-2664-4AED-A474-B45F42F47FEE}">
      <dsp:nvSpPr>
        <dsp:cNvPr id="0" name=""/>
        <dsp:cNvSpPr/>
      </dsp:nvSpPr>
      <dsp:spPr>
        <a:xfrm>
          <a:off x="3179536" y="212635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F0D66-4230-4DA6-A0A9-9C7011D661A2}">
      <dsp:nvSpPr>
        <dsp:cNvPr id="0" name=""/>
        <dsp:cNvSpPr/>
      </dsp:nvSpPr>
      <dsp:spPr>
        <a:xfrm>
          <a:off x="2942366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Comment</a:t>
          </a:r>
          <a:endParaRPr lang="en-IN" sz="800" kern="1200" dirty="0"/>
        </a:p>
      </dsp:txBody>
      <dsp:txXfrm>
        <a:off x="2953413" y="2288275"/>
        <a:ext cx="543685" cy="355092"/>
      </dsp:txXfrm>
    </dsp:sp>
    <dsp:sp modelId="{529DAE1D-3424-44CB-A353-8AD70A492593}">
      <dsp:nvSpPr>
        <dsp:cNvPr id="0" name=""/>
        <dsp:cNvSpPr/>
      </dsp:nvSpPr>
      <dsp:spPr>
        <a:xfrm>
          <a:off x="3225256" y="212635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735513" y="75437"/>
              </a:lnTo>
              <a:lnTo>
                <a:pt x="735513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C1453-D829-4D16-BC42-E18A365065E1}">
      <dsp:nvSpPr>
        <dsp:cNvPr id="0" name=""/>
        <dsp:cNvSpPr/>
      </dsp:nvSpPr>
      <dsp:spPr>
        <a:xfrm>
          <a:off x="3677880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Hello</a:t>
          </a:r>
          <a:endParaRPr lang="en-IN" sz="800" kern="1200" dirty="0"/>
        </a:p>
      </dsp:txBody>
      <dsp:txXfrm>
        <a:off x="3688927" y="2288275"/>
        <a:ext cx="543685" cy="355092"/>
      </dsp:txXfrm>
    </dsp:sp>
    <dsp:sp modelId="{9A7D5106-BD67-467D-8239-EB20F6823D83}">
      <dsp:nvSpPr>
        <dsp:cNvPr id="0" name=""/>
        <dsp:cNvSpPr/>
      </dsp:nvSpPr>
      <dsp:spPr>
        <a:xfrm>
          <a:off x="3915049" y="159829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3722D0-20A0-42CB-908A-3390C58BF032}">
      <dsp:nvSpPr>
        <dsp:cNvPr id="0" name=""/>
        <dsp:cNvSpPr/>
      </dsp:nvSpPr>
      <dsp:spPr>
        <a:xfrm>
          <a:off x="3677880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3688927" y="1760214"/>
        <a:ext cx="543685" cy="355092"/>
      </dsp:txXfrm>
    </dsp:sp>
    <dsp:sp modelId="{E6EC01B7-D500-424A-96E8-9C25E8E96BEA}">
      <dsp:nvSpPr>
        <dsp:cNvPr id="0" name=""/>
        <dsp:cNvSpPr/>
      </dsp:nvSpPr>
      <dsp:spPr>
        <a:xfrm>
          <a:off x="3960769" y="159829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735513" y="75437"/>
              </a:lnTo>
              <a:lnTo>
                <a:pt x="735513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B10A7-ACC2-4C88-9F75-11376140AB3E}">
      <dsp:nvSpPr>
        <dsp:cNvPr id="0" name=""/>
        <dsp:cNvSpPr/>
      </dsp:nvSpPr>
      <dsp:spPr>
        <a:xfrm>
          <a:off x="4413393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p</a:t>
          </a:r>
          <a:endParaRPr lang="en-IN" sz="800" kern="1200" dirty="0"/>
        </a:p>
      </dsp:txBody>
      <dsp:txXfrm>
        <a:off x="4424440" y="1760214"/>
        <a:ext cx="543685" cy="355092"/>
      </dsp:txXfrm>
    </dsp:sp>
    <dsp:sp modelId="{A0B58209-C95E-4654-844F-696F021B2E00}">
      <dsp:nvSpPr>
        <dsp:cNvPr id="0" name=""/>
        <dsp:cNvSpPr/>
      </dsp:nvSpPr>
      <dsp:spPr>
        <a:xfrm>
          <a:off x="4650563" y="212635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98E45-FCC6-4CB4-AE95-BDF768EBFF08}">
      <dsp:nvSpPr>
        <dsp:cNvPr id="0" name=""/>
        <dsp:cNvSpPr/>
      </dsp:nvSpPr>
      <dsp:spPr>
        <a:xfrm>
          <a:off x="4413393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Para</a:t>
          </a:r>
          <a:endParaRPr lang="en-IN" sz="800" kern="1200" dirty="0"/>
        </a:p>
      </dsp:txBody>
      <dsp:txXfrm>
        <a:off x="4424440" y="2288275"/>
        <a:ext cx="543685" cy="355092"/>
      </dsp:txXfrm>
    </dsp:sp>
    <dsp:sp modelId="{E6F4ED39-1C46-4C78-A3CF-9DF1581528D7}">
      <dsp:nvSpPr>
        <dsp:cNvPr id="0" name=""/>
        <dsp:cNvSpPr/>
      </dsp:nvSpPr>
      <dsp:spPr>
        <a:xfrm>
          <a:off x="3960769" y="1598293"/>
          <a:ext cx="1471026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1471026" y="75437"/>
              </a:lnTo>
              <a:lnTo>
                <a:pt x="1471026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5A848-B0F3-4384-A4DA-3F91F932F657}">
      <dsp:nvSpPr>
        <dsp:cNvPr id="0" name=""/>
        <dsp:cNvSpPr/>
      </dsp:nvSpPr>
      <dsp:spPr>
        <a:xfrm>
          <a:off x="5148906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5159953" y="1760214"/>
        <a:ext cx="543685" cy="3550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6DE5F-6051-4D68-9D9B-3F2A0F70B009}">
      <dsp:nvSpPr>
        <dsp:cNvPr id="0" name=""/>
        <dsp:cNvSpPr/>
      </dsp:nvSpPr>
      <dsp:spPr>
        <a:xfrm>
          <a:off x="2206853" y="164985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Document</a:t>
          </a:r>
          <a:endParaRPr lang="en-IN" sz="800" kern="1200" dirty="0"/>
        </a:p>
      </dsp:txBody>
      <dsp:txXfrm>
        <a:off x="2217900" y="176032"/>
        <a:ext cx="543685" cy="355092"/>
      </dsp:txXfrm>
    </dsp:sp>
    <dsp:sp modelId="{7B5A9824-5258-4028-9560-5BDEDFB53097}">
      <dsp:nvSpPr>
        <dsp:cNvPr id="0" name=""/>
        <dsp:cNvSpPr/>
      </dsp:nvSpPr>
      <dsp:spPr>
        <a:xfrm>
          <a:off x="2444023" y="542171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3B6A6-B248-4DE9-B08A-994A0DCFD55C}">
      <dsp:nvSpPr>
        <dsp:cNvPr id="0" name=""/>
        <dsp:cNvSpPr/>
      </dsp:nvSpPr>
      <dsp:spPr>
        <a:xfrm>
          <a:off x="2206853" y="693046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html</a:t>
          </a:r>
          <a:endParaRPr lang="en-IN" sz="800" kern="1200" dirty="0"/>
        </a:p>
      </dsp:txBody>
      <dsp:txXfrm>
        <a:off x="2217900" y="704093"/>
        <a:ext cx="543685" cy="355092"/>
      </dsp:txXfrm>
    </dsp:sp>
    <dsp:sp modelId="{BC0DF14C-DA7B-403B-8015-FBBE394D1C4F}">
      <dsp:nvSpPr>
        <dsp:cNvPr id="0" name=""/>
        <dsp:cNvSpPr/>
      </dsp:nvSpPr>
      <dsp:spPr>
        <a:xfrm>
          <a:off x="1018716" y="1070232"/>
          <a:ext cx="1471026" cy="150874"/>
        </a:xfrm>
        <a:custGeom>
          <a:avLst/>
          <a:gdLst/>
          <a:ahLst/>
          <a:cxnLst/>
          <a:rect l="0" t="0" r="0" b="0"/>
          <a:pathLst>
            <a:path>
              <a:moveTo>
                <a:pt x="1471026" y="0"/>
              </a:moveTo>
              <a:lnTo>
                <a:pt x="1471026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A0030E-B743-4209-B2E0-2952F10A268D}">
      <dsp:nvSpPr>
        <dsp:cNvPr id="0" name=""/>
        <dsp:cNvSpPr/>
      </dsp:nvSpPr>
      <dsp:spPr>
        <a:xfrm>
          <a:off x="735827" y="1221106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head</a:t>
          </a:r>
          <a:endParaRPr lang="en-IN" sz="800" kern="1200" dirty="0"/>
        </a:p>
      </dsp:txBody>
      <dsp:txXfrm>
        <a:off x="746874" y="1232153"/>
        <a:ext cx="543685" cy="355092"/>
      </dsp:txXfrm>
    </dsp:sp>
    <dsp:sp modelId="{A364FA70-34A6-42FC-8A39-C64520036332}">
      <dsp:nvSpPr>
        <dsp:cNvPr id="0" name=""/>
        <dsp:cNvSpPr/>
      </dsp:nvSpPr>
      <dsp:spPr>
        <a:xfrm>
          <a:off x="283203" y="159829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735513" y="0"/>
              </a:moveTo>
              <a:lnTo>
                <a:pt x="735513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9B7FB-6618-492A-B3DE-4F08AFF3FD9E}">
      <dsp:nvSpPr>
        <dsp:cNvPr id="0" name=""/>
        <dsp:cNvSpPr/>
      </dsp:nvSpPr>
      <dsp:spPr>
        <a:xfrm>
          <a:off x="313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11360" y="1760214"/>
        <a:ext cx="543685" cy="355092"/>
      </dsp:txXfrm>
    </dsp:sp>
    <dsp:sp modelId="{75464043-2839-4B5B-A37C-AD880C99EE0B}">
      <dsp:nvSpPr>
        <dsp:cNvPr id="0" name=""/>
        <dsp:cNvSpPr/>
      </dsp:nvSpPr>
      <dsp:spPr>
        <a:xfrm>
          <a:off x="972996" y="159829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3DB19-0B69-427D-BC6C-09072BA1D432}">
      <dsp:nvSpPr>
        <dsp:cNvPr id="0" name=""/>
        <dsp:cNvSpPr/>
      </dsp:nvSpPr>
      <dsp:spPr>
        <a:xfrm>
          <a:off x="735827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title</a:t>
          </a:r>
          <a:endParaRPr lang="en-IN" sz="800" kern="1200" dirty="0"/>
        </a:p>
      </dsp:txBody>
      <dsp:txXfrm>
        <a:off x="746874" y="1760214"/>
        <a:ext cx="543685" cy="355092"/>
      </dsp:txXfrm>
    </dsp:sp>
    <dsp:sp modelId="{0C54AF0F-C6AF-4B3F-8B20-730E3E500EA3}">
      <dsp:nvSpPr>
        <dsp:cNvPr id="0" name=""/>
        <dsp:cNvSpPr/>
      </dsp:nvSpPr>
      <dsp:spPr>
        <a:xfrm>
          <a:off x="972996" y="212635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7DD3B-8FBC-4EE8-8E2A-CF495B2EA944}">
      <dsp:nvSpPr>
        <dsp:cNvPr id="0" name=""/>
        <dsp:cNvSpPr/>
      </dsp:nvSpPr>
      <dsp:spPr>
        <a:xfrm>
          <a:off x="735827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Tree</a:t>
          </a:r>
          <a:endParaRPr lang="en-IN" sz="800" kern="1200" dirty="0"/>
        </a:p>
      </dsp:txBody>
      <dsp:txXfrm>
        <a:off x="746874" y="2288275"/>
        <a:ext cx="543685" cy="355092"/>
      </dsp:txXfrm>
    </dsp:sp>
    <dsp:sp modelId="{2B1D1363-A3C3-440F-9C44-DC1A7FFE3D82}">
      <dsp:nvSpPr>
        <dsp:cNvPr id="0" name=""/>
        <dsp:cNvSpPr/>
      </dsp:nvSpPr>
      <dsp:spPr>
        <a:xfrm>
          <a:off x="1018716" y="159829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735513" y="75437"/>
              </a:lnTo>
              <a:lnTo>
                <a:pt x="735513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ED282-35E7-4813-AC40-3731E22D46C1}">
      <dsp:nvSpPr>
        <dsp:cNvPr id="0" name=""/>
        <dsp:cNvSpPr/>
      </dsp:nvSpPr>
      <dsp:spPr>
        <a:xfrm>
          <a:off x="1471340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1482387" y="1760214"/>
        <a:ext cx="543685" cy="355092"/>
      </dsp:txXfrm>
    </dsp:sp>
    <dsp:sp modelId="{E4146B34-F1C5-4DEC-955E-8C02896444BF}">
      <dsp:nvSpPr>
        <dsp:cNvPr id="0" name=""/>
        <dsp:cNvSpPr/>
      </dsp:nvSpPr>
      <dsp:spPr>
        <a:xfrm>
          <a:off x="2373741" y="1070232"/>
          <a:ext cx="116001" cy="150874"/>
        </a:xfrm>
        <a:custGeom>
          <a:avLst/>
          <a:gdLst/>
          <a:ahLst/>
          <a:cxnLst/>
          <a:rect l="0" t="0" r="0" b="0"/>
          <a:pathLst>
            <a:path>
              <a:moveTo>
                <a:pt x="116001" y="0"/>
              </a:moveTo>
              <a:lnTo>
                <a:pt x="116001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9F913-E596-40B9-B2D6-A21CE3FBB53F}">
      <dsp:nvSpPr>
        <dsp:cNvPr id="0" name=""/>
        <dsp:cNvSpPr/>
      </dsp:nvSpPr>
      <dsp:spPr>
        <a:xfrm>
          <a:off x="2090851" y="1221106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2101898" y="1232153"/>
        <a:ext cx="543685" cy="355092"/>
      </dsp:txXfrm>
    </dsp:sp>
    <dsp:sp modelId="{285E8AA7-791B-4734-A904-4B23275D63CC}">
      <dsp:nvSpPr>
        <dsp:cNvPr id="0" name=""/>
        <dsp:cNvSpPr/>
      </dsp:nvSpPr>
      <dsp:spPr>
        <a:xfrm>
          <a:off x="2489743" y="1070232"/>
          <a:ext cx="1471026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1471026" y="75437"/>
              </a:lnTo>
              <a:lnTo>
                <a:pt x="1471026" y="15087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F1960-E960-42AD-8AF8-27BC37F2F0A2}">
      <dsp:nvSpPr>
        <dsp:cNvPr id="0" name=""/>
        <dsp:cNvSpPr/>
      </dsp:nvSpPr>
      <dsp:spPr>
        <a:xfrm>
          <a:off x="3677880" y="1221106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body</a:t>
          </a:r>
          <a:endParaRPr lang="en-IN" sz="800" kern="1200" dirty="0"/>
        </a:p>
      </dsp:txBody>
      <dsp:txXfrm>
        <a:off x="3688927" y="1232153"/>
        <a:ext cx="543685" cy="355092"/>
      </dsp:txXfrm>
    </dsp:sp>
    <dsp:sp modelId="{C498D0B1-6D9A-4A86-8C59-75A2D74EA6F1}">
      <dsp:nvSpPr>
        <dsp:cNvPr id="0" name=""/>
        <dsp:cNvSpPr/>
      </dsp:nvSpPr>
      <dsp:spPr>
        <a:xfrm>
          <a:off x="2489743" y="1598293"/>
          <a:ext cx="1471026" cy="150874"/>
        </a:xfrm>
        <a:custGeom>
          <a:avLst/>
          <a:gdLst/>
          <a:ahLst/>
          <a:cxnLst/>
          <a:rect l="0" t="0" r="0" b="0"/>
          <a:pathLst>
            <a:path>
              <a:moveTo>
                <a:pt x="1471026" y="0"/>
              </a:moveTo>
              <a:lnTo>
                <a:pt x="1471026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19E89-F60B-41BB-B26F-1D84F300E73F}">
      <dsp:nvSpPr>
        <dsp:cNvPr id="0" name=""/>
        <dsp:cNvSpPr/>
      </dsp:nvSpPr>
      <dsp:spPr>
        <a:xfrm>
          <a:off x="2206853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2217900" y="1760214"/>
        <a:ext cx="543685" cy="355092"/>
      </dsp:txXfrm>
    </dsp:sp>
    <dsp:sp modelId="{15B374FE-153D-4D1F-8A8D-57A765F91647}">
      <dsp:nvSpPr>
        <dsp:cNvPr id="0" name=""/>
        <dsp:cNvSpPr/>
      </dsp:nvSpPr>
      <dsp:spPr>
        <a:xfrm>
          <a:off x="3225256" y="159829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735513" y="0"/>
              </a:moveTo>
              <a:lnTo>
                <a:pt x="735513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AE502-96C2-4AE6-93E0-BF2830B6CE6B}">
      <dsp:nvSpPr>
        <dsp:cNvPr id="0" name=""/>
        <dsp:cNvSpPr/>
      </dsp:nvSpPr>
      <dsp:spPr>
        <a:xfrm>
          <a:off x="2942366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h1</a:t>
          </a:r>
          <a:endParaRPr lang="en-IN" sz="800" kern="1200" dirty="0"/>
        </a:p>
      </dsp:txBody>
      <dsp:txXfrm>
        <a:off x="2953413" y="1760214"/>
        <a:ext cx="543685" cy="355092"/>
      </dsp:txXfrm>
    </dsp:sp>
    <dsp:sp modelId="{1A57F245-BAC6-47E6-ADFF-E5394C09B018}">
      <dsp:nvSpPr>
        <dsp:cNvPr id="0" name=""/>
        <dsp:cNvSpPr/>
      </dsp:nvSpPr>
      <dsp:spPr>
        <a:xfrm>
          <a:off x="2489743" y="212635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735513" y="0"/>
              </a:moveTo>
              <a:lnTo>
                <a:pt x="735513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D3D9B-4897-41A1-AD79-7945F451DF24}">
      <dsp:nvSpPr>
        <dsp:cNvPr id="0" name=""/>
        <dsp:cNvSpPr/>
      </dsp:nvSpPr>
      <dsp:spPr>
        <a:xfrm>
          <a:off x="2206853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2217900" y="2288275"/>
        <a:ext cx="543685" cy="355092"/>
      </dsp:txXfrm>
    </dsp:sp>
    <dsp:sp modelId="{9FB1AC4A-2664-4AED-A474-B45F42F47FEE}">
      <dsp:nvSpPr>
        <dsp:cNvPr id="0" name=""/>
        <dsp:cNvSpPr/>
      </dsp:nvSpPr>
      <dsp:spPr>
        <a:xfrm>
          <a:off x="3179536" y="212635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F0D66-4230-4DA6-A0A9-9C7011D661A2}">
      <dsp:nvSpPr>
        <dsp:cNvPr id="0" name=""/>
        <dsp:cNvSpPr/>
      </dsp:nvSpPr>
      <dsp:spPr>
        <a:xfrm>
          <a:off x="2942366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Comment</a:t>
          </a:r>
          <a:endParaRPr lang="en-IN" sz="800" kern="1200" dirty="0"/>
        </a:p>
      </dsp:txBody>
      <dsp:txXfrm>
        <a:off x="2953413" y="2288275"/>
        <a:ext cx="543685" cy="355092"/>
      </dsp:txXfrm>
    </dsp:sp>
    <dsp:sp modelId="{529DAE1D-3424-44CB-A353-8AD70A492593}">
      <dsp:nvSpPr>
        <dsp:cNvPr id="0" name=""/>
        <dsp:cNvSpPr/>
      </dsp:nvSpPr>
      <dsp:spPr>
        <a:xfrm>
          <a:off x="3225256" y="212635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735513" y="75437"/>
              </a:lnTo>
              <a:lnTo>
                <a:pt x="735513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C1453-D829-4D16-BC42-E18A365065E1}">
      <dsp:nvSpPr>
        <dsp:cNvPr id="0" name=""/>
        <dsp:cNvSpPr/>
      </dsp:nvSpPr>
      <dsp:spPr>
        <a:xfrm>
          <a:off x="3677880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Hello</a:t>
          </a:r>
          <a:endParaRPr lang="en-IN" sz="800" kern="1200" dirty="0"/>
        </a:p>
      </dsp:txBody>
      <dsp:txXfrm>
        <a:off x="3688927" y="2288275"/>
        <a:ext cx="543685" cy="355092"/>
      </dsp:txXfrm>
    </dsp:sp>
    <dsp:sp modelId="{9A7D5106-BD67-467D-8239-EB20F6823D83}">
      <dsp:nvSpPr>
        <dsp:cNvPr id="0" name=""/>
        <dsp:cNvSpPr/>
      </dsp:nvSpPr>
      <dsp:spPr>
        <a:xfrm>
          <a:off x="3915049" y="159829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3722D0-20A0-42CB-908A-3390C58BF032}">
      <dsp:nvSpPr>
        <dsp:cNvPr id="0" name=""/>
        <dsp:cNvSpPr/>
      </dsp:nvSpPr>
      <dsp:spPr>
        <a:xfrm>
          <a:off x="3677880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3688927" y="1760214"/>
        <a:ext cx="543685" cy="355092"/>
      </dsp:txXfrm>
    </dsp:sp>
    <dsp:sp modelId="{E6EC01B7-D500-424A-96E8-9C25E8E96BEA}">
      <dsp:nvSpPr>
        <dsp:cNvPr id="0" name=""/>
        <dsp:cNvSpPr/>
      </dsp:nvSpPr>
      <dsp:spPr>
        <a:xfrm>
          <a:off x="3960769" y="159829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735513" y="75437"/>
              </a:lnTo>
              <a:lnTo>
                <a:pt x="735513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B10A7-ACC2-4C88-9F75-11376140AB3E}">
      <dsp:nvSpPr>
        <dsp:cNvPr id="0" name=""/>
        <dsp:cNvSpPr/>
      </dsp:nvSpPr>
      <dsp:spPr>
        <a:xfrm>
          <a:off x="4413393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p</a:t>
          </a:r>
          <a:endParaRPr lang="en-IN" sz="800" kern="1200" dirty="0"/>
        </a:p>
      </dsp:txBody>
      <dsp:txXfrm>
        <a:off x="4424440" y="1760214"/>
        <a:ext cx="543685" cy="355092"/>
      </dsp:txXfrm>
    </dsp:sp>
    <dsp:sp modelId="{A0B58209-C95E-4654-844F-696F021B2E00}">
      <dsp:nvSpPr>
        <dsp:cNvPr id="0" name=""/>
        <dsp:cNvSpPr/>
      </dsp:nvSpPr>
      <dsp:spPr>
        <a:xfrm>
          <a:off x="4650563" y="212635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98E45-FCC6-4CB4-AE95-BDF768EBFF08}">
      <dsp:nvSpPr>
        <dsp:cNvPr id="0" name=""/>
        <dsp:cNvSpPr/>
      </dsp:nvSpPr>
      <dsp:spPr>
        <a:xfrm>
          <a:off x="4413393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Para</a:t>
          </a:r>
          <a:endParaRPr lang="en-IN" sz="800" kern="1200" dirty="0"/>
        </a:p>
      </dsp:txBody>
      <dsp:txXfrm>
        <a:off x="4424440" y="2288275"/>
        <a:ext cx="543685" cy="355092"/>
      </dsp:txXfrm>
    </dsp:sp>
    <dsp:sp modelId="{E6F4ED39-1C46-4C78-A3CF-9DF1581528D7}">
      <dsp:nvSpPr>
        <dsp:cNvPr id="0" name=""/>
        <dsp:cNvSpPr/>
      </dsp:nvSpPr>
      <dsp:spPr>
        <a:xfrm>
          <a:off x="3960769" y="1598293"/>
          <a:ext cx="1471026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1471026" y="75437"/>
              </a:lnTo>
              <a:lnTo>
                <a:pt x="1471026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5A848-B0F3-4384-A4DA-3F91F932F657}">
      <dsp:nvSpPr>
        <dsp:cNvPr id="0" name=""/>
        <dsp:cNvSpPr/>
      </dsp:nvSpPr>
      <dsp:spPr>
        <a:xfrm>
          <a:off x="5148906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5159953" y="1760214"/>
        <a:ext cx="543685" cy="3550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6DE5F-6051-4D68-9D9B-3F2A0F70B009}">
      <dsp:nvSpPr>
        <dsp:cNvPr id="0" name=""/>
        <dsp:cNvSpPr/>
      </dsp:nvSpPr>
      <dsp:spPr>
        <a:xfrm>
          <a:off x="2206853" y="164985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Document</a:t>
          </a:r>
          <a:endParaRPr lang="en-IN" sz="800" kern="1200" dirty="0"/>
        </a:p>
      </dsp:txBody>
      <dsp:txXfrm>
        <a:off x="2217900" y="176032"/>
        <a:ext cx="543685" cy="355092"/>
      </dsp:txXfrm>
    </dsp:sp>
    <dsp:sp modelId="{7B5A9824-5258-4028-9560-5BDEDFB53097}">
      <dsp:nvSpPr>
        <dsp:cNvPr id="0" name=""/>
        <dsp:cNvSpPr/>
      </dsp:nvSpPr>
      <dsp:spPr>
        <a:xfrm>
          <a:off x="2444023" y="542171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3B6A6-B248-4DE9-B08A-994A0DCFD55C}">
      <dsp:nvSpPr>
        <dsp:cNvPr id="0" name=""/>
        <dsp:cNvSpPr/>
      </dsp:nvSpPr>
      <dsp:spPr>
        <a:xfrm>
          <a:off x="2206853" y="693046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html</a:t>
          </a:r>
          <a:endParaRPr lang="en-IN" sz="800" kern="1200" dirty="0"/>
        </a:p>
      </dsp:txBody>
      <dsp:txXfrm>
        <a:off x="2217900" y="704093"/>
        <a:ext cx="543685" cy="355092"/>
      </dsp:txXfrm>
    </dsp:sp>
    <dsp:sp modelId="{BC0DF14C-DA7B-403B-8015-FBBE394D1C4F}">
      <dsp:nvSpPr>
        <dsp:cNvPr id="0" name=""/>
        <dsp:cNvSpPr/>
      </dsp:nvSpPr>
      <dsp:spPr>
        <a:xfrm>
          <a:off x="1018716" y="1070232"/>
          <a:ext cx="1471026" cy="150874"/>
        </a:xfrm>
        <a:custGeom>
          <a:avLst/>
          <a:gdLst/>
          <a:ahLst/>
          <a:cxnLst/>
          <a:rect l="0" t="0" r="0" b="0"/>
          <a:pathLst>
            <a:path>
              <a:moveTo>
                <a:pt x="1471026" y="0"/>
              </a:moveTo>
              <a:lnTo>
                <a:pt x="1471026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A0030E-B743-4209-B2E0-2952F10A268D}">
      <dsp:nvSpPr>
        <dsp:cNvPr id="0" name=""/>
        <dsp:cNvSpPr/>
      </dsp:nvSpPr>
      <dsp:spPr>
        <a:xfrm>
          <a:off x="735827" y="1221106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head</a:t>
          </a:r>
          <a:endParaRPr lang="en-IN" sz="800" kern="1200" dirty="0"/>
        </a:p>
      </dsp:txBody>
      <dsp:txXfrm>
        <a:off x="746874" y="1232153"/>
        <a:ext cx="543685" cy="355092"/>
      </dsp:txXfrm>
    </dsp:sp>
    <dsp:sp modelId="{A364FA70-34A6-42FC-8A39-C64520036332}">
      <dsp:nvSpPr>
        <dsp:cNvPr id="0" name=""/>
        <dsp:cNvSpPr/>
      </dsp:nvSpPr>
      <dsp:spPr>
        <a:xfrm>
          <a:off x="283203" y="159829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735513" y="0"/>
              </a:moveTo>
              <a:lnTo>
                <a:pt x="735513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9B7FB-6618-492A-B3DE-4F08AFF3FD9E}">
      <dsp:nvSpPr>
        <dsp:cNvPr id="0" name=""/>
        <dsp:cNvSpPr/>
      </dsp:nvSpPr>
      <dsp:spPr>
        <a:xfrm>
          <a:off x="313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11360" y="1760214"/>
        <a:ext cx="543685" cy="355092"/>
      </dsp:txXfrm>
    </dsp:sp>
    <dsp:sp modelId="{75464043-2839-4B5B-A37C-AD880C99EE0B}">
      <dsp:nvSpPr>
        <dsp:cNvPr id="0" name=""/>
        <dsp:cNvSpPr/>
      </dsp:nvSpPr>
      <dsp:spPr>
        <a:xfrm>
          <a:off x="972996" y="159829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3DB19-0B69-427D-BC6C-09072BA1D432}">
      <dsp:nvSpPr>
        <dsp:cNvPr id="0" name=""/>
        <dsp:cNvSpPr/>
      </dsp:nvSpPr>
      <dsp:spPr>
        <a:xfrm>
          <a:off x="735827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title</a:t>
          </a:r>
          <a:endParaRPr lang="en-IN" sz="800" kern="1200" dirty="0"/>
        </a:p>
      </dsp:txBody>
      <dsp:txXfrm>
        <a:off x="746874" y="1760214"/>
        <a:ext cx="543685" cy="355092"/>
      </dsp:txXfrm>
    </dsp:sp>
    <dsp:sp modelId="{0C54AF0F-C6AF-4B3F-8B20-730E3E500EA3}">
      <dsp:nvSpPr>
        <dsp:cNvPr id="0" name=""/>
        <dsp:cNvSpPr/>
      </dsp:nvSpPr>
      <dsp:spPr>
        <a:xfrm>
          <a:off x="972996" y="212635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7DD3B-8FBC-4EE8-8E2A-CF495B2EA944}">
      <dsp:nvSpPr>
        <dsp:cNvPr id="0" name=""/>
        <dsp:cNvSpPr/>
      </dsp:nvSpPr>
      <dsp:spPr>
        <a:xfrm>
          <a:off x="735827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Tree</a:t>
          </a:r>
          <a:endParaRPr lang="en-IN" sz="800" kern="1200" dirty="0"/>
        </a:p>
      </dsp:txBody>
      <dsp:txXfrm>
        <a:off x="746874" y="2288275"/>
        <a:ext cx="543685" cy="355092"/>
      </dsp:txXfrm>
    </dsp:sp>
    <dsp:sp modelId="{2B1D1363-A3C3-440F-9C44-DC1A7FFE3D82}">
      <dsp:nvSpPr>
        <dsp:cNvPr id="0" name=""/>
        <dsp:cNvSpPr/>
      </dsp:nvSpPr>
      <dsp:spPr>
        <a:xfrm>
          <a:off x="1018716" y="159829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735513" y="75437"/>
              </a:lnTo>
              <a:lnTo>
                <a:pt x="735513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ED282-35E7-4813-AC40-3731E22D46C1}">
      <dsp:nvSpPr>
        <dsp:cNvPr id="0" name=""/>
        <dsp:cNvSpPr/>
      </dsp:nvSpPr>
      <dsp:spPr>
        <a:xfrm>
          <a:off x="1471340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1482387" y="1760214"/>
        <a:ext cx="543685" cy="355092"/>
      </dsp:txXfrm>
    </dsp:sp>
    <dsp:sp modelId="{E4146B34-F1C5-4DEC-955E-8C02896444BF}">
      <dsp:nvSpPr>
        <dsp:cNvPr id="0" name=""/>
        <dsp:cNvSpPr/>
      </dsp:nvSpPr>
      <dsp:spPr>
        <a:xfrm>
          <a:off x="2373741" y="1070232"/>
          <a:ext cx="116001" cy="150874"/>
        </a:xfrm>
        <a:custGeom>
          <a:avLst/>
          <a:gdLst/>
          <a:ahLst/>
          <a:cxnLst/>
          <a:rect l="0" t="0" r="0" b="0"/>
          <a:pathLst>
            <a:path>
              <a:moveTo>
                <a:pt x="116001" y="0"/>
              </a:moveTo>
              <a:lnTo>
                <a:pt x="116001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9F913-E596-40B9-B2D6-A21CE3FBB53F}">
      <dsp:nvSpPr>
        <dsp:cNvPr id="0" name=""/>
        <dsp:cNvSpPr/>
      </dsp:nvSpPr>
      <dsp:spPr>
        <a:xfrm>
          <a:off x="2090851" y="1221106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2101898" y="1232153"/>
        <a:ext cx="543685" cy="355092"/>
      </dsp:txXfrm>
    </dsp:sp>
    <dsp:sp modelId="{285E8AA7-791B-4734-A904-4B23275D63CC}">
      <dsp:nvSpPr>
        <dsp:cNvPr id="0" name=""/>
        <dsp:cNvSpPr/>
      </dsp:nvSpPr>
      <dsp:spPr>
        <a:xfrm>
          <a:off x="2489743" y="1070232"/>
          <a:ext cx="1471026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1471026" y="75437"/>
              </a:lnTo>
              <a:lnTo>
                <a:pt x="1471026" y="15087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F1960-E960-42AD-8AF8-27BC37F2F0A2}">
      <dsp:nvSpPr>
        <dsp:cNvPr id="0" name=""/>
        <dsp:cNvSpPr/>
      </dsp:nvSpPr>
      <dsp:spPr>
        <a:xfrm>
          <a:off x="3677880" y="1221106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body</a:t>
          </a:r>
          <a:endParaRPr lang="en-IN" sz="800" kern="1200" dirty="0"/>
        </a:p>
      </dsp:txBody>
      <dsp:txXfrm>
        <a:off x="3688927" y="1232153"/>
        <a:ext cx="543685" cy="355092"/>
      </dsp:txXfrm>
    </dsp:sp>
    <dsp:sp modelId="{C498D0B1-6D9A-4A86-8C59-75A2D74EA6F1}">
      <dsp:nvSpPr>
        <dsp:cNvPr id="0" name=""/>
        <dsp:cNvSpPr/>
      </dsp:nvSpPr>
      <dsp:spPr>
        <a:xfrm>
          <a:off x="2489743" y="1598293"/>
          <a:ext cx="1471026" cy="150874"/>
        </a:xfrm>
        <a:custGeom>
          <a:avLst/>
          <a:gdLst/>
          <a:ahLst/>
          <a:cxnLst/>
          <a:rect l="0" t="0" r="0" b="0"/>
          <a:pathLst>
            <a:path>
              <a:moveTo>
                <a:pt x="1471026" y="0"/>
              </a:moveTo>
              <a:lnTo>
                <a:pt x="1471026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19E89-F60B-41BB-B26F-1D84F300E73F}">
      <dsp:nvSpPr>
        <dsp:cNvPr id="0" name=""/>
        <dsp:cNvSpPr/>
      </dsp:nvSpPr>
      <dsp:spPr>
        <a:xfrm>
          <a:off x="2206853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2217900" y="1760214"/>
        <a:ext cx="543685" cy="355092"/>
      </dsp:txXfrm>
    </dsp:sp>
    <dsp:sp modelId="{15B374FE-153D-4D1F-8A8D-57A765F91647}">
      <dsp:nvSpPr>
        <dsp:cNvPr id="0" name=""/>
        <dsp:cNvSpPr/>
      </dsp:nvSpPr>
      <dsp:spPr>
        <a:xfrm>
          <a:off x="3225256" y="159829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735513" y="0"/>
              </a:moveTo>
              <a:lnTo>
                <a:pt x="735513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AE502-96C2-4AE6-93E0-BF2830B6CE6B}">
      <dsp:nvSpPr>
        <dsp:cNvPr id="0" name=""/>
        <dsp:cNvSpPr/>
      </dsp:nvSpPr>
      <dsp:spPr>
        <a:xfrm>
          <a:off x="2942366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h1</a:t>
          </a:r>
          <a:endParaRPr lang="en-IN" sz="800" kern="1200" dirty="0"/>
        </a:p>
      </dsp:txBody>
      <dsp:txXfrm>
        <a:off x="2953413" y="1760214"/>
        <a:ext cx="543685" cy="355092"/>
      </dsp:txXfrm>
    </dsp:sp>
    <dsp:sp modelId="{1A57F245-BAC6-47E6-ADFF-E5394C09B018}">
      <dsp:nvSpPr>
        <dsp:cNvPr id="0" name=""/>
        <dsp:cNvSpPr/>
      </dsp:nvSpPr>
      <dsp:spPr>
        <a:xfrm>
          <a:off x="2489743" y="212635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735513" y="0"/>
              </a:moveTo>
              <a:lnTo>
                <a:pt x="735513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D3D9B-4897-41A1-AD79-7945F451DF24}">
      <dsp:nvSpPr>
        <dsp:cNvPr id="0" name=""/>
        <dsp:cNvSpPr/>
      </dsp:nvSpPr>
      <dsp:spPr>
        <a:xfrm>
          <a:off x="2206853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2217900" y="2288275"/>
        <a:ext cx="543685" cy="355092"/>
      </dsp:txXfrm>
    </dsp:sp>
    <dsp:sp modelId="{9FB1AC4A-2664-4AED-A474-B45F42F47FEE}">
      <dsp:nvSpPr>
        <dsp:cNvPr id="0" name=""/>
        <dsp:cNvSpPr/>
      </dsp:nvSpPr>
      <dsp:spPr>
        <a:xfrm>
          <a:off x="3179536" y="212635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F0D66-4230-4DA6-A0A9-9C7011D661A2}">
      <dsp:nvSpPr>
        <dsp:cNvPr id="0" name=""/>
        <dsp:cNvSpPr/>
      </dsp:nvSpPr>
      <dsp:spPr>
        <a:xfrm>
          <a:off x="2942366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Comment</a:t>
          </a:r>
          <a:endParaRPr lang="en-IN" sz="800" kern="1200" dirty="0"/>
        </a:p>
      </dsp:txBody>
      <dsp:txXfrm>
        <a:off x="2953413" y="2288275"/>
        <a:ext cx="543685" cy="355092"/>
      </dsp:txXfrm>
    </dsp:sp>
    <dsp:sp modelId="{529DAE1D-3424-44CB-A353-8AD70A492593}">
      <dsp:nvSpPr>
        <dsp:cNvPr id="0" name=""/>
        <dsp:cNvSpPr/>
      </dsp:nvSpPr>
      <dsp:spPr>
        <a:xfrm>
          <a:off x="3225256" y="212635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735513" y="75437"/>
              </a:lnTo>
              <a:lnTo>
                <a:pt x="735513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C1453-D829-4D16-BC42-E18A365065E1}">
      <dsp:nvSpPr>
        <dsp:cNvPr id="0" name=""/>
        <dsp:cNvSpPr/>
      </dsp:nvSpPr>
      <dsp:spPr>
        <a:xfrm>
          <a:off x="3677880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Hello</a:t>
          </a:r>
          <a:endParaRPr lang="en-IN" sz="800" kern="1200" dirty="0"/>
        </a:p>
      </dsp:txBody>
      <dsp:txXfrm>
        <a:off x="3688927" y="2288275"/>
        <a:ext cx="543685" cy="355092"/>
      </dsp:txXfrm>
    </dsp:sp>
    <dsp:sp modelId="{9A7D5106-BD67-467D-8239-EB20F6823D83}">
      <dsp:nvSpPr>
        <dsp:cNvPr id="0" name=""/>
        <dsp:cNvSpPr/>
      </dsp:nvSpPr>
      <dsp:spPr>
        <a:xfrm>
          <a:off x="3915049" y="159829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3722D0-20A0-42CB-908A-3390C58BF032}">
      <dsp:nvSpPr>
        <dsp:cNvPr id="0" name=""/>
        <dsp:cNvSpPr/>
      </dsp:nvSpPr>
      <dsp:spPr>
        <a:xfrm>
          <a:off x="3677880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3688927" y="1760214"/>
        <a:ext cx="543685" cy="355092"/>
      </dsp:txXfrm>
    </dsp:sp>
    <dsp:sp modelId="{E6EC01B7-D500-424A-96E8-9C25E8E96BEA}">
      <dsp:nvSpPr>
        <dsp:cNvPr id="0" name=""/>
        <dsp:cNvSpPr/>
      </dsp:nvSpPr>
      <dsp:spPr>
        <a:xfrm>
          <a:off x="3960769" y="159829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735513" y="75437"/>
              </a:lnTo>
              <a:lnTo>
                <a:pt x="735513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B10A7-ACC2-4C88-9F75-11376140AB3E}">
      <dsp:nvSpPr>
        <dsp:cNvPr id="0" name=""/>
        <dsp:cNvSpPr/>
      </dsp:nvSpPr>
      <dsp:spPr>
        <a:xfrm>
          <a:off x="4413393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p</a:t>
          </a:r>
          <a:endParaRPr lang="en-IN" sz="800" kern="1200" dirty="0"/>
        </a:p>
      </dsp:txBody>
      <dsp:txXfrm>
        <a:off x="4424440" y="1760214"/>
        <a:ext cx="543685" cy="355092"/>
      </dsp:txXfrm>
    </dsp:sp>
    <dsp:sp modelId="{A0B58209-C95E-4654-844F-696F021B2E00}">
      <dsp:nvSpPr>
        <dsp:cNvPr id="0" name=""/>
        <dsp:cNvSpPr/>
      </dsp:nvSpPr>
      <dsp:spPr>
        <a:xfrm>
          <a:off x="4650563" y="212635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98E45-FCC6-4CB4-AE95-BDF768EBFF08}">
      <dsp:nvSpPr>
        <dsp:cNvPr id="0" name=""/>
        <dsp:cNvSpPr/>
      </dsp:nvSpPr>
      <dsp:spPr>
        <a:xfrm>
          <a:off x="4413393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Para</a:t>
          </a:r>
          <a:endParaRPr lang="en-IN" sz="800" kern="1200" dirty="0"/>
        </a:p>
      </dsp:txBody>
      <dsp:txXfrm>
        <a:off x="4424440" y="2288275"/>
        <a:ext cx="543685" cy="355092"/>
      </dsp:txXfrm>
    </dsp:sp>
    <dsp:sp modelId="{E6F4ED39-1C46-4C78-A3CF-9DF1581528D7}">
      <dsp:nvSpPr>
        <dsp:cNvPr id="0" name=""/>
        <dsp:cNvSpPr/>
      </dsp:nvSpPr>
      <dsp:spPr>
        <a:xfrm>
          <a:off x="3960769" y="1598293"/>
          <a:ext cx="1471026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1471026" y="75437"/>
              </a:lnTo>
              <a:lnTo>
                <a:pt x="1471026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5A848-B0F3-4384-A4DA-3F91F932F657}">
      <dsp:nvSpPr>
        <dsp:cNvPr id="0" name=""/>
        <dsp:cNvSpPr/>
      </dsp:nvSpPr>
      <dsp:spPr>
        <a:xfrm>
          <a:off x="5148906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5159953" y="1760214"/>
        <a:ext cx="543685" cy="3550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6DE5F-6051-4D68-9D9B-3F2A0F70B009}">
      <dsp:nvSpPr>
        <dsp:cNvPr id="0" name=""/>
        <dsp:cNvSpPr/>
      </dsp:nvSpPr>
      <dsp:spPr>
        <a:xfrm>
          <a:off x="2206853" y="164985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Document</a:t>
          </a:r>
          <a:endParaRPr lang="en-IN" sz="800" kern="1200" dirty="0"/>
        </a:p>
      </dsp:txBody>
      <dsp:txXfrm>
        <a:off x="2217900" y="176032"/>
        <a:ext cx="543685" cy="355092"/>
      </dsp:txXfrm>
    </dsp:sp>
    <dsp:sp modelId="{7B5A9824-5258-4028-9560-5BDEDFB53097}">
      <dsp:nvSpPr>
        <dsp:cNvPr id="0" name=""/>
        <dsp:cNvSpPr/>
      </dsp:nvSpPr>
      <dsp:spPr>
        <a:xfrm>
          <a:off x="2444023" y="542171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3B6A6-B248-4DE9-B08A-994A0DCFD55C}">
      <dsp:nvSpPr>
        <dsp:cNvPr id="0" name=""/>
        <dsp:cNvSpPr/>
      </dsp:nvSpPr>
      <dsp:spPr>
        <a:xfrm>
          <a:off x="2206853" y="693046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html</a:t>
          </a:r>
          <a:endParaRPr lang="en-IN" sz="800" kern="1200" dirty="0"/>
        </a:p>
      </dsp:txBody>
      <dsp:txXfrm>
        <a:off x="2217900" y="704093"/>
        <a:ext cx="543685" cy="355092"/>
      </dsp:txXfrm>
    </dsp:sp>
    <dsp:sp modelId="{BC0DF14C-DA7B-403B-8015-FBBE394D1C4F}">
      <dsp:nvSpPr>
        <dsp:cNvPr id="0" name=""/>
        <dsp:cNvSpPr/>
      </dsp:nvSpPr>
      <dsp:spPr>
        <a:xfrm>
          <a:off x="1018716" y="1070232"/>
          <a:ext cx="1471026" cy="150874"/>
        </a:xfrm>
        <a:custGeom>
          <a:avLst/>
          <a:gdLst/>
          <a:ahLst/>
          <a:cxnLst/>
          <a:rect l="0" t="0" r="0" b="0"/>
          <a:pathLst>
            <a:path>
              <a:moveTo>
                <a:pt x="1471026" y="0"/>
              </a:moveTo>
              <a:lnTo>
                <a:pt x="1471026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A0030E-B743-4209-B2E0-2952F10A268D}">
      <dsp:nvSpPr>
        <dsp:cNvPr id="0" name=""/>
        <dsp:cNvSpPr/>
      </dsp:nvSpPr>
      <dsp:spPr>
        <a:xfrm>
          <a:off x="735827" y="1221106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head</a:t>
          </a:r>
          <a:endParaRPr lang="en-IN" sz="800" kern="1200" dirty="0"/>
        </a:p>
      </dsp:txBody>
      <dsp:txXfrm>
        <a:off x="746874" y="1232153"/>
        <a:ext cx="543685" cy="355092"/>
      </dsp:txXfrm>
    </dsp:sp>
    <dsp:sp modelId="{A364FA70-34A6-42FC-8A39-C64520036332}">
      <dsp:nvSpPr>
        <dsp:cNvPr id="0" name=""/>
        <dsp:cNvSpPr/>
      </dsp:nvSpPr>
      <dsp:spPr>
        <a:xfrm>
          <a:off x="283203" y="159829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735513" y="0"/>
              </a:moveTo>
              <a:lnTo>
                <a:pt x="735513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9B7FB-6618-492A-B3DE-4F08AFF3FD9E}">
      <dsp:nvSpPr>
        <dsp:cNvPr id="0" name=""/>
        <dsp:cNvSpPr/>
      </dsp:nvSpPr>
      <dsp:spPr>
        <a:xfrm>
          <a:off x="313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11360" y="1760214"/>
        <a:ext cx="543685" cy="355092"/>
      </dsp:txXfrm>
    </dsp:sp>
    <dsp:sp modelId="{75464043-2839-4B5B-A37C-AD880C99EE0B}">
      <dsp:nvSpPr>
        <dsp:cNvPr id="0" name=""/>
        <dsp:cNvSpPr/>
      </dsp:nvSpPr>
      <dsp:spPr>
        <a:xfrm>
          <a:off x="972996" y="159829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3DB19-0B69-427D-BC6C-09072BA1D432}">
      <dsp:nvSpPr>
        <dsp:cNvPr id="0" name=""/>
        <dsp:cNvSpPr/>
      </dsp:nvSpPr>
      <dsp:spPr>
        <a:xfrm>
          <a:off x="735827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title</a:t>
          </a:r>
          <a:endParaRPr lang="en-IN" sz="800" kern="1200" dirty="0"/>
        </a:p>
      </dsp:txBody>
      <dsp:txXfrm>
        <a:off x="746874" y="1760214"/>
        <a:ext cx="543685" cy="355092"/>
      </dsp:txXfrm>
    </dsp:sp>
    <dsp:sp modelId="{0C54AF0F-C6AF-4B3F-8B20-730E3E500EA3}">
      <dsp:nvSpPr>
        <dsp:cNvPr id="0" name=""/>
        <dsp:cNvSpPr/>
      </dsp:nvSpPr>
      <dsp:spPr>
        <a:xfrm>
          <a:off x="972996" y="212635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7DD3B-8FBC-4EE8-8E2A-CF495B2EA944}">
      <dsp:nvSpPr>
        <dsp:cNvPr id="0" name=""/>
        <dsp:cNvSpPr/>
      </dsp:nvSpPr>
      <dsp:spPr>
        <a:xfrm>
          <a:off x="735827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Tree</a:t>
          </a:r>
          <a:endParaRPr lang="en-IN" sz="800" kern="1200" dirty="0"/>
        </a:p>
      </dsp:txBody>
      <dsp:txXfrm>
        <a:off x="746874" y="2288275"/>
        <a:ext cx="543685" cy="355092"/>
      </dsp:txXfrm>
    </dsp:sp>
    <dsp:sp modelId="{2B1D1363-A3C3-440F-9C44-DC1A7FFE3D82}">
      <dsp:nvSpPr>
        <dsp:cNvPr id="0" name=""/>
        <dsp:cNvSpPr/>
      </dsp:nvSpPr>
      <dsp:spPr>
        <a:xfrm>
          <a:off x="1018716" y="159829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735513" y="75437"/>
              </a:lnTo>
              <a:lnTo>
                <a:pt x="735513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ED282-35E7-4813-AC40-3731E22D46C1}">
      <dsp:nvSpPr>
        <dsp:cNvPr id="0" name=""/>
        <dsp:cNvSpPr/>
      </dsp:nvSpPr>
      <dsp:spPr>
        <a:xfrm>
          <a:off x="1471340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1482387" y="1760214"/>
        <a:ext cx="543685" cy="355092"/>
      </dsp:txXfrm>
    </dsp:sp>
    <dsp:sp modelId="{E4146B34-F1C5-4DEC-955E-8C02896444BF}">
      <dsp:nvSpPr>
        <dsp:cNvPr id="0" name=""/>
        <dsp:cNvSpPr/>
      </dsp:nvSpPr>
      <dsp:spPr>
        <a:xfrm>
          <a:off x="2373741" y="1070232"/>
          <a:ext cx="116001" cy="150874"/>
        </a:xfrm>
        <a:custGeom>
          <a:avLst/>
          <a:gdLst/>
          <a:ahLst/>
          <a:cxnLst/>
          <a:rect l="0" t="0" r="0" b="0"/>
          <a:pathLst>
            <a:path>
              <a:moveTo>
                <a:pt x="116001" y="0"/>
              </a:moveTo>
              <a:lnTo>
                <a:pt x="116001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9F913-E596-40B9-B2D6-A21CE3FBB53F}">
      <dsp:nvSpPr>
        <dsp:cNvPr id="0" name=""/>
        <dsp:cNvSpPr/>
      </dsp:nvSpPr>
      <dsp:spPr>
        <a:xfrm>
          <a:off x="2090851" y="1221106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2101898" y="1232153"/>
        <a:ext cx="543685" cy="355092"/>
      </dsp:txXfrm>
    </dsp:sp>
    <dsp:sp modelId="{285E8AA7-791B-4734-A904-4B23275D63CC}">
      <dsp:nvSpPr>
        <dsp:cNvPr id="0" name=""/>
        <dsp:cNvSpPr/>
      </dsp:nvSpPr>
      <dsp:spPr>
        <a:xfrm>
          <a:off x="2489743" y="1070232"/>
          <a:ext cx="1471026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1471026" y="75437"/>
              </a:lnTo>
              <a:lnTo>
                <a:pt x="1471026" y="15087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F1960-E960-42AD-8AF8-27BC37F2F0A2}">
      <dsp:nvSpPr>
        <dsp:cNvPr id="0" name=""/>
        <dsp:cNvSpPr/>
      </dsp:nvSpPr>
      <dsp:spPr>
        <a:xfrm>
          <a:off x="3677880" y="1221106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body</a:t>
          </a:r>
          <a:endParaRPr lang="en-IN" sz="800" kern="1200" dirty="0"/>
        </a:p>
      </dsp:txBody>
      <dsp:txXfrm>
        <a:off x="3688927" y="1232153"/>
        <a:ext cx="543685" cy="355092"/>
      </dsp:txXfrm>
    </dsp:sp>
    <dsp:sp modelId="{C498D0B1-6D9A-4A86-8C59-75A2D74EA6F1}">
      <dsp:nvSpPr>
        <dsp:cNvPr id="0" name=""/>
        <dsp:cNvSpPr/>
      </dsp:nvSpPr>
      <dsp:spPr>
        <a:xfrm>
          <a:off x="2489743" y="1598293"/>
          <a:ext cx="1471026" cy="150874"/>
        </a:xfrm>
        <a:custGeom>
          <a:avLst/>
          <a:gdLst/>
          <a:ahLst/>
          <a:cxnLst/>
          <a:rect l="0" t="0" r="0" b="0"/>
          <a:pathLst>
            <a:path>
              <a:moveTo>
                <a:pt x="1471026" y="0"/>
              </a:moveTo>
              <a:lnTo>
                <a:pt x="1471026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19E89-F60B-41BB-B26F-1D84F300E73F}">
      <dsp:nvSpPr>
        <dsp:cNvPr id="0" name=""/>
        <dsp:cNvSpPr/>
      </dsp:nvSpPr>
      <dsp:spPr>
        <a:xfrm>
          <a:off x="2206853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2217900" y="1760214"/>
        <a:ext cx="543685" cy="355092"/>
      </dsp:txXfrm>
    </dsp:sp>
    <dsp:sp modelId="{15B374FE-153D-4D1F-8A8D-57A765F91647}">
      <dsp:nvSpPr>
        <dsp:cNvPr id="0" name=""/>
        <dsp:cNvSpPr/>
      </dsp:nvSpPr>
      <dsp:spPr>
        <a:xfrm>
          <a:off x="3225256" y="159829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735513" y="0"/>
              </a:moveTo>
              <a:lnTo>
                <a:pt x="735513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AE502-96C2-4AE6-93E0-BF2830B6CE6B}">
      <dsp:nvSpPr>
        <dsp:cNvPr id="0" name=""/>
        <dsp:cNvSpPr/>
      </dsp:nvSpPr>
      <dsp:spPr>
        <a:xfrm>
          <a:off x="2942366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h1</a:t>
          </a:r>
          <a:endParaRPr lang="en-IN" sz="800" kern="1200" dirty="0"/>
        </a:p>
      </dsp:txBody>
      <dsp:txXfrm>
        <a:off x="2953413" y="1760214"/>
        <a:ext cx="543685" cy="355092"/>
      </dsp:txXfrm>
    </dsp:sp>
    <dsp:sp modelId="{1A57F245-BAC6-47E6-ADFF-E5394C09B018}">
      <dsp:nvSpPr>
        <dsp:cNvPr id="0" name=""/>
        <dsp:cNvSpPr/>
      </dsp:nvSpPr>
      <dsp:spPr>
        <a:xfrm>
          <a:off x="2489743" y="212635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735513" y="0"/>
              </a:moveTo>
              <a:lnTo>
                <a:pt x="735513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D3D9B-4897-41A1-AD79-7945F451DF24}">
      <dsp:nvSpPr>
        <dsp:cNvPr id="0" name=""/>
        <dsp:cNvSpPr/>
      </dsp:nvSpPr>
      <dsp:spPr>
        <a:xfrm>
          <a:off x="2206853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2217900" y="2288275"/>
        <a:ext cx="543685" cy="355092"/>
      </dsp:txXfrm>
    </dsp:sp>
    <dsp:sp modelId="{9FB1AC4A-2664-4AED-A474-B45F42F47FEE}">
      <dsp:nvSpPr>
        <dsp:cNvPr id="0" name=""/>
        <dsp:cNvSpPr/>
      </dsp:nvSpPr>
      <dsp:spPr>
        <a:xfrm>
          <a:off x="3179536" y="212635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F0D66-4230-4DA6-A0A9-9C7011D661A2}">
      <dsp:nvSpPr>
        <dsp:cNvPr id="0" name=""/>
        <dsp:cNvSpPr/>
      </dsp:nvSpPr>
      <dsp:spPr>
        <a:xfrm>
          <a:off x="2942366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Comment</a:t>
          </a:r>
          <a:endParaRPr lang="en-IN" sz="800" kern="1200" dirty="0"/>
        </a:p>
      </dsp:txBody>
      <dsp:txXfrm>
        <a:off x="2953413" y="2288275"/>
        <a:ext cx="543685" cy="355092"/>
      </dsp:txXfrm>
    </dsp:sp>
    <dsp:sp modelId="{529DAE1D-3424-44CB-A353-8AD70A492593}">
      <dsp:nvSpPr>
        <dsp:cNvPr id="0" name=""/>
        <dsp:cNvSpPr/>
      </dsp:nvSpPr>
      <dsp:spPr>
        <a:xfrm>
          <a:off x="3225256" y="212635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735513" y="75437"/>
              </a:lnTo>
              <a:lnTo>
                <a:pt x="735513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C1453-D829-4D16-BC42-E18A365065E1}">
      <dsp:nvSpPr>
        <dsp:cNvPr id="0" name=""/>
        <dsp:cNvSpPr/>
      </dsp:nvSpPr>
      <dsp:spPr>
        <a:xfrm>
          <a:off x="3677880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Hello</a:t>
          </a:r>
          <a:endParaRPr lang="en-IN" sz="800" kern="1200" dirty="0"/>
        </a:p>
      </dsp:txBody>
      <dsp:txXfrm>
        <a:off x="3688927" y="2288275"/>
        <a:ext cx="543685" cy="355092"/>
      </dsp:txXfrm>
    </dsp:sp>
    <dsp:sp modelId="{9A7D5106-BD67-467D-8239-EB20F6823D83}">
      <dsp:nvSpPr>
        <dsp:cNvPr id="0" name=""/>
        <dsp:cNvSpPr/>
      </dsp:nvSpPr>
      <dsp:spPr>
        <a:xfrm>
          <a:off x="3915049" y="159829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3722D0-20A0-42CB-908A-3390C58BF032}">
      <dsp:nvSpPr>
        <dsp:cNvPr id="0" name=""/>
        <dsp:cNvSpPr/>
      </dsp:nvSpPr>
      <dsp:spPr>
        <a:xfrm>
          <a:off x="3677880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3688927" y="1760214"/>
        <a:ext cx="543685" cy="355092"/>
      </dsp:txXfrm>
    </dsp:sp>
    <dsp:sp modelId="{E6EC01B7-D500-424A-96E8-9C25E8E96BEA}">
      <dsp:nvSpPr>
        <dsp:cNvPr id="0" name=""/>
        <dsp:cNvSpPr/>
      </dsp:nvSpPr>
      <dsp:spPr>
        <a:xfrm>
          <a:off x="3960769" y="159829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735513" y="75437"/>
              </a:lnTo>
              <a:lnTo>
                <a:pt x="735513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B10A7-ACC2-4C88-9F75-11376140AB3E}">
      <dsp:nvSpPr>
        <dsp:cNvPr id="0" name=""/>
        <dsp:cNvSpPr/>
      </dsp:nvSpPr>
      <dsp:spPr>
        <a:xfrm>
          <a:off x="4413393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p</a:t>
          </a:r>
          <a:endParaRPr lang="en-IN" sz="800" kern="1200" dirty="0"/>
        </a:p>
      </dsp:txBody>
      <dsp:txXfrm>
        <a:off x="4424440" y="1760214"/>
        <a:ext cx="543685" cy="355092"/>
      </dsp:txXfrm>
    </dsp:sp>
    <dsp:sp modelId="{A0B58209-C95E-4654-844F-696F021B2E00}">
      <dsp:nvSpPr>
        <dsp:cNvPr id="0" name=""/>
        <dsp:cNvSpPr/>
      </dsp:nvSpPr>
      <dsp:spPr>
        <a:xfrm>
          <a:off x="4650563" y="212635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98E45-FCC6-4CB4-AE95-BDF768EBFF08}">
      <dsp:nvSpPr>
        <dsp:cNvPr id="0" name=""/>
        <dsp:cNvSpPr/>
      </dsp:nvSpPr>
      <dsp:spPr>
        <a:xfrm>
          <a:off x="4413393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Para</a:t>
          </a:r>
          <a:endParaRPr lang="en-IN" sz="800" kern="1200" dirty="0"/>
        </a:p>
      </dsp:txBody>
      <dsp:txXfrm>
        <a:off x="4424440" y="2288275"/>
        <a:ext cx="543685" cy="355092"/>
      </dsp:txXfrm>
    </dsp:sp>
    <dsp:sp modelId="{E6F4ED39-1C46-4C78-A3CF-9DF1581528D7}">
      <dsp:nvSpPr>
        <dsp:cNvPr id="0" name=""/>
        <dsp:cNvSpPr/>
      </dsp:nvSpPr>
      <dsp:spPr>
        <a:xfrm>
          <a:off x="3960769" y="1598293"/>
          <a:ext cx="1471026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1471026" y="75437"/>
              </a:lnTo>
              <a:lnTo>
                <a:pt x="1471026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5A848-B0F3-4384-A4DA-3F91F932F657}">
      <dsp:nvSpPr>
        <dsp:cNvPr id="0" name=""/>
        <dsp:cNvSpPr/>
      </dsp:nvSpPr>
      <dsp:spPr>
        <a:xfrm>
          <a:off x="5148906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5159953" y="1760214"/>
        <a:ext cx="543685" cy="3550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6DE5F-6051-4D68-9D9B-3F2A0F70B009}">
      <dsp:nvSpPr>
        <dsp:cNvPr id="0" name=""/>
        <dsp:cNvSpPr/>
      </dsp:nvSpPr>
      <dsp:spPr>
        <a:xfrm>
          <a:off x="2206853" y="164985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Document</a:t>
          </a:r>
          <a:endParaRPr lang="en-IN" sz="800" kern="1200" dirty="0"/>
        </a:p>
      </dsp:txBody>
      <dsp:txXfrm>
        <a:off x="2217900" y="176032"/>
        <a:ext cx="543685" cy="355092"/>
      </dsp:txXfrm>
    </dsp:sp>
    <dsp:sp modelId="{7B5A9824-5258-4028-9560-5BDEDFB53097}">
      <dsp:nvSpPr>
        <dsp:cNvPr id="0" name=""/>
        <dsp:cNvSpPr/>
      </dsp:nvSpPr>
      <dsp:spPr>
        <a:xfrm>
          <a:off x="2444023" y="542171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3B6A6-B248-4DE9-B08A-994A0DCFD55C}">
      <dsp:nvSpPr>
        <dsp:cNvPr id="0" name=""/>
        <dsp:cNvSpPr/>
      </dsp:nvSpPr>
      <dsp:spPr>
        <a:xfrm>
          <a:off x="2206853" y="693046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html</a:t>
          </a:r>
          <a:endParaRPr lang="en-IN" sz="800" kern="1200" dirty="0"/>
        </a:p>
      </dsp:txBody>
      <dsp:txXfrm>
        <a:off x="2217900" y="704093"/>
        <a:ext cx="543685" cy="355092"/>
      </dsp:txXfrm>
    </dsp:sp>
    <dsp:sp modelId="{BC0DF14C-DA7B-403B-8015-FBBE394D1C4F}">
      <dsp:nvSpPr>
        <dsp:cNvPr id="0" name=""/>
        <dsp:cNvSpPr/>
      </dsp:nvSpPr>
      <dsp:spPr>
        <a:xfrm>
          <a:off x="1018716" y="1070232"/>
          <a:ext cx="1471026" cy="150874"/>
        </a:xfrm>
        <a:custGeom>
          <a:avLst/>
          <a:gdLst/>
          <a:ahLst/>
          <a:cxnLst/>
          <a:rect l="0" t="0" r="0" b="0"/>
          <a:pathLst>
            <a:path>
              <a:moveTo>
                <a:pt x="1471026" y="0"/>
              </a:moveTo>
              <a:lnTo>
                <a:pt x="1471026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A0030E-B743-4209-B2E0-2952F10A268D}">
      <dsp:nvSpPr>
        <dsp:cNvPr id="0" name=""/>
        <dsp:cNvSpPr/>
      </dsp:nvSpPr>
      <dsp:spPr>
        <a:xfrm>
          <a:off x="735827" y="1221106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head</a:t>
          </a:r>
          <a:endParaRPr lang="en-IN" sz="800" kern="1200" dirty="0"/>
        </a:p>
      </dsp:txBody>
      <dsp:txXfrm>
        <a:off x="746874" y="1232153"/>
        <a:ext cx="543685" cy="355092"/>
      </dsp:txXfrm>
    </dsp:sp>
    <dsp:sp modelId="{A364FA70-34A6-42FC-8A39-C64520036332}">
      <dsp:nvSpPr>
        <dsp:cNvPr id="0" name=""/>
        <dsp:cNvSpPr/>
      </dsp:nvSpPr>
      <dsp:spPr>
        <a:xfrm>
          <a:off x="283203" y="159829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735513" y="0"/>
              </a:moveTo>
              <a:lnTo>
                <a:pt x="735513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9B7FB-6618-492A-B3DE-4F08AFF3FD9E}">
      <dsp:nvSpPr>
        <dsp:cNvPr id="0" name=""/>
        <dsp:cNvSpPr/>
      </dsp:nvSpPr>
      <dsp:spPr>
        <a:xfrm>
          <a:off x="313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11360" y="1760214"/>
        <a:ext cx="543685" cy="355092"/>
      </dsp:txXfrm>
    </dsp:sp>
    <dsp:sp modelId="{75464043-2839-4B5B-A37C-AD880C99EE0B}">
      <dsp:nvSpPr>
        <dsp:cNvPr id="0" name=""/>
        <dsp:cNvSpPr/>
      </dsp:nvSpPr>
      <dsp:spPr>
        <a:xfrm>
          <a:off x="972996" y="159829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3DB19-0B69-427D-BC6C-09072BA1D432}">
      <dsp:nvSpPr>
        <dsp:cNvPr id="0" name=""/>
        <dsp:cNvSpPr/>
      </dsp:nvSpPr>
      <dsp:spPr>
        <a:xfrm>
          <a:off x="735827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title</a:t>
          </a:r>
          <a:endParaRPr lang="en-IN" sz="800" kern="1200" dirty="0"/>
        </a:p>
      </dsp:txBody>
      <dsp:txXfrm>
        <a:off x="746874" y="1760214"/>
        <a:ext cx="543685" cy="355092"/>
      </dsp:txXfrm>
    </dsp:sp>
    <dsp:sp modelId="{0C54AF0F-C6AF-4B3F-8B20-730E3E500EA3}">
      <dsp:nvSpPr>
        <dsp:cNvPr id="0" name=""/>
        <dsp:cNvSpPr/>
      </dsp:nvSpPr>
      <dsp:spPr>
        <a:xfrm>
          <a:off x="972996" y="212635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7DD3B-8FBC-4EE8-8E2A-CF495B2EA944}">
      <dsp:nvSpPr>
        <dsp:cNvPr id="0" name=""/>
        <dsp:cNvSpPr/>
      </dsp:nvSpPr>
      <dsp:spPr>
        <a:xfrm>
          <a:off x="735827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Tree</a:t>
          </a:r>
          <a:endParaRPr lang="en-IN" sz="800" kern="1200" dirty="0"/>
        </a:p>
      </dsp:txBody>
      <dsp:txXfrm>
        <a:off x="746874" y="2288275"/>
        <a:ext cx="543685" cy="355092"/>
      </dsp:txXfrm>
    </dsp:sp>
    <dsp:sp modelId="{2B1D1363-A3C3-440F-9C44-DC1A7FFE3D82}">
      <dsp:nvSpPr>
        <dsp:cNvPr id="0" name=""/>
        <dsp:cNvSpPr/>
      </dsp:nvSpPr>
      <dsp:spPr>
        <a:xfrm>
          <a:off x="1018716" y="159829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735513" y="75437"/>
              </a:lnTo>
              <a:lnTo>
                <a:pt x="735513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ED282-35E7-4813-AC40-3731E22D46C1}">
      <dsp:nvSpPr>
        <dsp:cNvPr id="0" name=""/>
        <dsp:cNvSpPr/>
      </dsp:nvSpPr>
      <dsp:spPr>
        <a:xfrm>
          <a:off x="1471340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1482387" y="1760214"/>
        <a:ext cx="543685" cy="355092"/>
      </dsp:txXfrm>
    </dsp:sp>
    <dsp:sp modelId="{E4146B34-F1C5-4DEC-955E-8C02896444BF}">
      <dsp:nvSpPr>
        <dsp:cNvPr id="0" name=""/>
        <dsp:cNvSpPr/>
      </dsp:nvSpPr>
      <dsp:spPr>
        <a:xfrm>
          <a:off x="2373741" y="1070232"/>
          <a:ext cx="116001" cy="150874"/>
        </a:xfrm>
        <a:custGeom>
          <a:avLst/>
          <a:gdLst/>
          <a:ahLst/>
          <a:cxnLst/>
          <a:rect l="0" t="0" r="0" b="0"/>
          <a:pathLst>
            <a:path>
              <a:moveTo>
                <a:pt x="116001" y="0"/>
              </a:moveTo>
              <a:lnTo>
                <a:pt x="116001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9F913-E596-40B9-B2D6-A21CE3FBB53F}">
      <dsp:nvSpPr>
        <dsp:cNvPr id="0" name=""/>
        <dsp:cNvSpPr/>
      </dsp:nvSpPr>
      <dsp:spPr>
        <a:xfrm>
          <a:off x="2090851" y="1221106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2101898" y="1232153"/>
        <a:ext cx="543685" cy="355092"/>
      </dsp:txXfrm>
    </dsp:sp>
    <dsp:sp modelId="{285E8AA7-791B-4734-A904-4B23275D63CC}">
      <dsp:nvSpPr>
        <dsp:cNvPr id="0" name=""/>
        <dsp:cNvSpPr/>
      </dsp:nvSpPr>
      <dsp:spPr>
        <a:xfrm>
          <a:off x="2489743" y="1070232"/>
          <a:ext cx="1471026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1471026" y="75437"/>
              </a:lnTo>
              <a:lnTo>
                <a:pt x="1471026" y="15087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F1960-E960-42AD-8AF8-27BC37F2F0A2}">
      <dsp:nvSpPr>
        <dsp:cNvPr id="0" name=""/>
        <dsp:cNvSpPr/>
      </dsp:nvSpPr>
      <dsp:spPr>
        <a:xfrm>
          <a:off x="3677880" y="1221106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body</a:t>
          </a:r>
          <a:endParaRPr lang="en-IN" sz="800" kern="1200" dirty="0"/>
        </a:p>
      </dsp:txBody>
      <dsp:txXfrm>
        <a:off x="3688927" y="1232153"/>
        <a:ext cx="543685" cy="355092"/>
      </dsp:txXfrm>
    </dsp:sp>
    <dsp:sp modelId="{C498D0B1-6D9A-4A86-8C59-75A2D74EA6F1}">
      <dsp:nvSpPr>
        <dsp:cNvPr id="0" name=""/>
        <dsp:cNvSpPr/>
      </dsp:nvSpPr>
      <dsp:spPr>
        <a:xfrm>
          <a:off x="2489743" y="1598293"/>
          <a:ext cx="1471026" cy="150874"/>
        </a:xfrm>
        <a:custGeom>
          <a:avLst/>
          <a:gdLst/>
          <a:ahLst/>
          <a:cxnLst/>
          <a:rect l="0" t="0" r="0" b="0"/>
          <a:pathLst>
            <a:path>
              <a:moveTo>
                <a:pt x="1471026" y="0"/>
              </a:moveTo>
              <a:lnTo>
                <a:pt x="1471026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19E89-F60B-41BB-B26F-1D84F300E73F}">
      <dsp:nvSpPr>
        <dsp:cNvPr id="0" name=""/>
        <dsp:cNvSpPr/>
      </dsp:nvSpPr>
      <dsp:spPr>
        <a:xfrm>
          <a:off x="2206853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2217900" y="1760214"/>
        <a:ext cx="543685" cy="355092"/>
      </dsp:txXfrm>
    </dsp:sp>
    <dsp:sp modelId="{15B374FE-153D-4D1F-8A8D-57A765F91647}">
      <dsp:nvSpPr>
        <dsp:cNvPr id="0" name=""/>
        <dsp:cNvSpPr/>
      </dsp:nvSpPr>
      <dsp:spPr>
        <a:xfrm>
          <a:off x="3225256" y="159829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735513" y="0"/>
              </a:moveTo>
              <a:lnTo>
                <a:pt x="735513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AE502-96C2-4AE6-93E0-BF2830B6CE6B}">
      <dsp:nvSpPr>
        <dsp:cNvPr id="0" name=""/>
        <dsp:cNvSpPr/>
      </dsp:nvSpPr>
      <dsp:spPr>
        <a:xfrm>
          <a:off x="2942366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h1</a:t>
          </a:r>
          <a:endParaRPr lang="en-IN" sz="800" kern="1200" dirty="0"/>
        </a:p>
      </dsp:txBody>
      <dsp:txXfrm>
        <a:off x="2953413" y="1760214"/>
        <a:ext cx="543685" cy="355092"/>
      </dsp:txXfrm>
    </dsp:sp>
    <dsp:sp modelId="{1A57F245-BAC6-47E6-ADFF-E5394C09B018}">
      <dsp:nvSpPr>
        <dsp:cNvPr id="0" name=""/>
        <dsp:cNvSpPr/>
      </dsp:nvSpPr>
      <dsp:spPr>
        <a:xfrm>
          <a:off x="2489743" y="212635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735513" y="0"/>
              </a:moveTo>
              <a:lnTo>
                <a:pt x="735513" y="75437"/>
              </a:lnTo>
              <a:lnTo>
                <a:pt x="0" y="75437"/>
              </a:lnTo>
              <a:lnTo>
                <a:pt x="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D3D9B-4897-41A1-AD79-7945F451DF24}">
      <dsp:nvSpPr>
        <dsp:cNvPr id="0" name=""/>
        <dsp:cNvSpPr/>
      </dsp:nvSpPr>
      <dsp:spPr>
        <a:xfrm>
          <a:off x="2206853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2217900" y="2288275"/>
        <a:ext cx="543685" cy="355092"/>
      </dsp:txXfrm>
    </dsp:sp>
    <dsp:sp modelId="{9FB1AC4A-2664-4AED-A474-B45F42F47FEE}">
      <dsp:nvSpPr>
        <dsp:cNvPr id="0" name=""/>
        <dsp:cNvSpPr/>
      </dsp:nvSpPr>
      <dsp:spPr>
        <a:xfrm>
          <a:off x="3179536" y="212635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F0D66-4230-4DA6-A0A9-9C7011D661A2}">
      <dsp:nvSpPr>
        <dsp:cNvPr id="0" name=""/>
        <dsp:cNvSpPr/>
      </dsp:nvSpPr>
      <dsp:spPr>
        <a:xfrm>
          <a:off x="2942366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Comment</a:t>
          </a:r>
          <a:endParaRPr lang="en-IN" sz="800" kern="1200" dirty="0"/>
        </a:p>
      </dsp:txBody>
      <dsp:txXfrm>
        <a:off x="2953413" y="2288275"/>
        <a:ext cx="543685" cy="355092"/>
      </dsp:txXfrm>
    </dsp:sp>
    <dsp:sp modelId="{529DAE1D-3424-44CB-A353-8AD70A492593}">
      <dsp:nvSpPr>
        <dsp:cNvPr id="0" name=""/>
        <dsp:cNvSpPr/>
      </dsp:nvSpPr>
      <dsp:spPr>
        <a:xfrm>
          <a:off x="3225256" y="212635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735513" y="75437"/>
              </a:lnTo>
              <a:lnTo>
                <a:pt x="735513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C1453-D829-4D16-BC42-E18A365065E1}">
      <dsp:nvSpPr>
        <dsp:cNvPr id="0" name=""/>
        <dsp:cNvSpPr/>
      </dsp:nvSpPr>
      <dsp:spPr>
        <a:xfrm>
          <a:off x="3677880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Hello</a:t>
          </a:r>
          <a:endParaRPr lang="en-IN" sz="800" kern="1200" dirty="0"/>
        </a:p>
      </dsp:txBody>
      <dsp:txXfrm>
        <a:off x="3688927" y="2288275"/>
        <a:ext cx="543685" cy="355092"/>
      </dsp:txXfrm>
    </dsp:sp>
    <dsp:sp modelId="{9A7D5106-BD67-467D-8239-EB20F6823D83}">
      <dsp:nvSpPr>
        <dsp:cNvPr id="0" name=""/>
        <dsp:cNvSpPr/>
      </dsp:nvSpPr>
      <dsp:spPr>
        <a:xfrm>
          <a:off x="3915049" y="159829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3722D0-20A0-42CB-908A-3390C58BF032}">
      <dsp:nvSpPr>
        <dsp:cNvPr id="0" name=""/>
        <dsp:cNvSpPr/>
      </dsp:nvSpPr>
      <dsp:spPr>
        <a:xfrm>
          <a:off x="3677880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3688927" y="1760214"/>
        <a:ext cx="543685" cy="355092"/>
      </dsp:txXfrm>
    </dsp:sp>
    <dsp:sp modelId="{E6EC01B7-D500-424A-96E8-9C25E8E96BEA}">
      <dsp:nvSpPr>
        <dsp:cNvPr id="0" name=""/>
        <dsp:cNvSpPr/>
      </dsp:nvSpPr>
      <dsp:spPr>
        <a:xfrm>
          <a:off x="3960769" y="1598293"/>
          <a:ext cx="735513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735513" y="75437"/>
              </a:lnTo>
              <a:lnTo>
                <a:pt x="735513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B10A7-ACC2-4C88-9F75-11376140AB3E}">
      <dsp:nvSpPr>
        <dsp:cNvPr id="0" name=""/>
        <dsp:cNvSpPr/>
      </dsp:nvSpPr>
      <dsp:spPr>
        <a:xfrm>
          <a:off x="4413393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p</a:t>
          </a:r>
          <a:endParaRPr lang="en-IN" sz="800" kern="1200" dirty="0"/>
        </a:p>
      </dsp:txBody>
      <dsp:txXfrm>
        <a:off x="4424440" y="1760214"/>
        <a:ext cx="543685" cy="355092"/>
      </dsp:txXfrm>
    </dsp:sp>
    <dsp:sp modelId="{A0B58209-C95E-4654-844F-696F021B2E00}">
      <dsp:nvSpPr>
        <dsp:cNvPr id="0" name=""/>
        <dsp:cNvSpPr/>
      </dsp:nvSpPr>
      <dsp:spPr>
        <a:xfrm>
          <a:off x="4650563" y="2126353"/>
          <a:ext cx="91440" cy="15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98E45-FCC6-4CB4-AE95-BDF768EBFF08}">
      <dsp:nvSpPr>
        <dsp:cNvPr id="0" name=""/>
        <dsp:cNvSpPr/>
      </dsp:nvSpPr>
      <dsp:spPr>
        <a:xfrm>
          <a:off x="4413393" y="2277228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Para</a:t>
          </a:r>
          <a:endParaRPr lang="en-IN" sz="800" kern="1200" dirty="0"/>
        </a:p>
      </dsp:txBody>
      <dsp:txXfrm>
        <a:off x="4424440" y="2288275"/>
        <a:ext cx="543685" cy="355092"/>
      </dsp:txXfrm>
    </dsp:sp>
    <dsp:sp modelId="{E6F4ED39-1C46-4C78-A3CF-9DF1581528D7}">
      <dsp:nvSpPr>
        <dsp:cNvPr id="0" name=""/>
        <dsp:cNvSpPr/>
      </dsp:nvSpPr>
      <dsp:spPr>
        <a:xfrm>
          <a:off x="3960769" y="1598293"/>
          <a:ext cx="1471026" cy="150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37"/>
              </a:lnTo>
              <a:lnTo>
                <a:pt x="1471026" y="75437"/>
              </a:lnTo>
              <a:lnTo>
                <a:pt x="1471026" y="1508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5A848-B0F3-4384-A4DA-3F91F932F657}">
      <dsp:nvSpPr>
        <dsp:cNvPr id="0" name=""/>
        <dsp:cNvSpPr/>
      </dsp:nvSpPr>
      <dsp:spPr>
        <a:xfrm>
          <a:off x="5148906" y="1749167"/>
          <a:ext cx="565779" cy="377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kern="1200" dirty="0" smtClean="0"/>
            <a:t>Enter</a:t>
          </a:r>
          <a:endParaRPr lang="en-IN" sz="800" kern="1200" dirty="0"/>
        </a:p>
      </dsp:txBody>
      <dsp:txXfrm>
        <a:off x="5159953" y="1760214"/>
        <a:ext cx="543685" cy="355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Autofit/>
          </a:bodyPr>
          <a:lstStyle/>
          <a:p>
            <a:r>
              <a:rPr lang="en-IN" sz="28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 of an Element </a:t>
            </a:r>
            <a:r>
              <a:rPr lang="en-IN" sz="2800" b="1" u="sng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Element Node </a:t>
            </a: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of an Element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82278"/>
            <a:ext cx="26670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/>
              <a:t>&lt;html&gt;</a:t>
            </a:r>
          </a:p>
          <a:p>
            <a:pPr marL="0" indent="0">
              <a:buNone/>
            </a:pPr>
            <a:r>
              <a:rPr lang="en-IN" sz="1200" dirty="0" smtClean="0"/>
              <a:t>      &lt;</a:t>
            </a:r>
            <a:r>
              <a:rPr lang="en-IN" sz="1200" dirty="0"/>
              <a:t>head&gt;</a:t>
            </a:r>
          </a:p>
          <a:p>
            <a:pPr marL="0" indent="0">
              <a:buNone/>
            </a:pPr>
            <a:r>
              <a:rPr lang="en-IN" sz="1200" dirty="0" smtClean="0"/>
              <a:t>           &lt;title&gt;Tree</a:t>
            </a:r>
            <a:r>
              <a:rPr lang="en-IN" sz="1200" dirty="0"/>
              <a:t>&lt;/title&gt;</a:t>
            </a:r>
          </a:p>
          <a:p>
            <a:pPr marL="0" indent="0">
              <a:buNone/>
            </a:pPr>
            <a:r>
              <a:rPr lang="en-IN" sz="1200" dirty="0" smtClean="0"/>
              <a:t>     &lt;/</a:t>
            </a:r>
            <a:r>
              <a:rPr lang="en-IN" sz="1200" dirty="0"/>
              <a:t>head&gt;</a:t>
            </a:r>
          </a:p>
          <a:p>
            <a:pPr marL="0" indent="0">
              <a:buNone/>
            </a:pPr>
            <a:r>
              <a:rPr lang="en-IN" sz="1200" dirty="0" smtClean="0"/>
              <a:t>     &lt;</a:t>
            </a:r>
            <a:r>
              <a:rPr lang="en-IN" sz="1200" dirty="0"/>
              <a:t>body&gt;</a:t>
            </a:r>
          </a:p>
          <a:p>
            <a:pPr marL="0" indent="0">
              <a:buNone/>
            </a:pPr>
            <a:r>
              <a:rPr lang="en-IN" sz="1200" dirty="0" smtClean="0"/>
              <a:t>          &lt;h1&gt;</a:t>
            </a:r>
            <a:endParaRPr lang="en-IN" sz="1200" dirty="0"/>
          </a:p>
          <a:p>
            <a:pPr marL="0" indent="0">
              <a:buNone/>
            </a:pPr>
            <a:r>
              <a:rPr lang="en-IN" sz="1200" dirty="0" smtClean="0"/>
              <a:t>                 &lt;!-- </a:t>
            </a:r>
            <a:r>
              <a:rPr lang="en-IN" sz="1200" dirty="0"/>
              <a:t>This is Comment --&gt;</a:t>
            </a:r>
          </a:p>
          <a:p>
            <a:pPr marL="0" indent="0">
              <a:buNone/>
            </a:pPr>
            <a:r>
              <a:rPr lang="en-IN" sz="1200" dirty="0" smtClean="0"/>
              <a:t>                  Hello</a:t>
            </a:r>
            <a:endParaRPr lang="en-IN" sz="1200" dirty="0"/>
          </a:p>
          <a:p>
            <a:pPr marL="0" indent="0">
              <a:buNone/>
            </a:pPr>
            <a:r>
              <a:rPr lang="en-IN" sz="1200" dirty="0" smtClean="0"/>
              <a:t>        &lt;/</a:t>
            </a:r>
            <a:r>
              <a:rPr lang="en-IN" sz="1200" dirty="0"/>
              <a:t>h1&gt;</a:t>
            </a:r>
          </a:p>
          <a:p>
            <a:pPr marL="0" indent="0">
              <a:buNone/>
            </a:pPr>
            <a:r>
              <a:rPr lang="en-IN" sz="1200" dirty="0" smtClean="0"/>
              <a:t>       &lt;p&gt;Para&lt;/</a:t>
            </a:r>
            <a:r>
              <a:rPr lang="en-IN" sz="1200" dirty="0"/>
              <a:t>p&gt;</a:t>
            </a:r>
          </a:p>
          <a:p>
            <a:pPr marL="0" indent="0">
              <a:buNone/>
            </a:pPr>
            <a:r>
              <a:rPr lang="en-IN" sz="1200" dirty="0" smtClean="0"/>
              <a:t>   &lt;/</a:t>
            </a:r>
            <a:r>
              <a:rPr lang="en-IN" sz="1200" dirty="0"/>
              <a:t>body&gt;</a:t>
            </a:r>
          </a:p>
          <a:p>
            <a:pPr marL="0" indent="0">
              <a:buNone/>
            </a:pPr>
            <a:r>
              <a:rPr lang="en-IN" sz="1200" dirty="0"/>
              <a:t>&lt;/html&gt;</a:t>
            </a:r>
          </a:p>
          <a:p>
            <a:pPr marL="0" indent="0">
              <a:buNone/>
            </a:pPr>
            <a:endParaRPr lang="en-IN" sz="18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76291571"/>
              </p:ext>
            </p:extLst>
          </p:nvPr>
        </p:nvGraphicFramePr>
        <p:xfrm>
          <a:off x="2819400" y="1082278"/>
          <a:ext cx="57150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1463278"/>
            <a:ext cx="10761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Element Node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76600" y="1740277"/>
            <a:ext cx="381000" cy="56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3438328" y="1601778"/>
            <a:ext cx="1590872" cy="38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82335" y="1746954"/>
            <a:ext cx="757336" cy="1170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67672" y="1387078"/>
            <a:ext cx="10761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Element Node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917901" y="1664077"/>
            <a:ext cx="87835" cy="66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096000" y="1664077"/>
            <a:ext cx="457200" cy="1172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15200" y="1664077"/>
            <a:ext cx="152400" cy="1172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5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E6DE5F-6051-4D68-9D9B-3F2A0F70B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graphicEl>
                                              <a:dgm id="{A8E6DE5F-6051-4D68-9D9B-3F2A0F70B0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5A9824-5258-4028-9560-5BDEDFB530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graphicEl>
                                              <a:dgm id="{7B5A9824-5258-4028-9560-5BDEDFB530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A3B6A6-B248-4DE9-B08A-994A0DCFD5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graphicEl>
                                              <a:dgm id="{03A3B6A6-B248-4DE9-B08A-994A0DCFD5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C0DF14C-DA7B-403B-8015-FBBE394D1C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graphicEl>
                                              <a:dgm id="{BC0DF14C-DA7B-403B-8015-FBBE394D1C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A0030E-B743-4209-B2E0-2952F10A26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graphicEl>
                                              <a:dgm id="{A2A0030E-B743-4209-B2E0-2952F10A26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146B34-F1C5-4DEC-955E-8C0289644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graphicEl>
                                              <a:dgm id="{E4146B34-F1C5-4DEC-955E-8C02896444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39F913-E596-40B9-B2D6-A21CE3FBB5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graphicEl>
                                              <a:dgm id="{8E39F913-E596-40B9-B2D6-A21CE3FBB5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5E8AA7-791B-4734-A904-4B23275D63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graphicEl>
                                              <a:dgm id="{285E8AA7-791B-4734-A904-4B23275D63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9F1960-E960-42AD-8AF8-27BC37F2F0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graphicEl>
                                              <a:dgm id="{B89F1960-E960-42AD-8AF8-27BC37F2F0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64FA70-34A6-42FC-8A39-C64520036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graphicEl>
                                              <a:dgm id="{A364FA70-34A6-42FC-8A39-C645200363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F9B7FB-6618-492A-B3DE-4F08AFF3FD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graphicEl>
                                              <a:dgm id="{25F9B7FB-6618-492A-B3DE-4F08AFF3FD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464043-2839-4B5B-A37C-AD880C99E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graphicEl>
                                              <a:dgm id="{75464043-2839-4B5B-A37C-AD880C99EE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833DB19-0B69-427D-BC6C-09072BA1D4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">
                                            <p:graphicEl>
                                              <a:dgm id="{D833DB19-0B69-427D-BC6C-09072BA1D4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1D1363-A3C3-440F-9C44-DC1A7FFE3D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">
                                            <p:graphicEl>
                                              <a:dgm id="{2B1D1363-A3C3-440F-9C44-DC1A7FFE3D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DED282-35E7-4813-AC40-3731E22D46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">
                                            <p:graphicEl>
                                              <a:dgm id="{93DED282-35E7-4813-AC40-3731E22D46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98D0B1-6D9A-4A86-8C59-75A2D74EA6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">
                                            <p:graphicEl>
                                              <a:dgm id="{C498D0B1-6D9A-4A86-8C59-75A2D74EA6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819E89-F60B-41BB-B26F-1D84F300E7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">
                                            <p:graphicEl>
                                              <a:dgm id="{6A819E89-F60B-41BB-B26F-1D84F300E7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B374FE-153D-4D1F-8A8D-57A765F916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">
                                            <p:graphicEl>
                                              <a:dgm id="{15B374FE-153D-4D1F-8A8D-57A765F916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DAE502-96C2-4AE6-93E0-BF2830B6CE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">
                                            <p:graphicEl>
                                              <a:dgm id="{A6DAE502-96C2-4AE6-93E0-BF2830B6CE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7D5106-BD67-467D-8239-EB20F6823D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">
                                            <p:graphicEl>
                                              <a:dgm id="{9A7D5106-BD67-467D-8239-EB20F6823D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3722D0-20A0-42CB-908A-3390C58BF0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">
                                            <p:graphicEl>
                                              <a:dgm id="{3E3722D0-20A0-42CB-908A-3390C58BF0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6EC01B7-D500-424A-96E8-9C25E8E96B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">
                                            <p:graphicEl>
                                              <a:dgm id="{E6EC01B7-D500-424A-96E8-9C25E8E96B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CB10A7-ACC2-4C88-9F75-11376140A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">
                                            <p:graphicEl>
                                              <a:dgm id="{9CCB10A7-ACC2-4C88-9F75-11376140AB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6F4ED39-1C46-4C78-A3CF-9DF158152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">
                                            <p:graphicEl>
                                              <a:dgm id="{E6F4ED39-1C46-4C78-A3CF-9DF1581528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C5A848-B0F3-4384-A4DA-3F91F932F6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">
                                            <p:graphicEl>
                                              <a:dgm id="{26C5A848-B0F3-4384-A4DA-3F91F932F6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54AF0F-C6AF-4B3F-8B20-730E3E500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">
                                            <p:graphicEl>
                                              <a:dgm id="{0C54AF0F-C6AF-4B3F-8B20-730E3E500E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A7DD3B-8FBC-4EE8-8E2A-CF495B2EA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">
                                            <p:graphicEl>
                                              <a:dgm id="{59A7DD3B-8FBC-4EE8-8E2A-CF495B2EA9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57F245-BAC6-47E6-ADFF-E5394C09B0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">
                                            <p:graphicEl>
                                              <a:dgm id="{1A57F245-BAC6-47E6-ADFF-E5394C09B0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DD3D9B-4897-41A1-AD79-7945F451DF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">
                                            <p:graphicEl>
                                              <a:dgm id="{41DD3D9B-4897-41A1-AD79-7945F451DF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B1AC4A-2664-4AED-A474-B45F42F47F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">
                                            <p:graphicEl>
                                              <a:dgm id="{9FB1AC4A-2664-4AED-A474-B45F42F47F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AF0D66-4230-4DA6-A0A9-9C7011D661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">
                                            <p:graphicEl>
                                              <a:dgm id="{9AAF0D66-4230-4DA6-A0A9-9C7011D661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9DAE1D-3424-44CB-A353-8AD70A4925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">
                                            <p:graphicEl>
                                              <a:dgm id="{529DAE1D-3424-44CB-A353-8AD70A4925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9C1453-D829-4D16-BC42-E18A36506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">
                                            <p:graphicEl>
                                              <a:dgm id="{1F9C1453-D829-4D16-BC42-E18A365065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B58209-C95E-4654-844F-696F021B2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">
                                            <p:graphicEl>
                                              <a:dgm id="{A0B58209-C95E-4654-844F-696F021B2E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398E45-FCC6-4CB4-AE95-BDF768EBFF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">
                                            <p:graphicEl>
                                              <a:dgm id="{5C398E45-FCC6-4CB4-AE95-BDF768EBFF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Sub>
          <a:bldDgm bld="lvlOne"/>
        </p:bldSub>
      </p:bldGraphic>
      <p:bldP spid="6" grpId="0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lastChild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lastChild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read-only property returns the last child of the node. If its parent is an element, then the child is generally an element node, a text node, or a comment node. It returns null if there are no child elements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Whitespace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inside elements is considered as text, and text is considered as nodes.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Any whitespace will create a #text node, from a single space to multiple spaces, returns, tabs, and so on.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8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lastElementChild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lastElementChild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property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returns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element's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child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element node 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tree, or null if the node has no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children element.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ignores text node and comment node or any whitespaces.</a:t>
            </a:r>
          </a:p>
        </p:txBody>
      </p:sp>
    </p:spTree>
    <p:extLst>
      <p:ext uri="{BB962C8B-B14F-4D97-AF65-F5344CB8AC3E}">
        <p14:creationId xmlns:p14="http://schemas.microsoft.com/office/powerpoint/2010/main" val="220346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66867440"/>
              </p:ext>
            </p:extLst>
          </p:nvPr>
        </p:nvGraphicFramePr>
        <p:xfrm>
          <a:off x="1219200" y="590550"/>
          <a:ext cx="57150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971550"/>
            <a:ext cx="10761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Element Node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76400" y="1248549"/>
            <a:ext cx="381000" cy="56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1838128" y="1110050"/>
            <a:ext cx="1590872" cy="38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82135" y="1255226"/>
            <a:ext cx="757336" cy="1170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67472" y="895350"/>
            <a:ext cx="10761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Element Node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317701" y="1172349"/>
            <a:ext cx="87835" cy="66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495800" y="1172349"/>
            <a:ext cx="457200" cy="1172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15000" y="1172349"/>
            <a:ext cx="152400" cy="1172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19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previousSibling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previousSibling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read-only property returns the node immediately preceding the specified one in its parent's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childNodes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list, or null if the specified node is the first in that list. It includes text node and comment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node or any whitespace.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8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previousElementSibling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previousElementSibling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property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returns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element node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immediately preceding the specified one in its parent's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node 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or null if the specified node is the first in that list. 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ignores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text node and comment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node or any whitespace.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4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66867440"/>
              </p:ext>
            </p:extLst>
          </p:nvPr>
        </p:nvGraphicFramePr>
        <p:xfrm>
          <a:off x="1219200" y="590550"/>
          <a:ext cx="57150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971550"/>
            <a:ext cx="10761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Element Node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76400" y="1248549"/>
            <a:ext cx="381000" cy="56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1838128" y="1110050"/>
            <a:ext cx="1590872" cy="38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82135" y="1255226"/>
            <a:ext cx="757336" cy="1170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67472" y="895350"/>
            <a:ext cx="10761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Element Node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317701" y="1172349"/>
            <a:ext cx="87835" cy="66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495800" y="1172349"/>
            <a:ext cx="457200" cy="1172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15000" y="1172349"/>
            <a:ext cx="152400" cy="1172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19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nextSibling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nextSibling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read-only property returns the node immediately following the specified one in its parent's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childNodes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list, or null if the specified node is the last node in that list. 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includes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text node and comment node or any whitespace.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0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nextElementSibling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nextElementSibling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read-only property returns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element node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immediately following the specified one in its parent's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list, or null if the specified node is the last node in that list. It ignores text node and comment node or any whitespace.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01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66867440"/>
              </p:ext>
            </p:extLst>
          </p:nvPr>
        </p:nvGraphicFramePr>
        <p:xfrm>
          <a:off x="1219200" y="590550"/>
          <a:ext cx="57150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971550"/>
            <a:ext cx="10761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Element Node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76400" y="1248549"/>
            <a:ext cx="381000" cy="56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1838128" y="1110050"/>
            <a:ext cx="1590872" cy="38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82135" y="1255226"/>
            <a:ext cx="757336" cy="1170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67472" y="895350"/>
            <a:ext cx="10761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Element Node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317701" y="1172349"/>
            <a:ext cx="87835" cy="66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495800" y="1172349"/>
            <a:ext cx="457200" cy="1172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15000" y="1172349"/>
            <a:ext cx="152400" cy="1172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19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>
                <a:latin typeface="Times New Roman" pitchFamily="18" charset="0"/>
                <a:cs typeface="Times New Roman" pitchFamily="18" charset="0"/>
              </a:rPr>
              <a:t>ownerDocument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ownerDocument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read-only property returns the top-level document object for this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node. 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HTML, the HTML document itself is always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ownerDocument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an element.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46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DOM Traversal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8915400" cy="3962400"/>
          </a:xfrm>
        </p:spPr>
        <p:txBody>
          <a:bodyPr>
            <a:noAutofit/>
          </a:bodyPr>
          <a:lstStyle/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parentNode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– Returns parent node</a:t>
            </a: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parentElement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– Returns parent element node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childNodes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– Returns collection of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element’s child nodes (including text and comment nodes)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children – Returns a collection of an element’s child element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node (do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not include text and comment nodes)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firstChild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– Returns first child node of an element (it can be text or comment node)</a:t>
            </a: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firstElementChild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– Returns first child element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node of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an element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lastChild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last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child node of an element (it can be text or comment node)</a:t>
            </a: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lastElementChild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– Returns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last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child element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node of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element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previousSibling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previous node of same level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(it can be text or comment node)</a:t>
            </a: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previousElementSibling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– Returns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previous element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node of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same level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nextSibling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- Returns next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node of same level (it can be text or comment node)</a:t>
            </a: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nextElementSibling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– Returns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next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element of same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level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46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parentNode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parentElement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parentNode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read-only property returns the parent of the specified node in the DOM tree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parentElement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property returns the parent element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specified element. If the parent node is not an element node, it returns null. </a:t>
            </a:r>
          </a:p>
          <a:p>
            <a:pPr marL="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44612833"/>
              </p:ext>
            </p:extLst>
          </p:nvPr>
        </p:nvGraphicFramePr>
        <p:xfrm>
          <a:off x="2743200" y="1885950"/>
          <a:ext cx="57150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0" y="2266950"/>
            <a:ext cx="10761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Element Node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00400" y="2543949"/>
            <a:ext cx="381000" cy="56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3362128" y="2405450"/>
            <a:ext cx="1590872" cy="38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06135" y="2550626"/>
            <a:ext cx="757336" cy="1170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91472" y="2190750"/>
            <a:ext cx="10761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Element Node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841701" y="2467749"/>
            <a:ext cx="87835" cy="66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019800" y="2467749"/>
            <a:ext cx="457200" cy="1172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39000" y="2467749"/>
            <a:ext cx="152400" cy="1172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20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6" grpId="0">
        <p:bldAsOne/>
      </p:bldGraphic>
      <p:bldP spid="7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childNodes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childNode</a:t>
            </a:r>
            <a:r>
              <a:rPr lang="en-US" sz="1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read-only property returns a live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NodeList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of child nodes of the given element where the first child node is assigned index 0.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childNodes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includes all child nodes, including non-element nodes like text and comment nodes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Whitespace inside elements is considered as text, and text is considered as nodes.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whitespace will create a #text node, from a single space to multiple spaces, returns, tabs, and so 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You can use the length property of 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NodeList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object to determine the number of child nodes, then you can loop through all child nodes and extract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other info.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children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children property returns collection of child elements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given element where the first child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assigned index 0.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children includes only element node (no whitespace, text node and comment node).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 can use the length property of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NodeList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object to determine the number of child nodes, then you can loop through all child nodes and extract the other info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9961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91824064"/>
              </p:ext>
            </p:extLst>
          </p:nvPr>
        </p:nvGraphicFramePr>
        <p:xfrm>
          <a:off x="1219200" y="590550"/>
          <a:ext cx="57150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971550"/>
            <a:ext cx="10761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Element Node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76400" y="1248549"/>
            <a:ext cx="381000" cy="56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1838128" y="1110050"/>
            <a:ext cx="1590872" cy="38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82135" y="1255226"/>
            <a:ext cx="757336" cy="1170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67472" y="895350"/>
            <a:ext cx="10761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Element Node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317701" y="1172349"/>
            <a:ext cx="87835" cy="66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495800" y="1172349"/>
            <a:ext cx="457200" cy="1172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15000" y="1172349"/>
            <a:ext cx="152400" cy="1172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97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firstChild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firstChild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property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returns the node's first child in the tree, or null if the node has no children. If the node is a Document, it returns the first node in the list of its direct children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It includes text node and comment node.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Whitespace inside elements is considered as text, and text is considered as nodes.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Any whitespace will create a #text node, from a single space to multiple spaces, returns, tabs, and so on.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26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firstElementChild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firstElementChild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property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returns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element's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first child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element node 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tree, or null if the node has no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children element.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ignores text node and comment node or any whitespaces.</a:t>
            </a:r>
          </a:p>
        </p:txBody>
      </p:sp>
    </p:spTree>
    <p:extLst>
      <p:ext uri="{BB962C8B-B14F-4D97-AF65-F5344CB8AC3E}">
        <p14:creationId xmlns:p14="http://schemas.microsoft.com/office/powerpoint/2010/main" val="67276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54623361"/>
              </p:ext>
            </p:extLst>
          </p:nvPr>
        </p:nvGraphicFramePr>
        <p:xfrm>
          <a:off x="1219200" y="590550"/>
          <a:ext cx="57150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971550"/>
            <a:ext cx="10761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Element Node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76400" y="1248549"/>
            <a:ext cx="381000" cy="56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1838128" y="1110050"/>
            <a:ext cx="1590872" cy="38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82135" y="1255226"/>
            <a:ext cx="757336" cy="1170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67472" y="895350"/>
            <a:ext cx="10761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Element Node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317701" y="1172349"/>
            <a:ext cx="87835" cy="66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495800" y="1172349"/>
            <a:ext cx="457200" cy="1172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15000" y="1172349"/>
            <a:ext cx="152400" cy="1172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7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1051</Words>
  <Application>Microsoft Office PowerPoint</Application>
  <PresentationFormat>On-screen Show (16:9)</PresentationFormat>
  <Paragraphs>200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Node of an Element vs Element Node of an Element</vt:lpstr>
      <vt:lpstr>DOM Traversal</vt:lpstr>
      <vt:lpstr>parentNode and parentElement</vt:lpstr>
      <vt:lpstr>childNodes</vt:lpstr>
      <vt:lpstr>children</vt:lpstr>
      <vt:lpstr>PowerPoint Presentation</vt:lpstr>
      <vt:lpstr>firstChild</vt:lpstr>
      <vt:lpstr>firstElementChild</vt:lpstr>
      <vt:lpstr>PowerPoint Presentation</vt:lpstr>
      <vt:lpstr>lastChild</vt:lpstr>
      <vt:lpstr>lastElementChild</vt:lpstr>
      <vt:lpstr>PowerPoint Presentation</vt:lpstr>
      <vt:lpstr>previousSibling</vt:lpstr>
      <vt:lpstr>previousElementSibling</vt:lpstr>
      <vt:lpstr>PowerPoint Presentation</vt:lpstr>
      <vt:lpstr>nextSibling</vt:lpstr>
      <vt:lpstr>nextElementSibling</vt:lpstr>
      <vt:lpstr>PowerPoint Presentation</vt:lpstr>
      <vt:lpstr>ownerDocument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of an Element vs Element Node of an Element</dc:title>
  <dc:creator>RK</dc:creator>
  <cp:lastModifiedBy>Windows User</cp:lastModifiedBy>
  <cp:revision>16</cp:revision>
  <dcterms:created xsi:type="dcterms:W3CDTF">2006-08-16T00:00:00Z</dcterms:created>
  <dcterms:modified xsi:type="dcterms:W3CDTF">2018-07-13T19:32:07Z</dcterms:modified>
</cp:coreProperties>
</file>