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Nodes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667000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createTextNode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(string)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createComment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(string)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createDocumentFragment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Create Element Node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create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HTML element specified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HTMLUnknownElement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isn't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recognized. 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the New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(“h2”);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Create Text Node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createTextNode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create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Node with the specified Text (string).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createTextNode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(string)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nTNode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document.createTextNode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2000" dirty="0"/>
              <a:t>Text Created by </a:t>
            </a:r>
            <a:r>
              <a:rPr lang="en-IN" sz="2000" dirty="0" smtClean="0"/>
              <a:t>JavaScript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Create Comment Node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createComment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create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Comment Node with the specified string and returns it.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createComment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(string)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document.createComment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(“I am new Comment”);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Document Fragment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DocumentFragment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interface represents a minimal document object that has no parent.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common use for Document Fragment is to create one, assemble a DOM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within it, then append or insert the fragment into the DOM using Node interface methods such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) 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insertBefore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).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fragment isn't part of the active document tree structure, changes made to the fragment don't affect the document.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moves the fragment's nodes into the DOM, leaving behind an empty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Document Fragment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empty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Document Fragment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be created using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document.createDocumentFragment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Create Document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Fragment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createDocumentFragment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creates a imaginary Node object, with all the properties and methods of the Node 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&lt;div&gt;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&lt;h1&gt;item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&lt;/h1&gt;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document.createDocumentFragment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272</Words>
  <Application>Microsoft Office PowerPoint</Application>
  <PresentationFormat>On-screen Show (16:9)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Creating Nodes</vt:lpstr>
      <vt:lpstr>Create Element Node</vt:lpstr>
      <vt:lpstr>Create Text Node</vt:lpstr>
      <vt:lpstr>Create Comment Node</vt:lpstr>
      <vt:lpstr>Document Fragment</vt:lpstr>
      <vt:lpstr>Create Document Fragment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 Object</dc:title>
  <dc:creator>RK</dc:creator>
  <cp:lastModifiedBy>Windows User</cp:lastModifiedBy>
  <cp:revision>19</cp:revision>
  <dcterms:created xsi:type="dcterms:W3CDTF">2006-08-16T00:00:00Z</dcterms:created>
  <dcterms:modified xsi:type="dcterms:W3CDTF">2018-07-14T18:07:24Z</dcterms:modified>
</cp:coreProperties>
</file>