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53FAA1-B8BD-47AB-857A-6412F415DD6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4D56822-83BA-42AE-A53F-E24D406704C8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p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A4695FF7-F1DF-452B-A418-E6AF09626B96}" type="parTrans" cxnId="{83DFB387-B4EC-4FBD-B12E-FB8FEF80F00E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1306A4E2-D54D-4CB3-A485-B86D70D7A494}" type="sibTrans" cxnId="{83DFB387-B4EC-4FBD-B12E-FB8FEF80F00E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B6C6CFA9-0F80-4E8B-AA91-5E7CA228CED0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I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D8A54309-BF25-44B5-837C-A720242970DB}" type="parTrans" cxnId="{B462A918-F9D3-4F60-B4A8-69CD1BF4C24D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63ED15CA-D979-420F-ADA7-1B4E8FFB5397}" type="sibTrans" cxnId="{B462A918-F9D3-4F60-B4A8-69CD1BF4C24D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5FD34050-3F4C-4D7B-BDB6-8074EC55566C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am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649C96D0-BD91-4853-ACC3-5419D4E718F2}" type="parTrans" cxnId="{8EFEB933-050E-4D27-B1B0-1A45ED8898BB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92F132A5-7093-40DF-B1A5-D3AB391B9B76}" type="sibTrans" cxnId="{8EFEB933-050E-4D27-B1B0-1A45ED8898BB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3B8CE24F-B0EC-4329-AA23-9E853E0779E4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Paragraph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107501C6-F47A-4635-A698-A67DBFC37DFC}" type="parTrans" cxnId="{BD7A7F74-07D3-41C9-A865-DB2140DB8AD7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2A534F73-EE7A-4011-A7F0-E4741205E4D0}" type="sibTrans" cxnId="{BD7A7F74-07D3-41C9-A865-DB2140DB8AD7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C94FCCA9-AD53-485D-98C7-E6056C5C5EA8}" type="pres">
      <dgm:prSet presAssocID="{0853FAA1-B8BD-47AB-857A-6412F415DD6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C65CFD8-FF7D-4C5E-BB36-F83A9C6F9C20}" type="pres">
      <dgm:prSet presAssocID="{0853FAA1-B8BD-47AB-857A-6412F415DD60}" presName="hierFlow" presStyleCnt="0"/>
      <dgm:spPr/>
    </dgm:pt>
    <dgm:pt modelId="{E7C326AE-4C92-4B0E-BEE3-0752E461F4FA}" type="pres">
      <dgm:prSet presAssocID="{0853FAA1-B8BD-47AB-857A-6412F415DD6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6714FF1-7F29-4085-8AF1-720286D057F3}" type="pres">
      <dgm:prSet presAssocID="{D4D56822-83BA-42AE-A53F-E24D406704C8}" presName="Name14" presStyleCnt="0"/>
      <dgm:spPr/>
    </dgm:pt>
    <dgm:pt modelId="{256E0E3B-410C-4D74-B41E-3ECD09B3111A}" type="pres">
      <dgm:prSet presAssocID="{D4D56822-83BA-42AE-A53F-E24D406704C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D5A4410-EB0F-43F4-B20B-29F1947ABD15}" type="pres">
      <dgm:prSet presAssocID="{D4D56822-83BA-42AE-A53F-E24D406704C8}" presName="hierChild2" presStyleCnt="0"/>
      <dgm:spPr/>
    </dgm:pt>
    <dgm:pt modelId="{3817BF3A-D733-4DCA-AA7F-662177460B5B}" type="pres">
      <dgm:prSet presAssocID="{D8A54309-BF25-44B5-837C-A720242970DB}" presName="Name19" presStyleLbl="parChTrans1D2" presStyleIdx="0" presStyleCnt="3"/>
      <dgm:spPr/>
      <dgm:t>
        <a:bodyPr/>
        <a:lstStyle/>
        <a:p>
          <a:endParaRPr lang="en-IN"/>
        </a:p>
      </dgm:t>
    </dgm:pt>
    <dgm:pt modelId="{EC4A7C71-5A3F-4AB1-83E2-DABC2840C477}" type="pres">
      <dgm:prSet presAssocID="{B6C6CFA9-0F80-4E8B-AA91-5E7CA228CED0}" presName="Name21" presStyleCnt="0"/>
      <dgm:spPr/>
    </dgm:pt>
    <dgm:pt modelId="{ECD5B810-F871-4A86-8D58-A32442E91379}" type="pres">
      <dgm:prSet presAssocID="{B6C6CFA9-0F80-4E8B-AA91-5E7CA228CED0}" presName="level2Shape" presStyleLbl="node2" presStyleIdx="0" presStyleCnt="3"/>
      <dgm:spPr/>
      <dgm:t>
        <a:bodyPr/>
        <a:lstStyle/>
        <a:p>
          <a:endParaRPr lang="en-IN"/>
        </a:p>
      </dgm:t>
    </dgm:pt>
    <dgm:pt modelId="{A478C802-6429-429C-AE8D-E0FBD07539F6}" type="pres">
      <dgm:prSet presAssocID="{B6C6CFA9-0F80-4E8B-AA91-5E7CA228CED0}" presName="hierChild3" presStyleCnt="0"/>
      <dgm:spPr/>
    </dgm:pt>
    <dgm:pt modelId="{60BD820D-E4B1-483B-9817-844805CA36AF}" type="pres">
      <dgm:prSet presAssocID="{649C96D0-BD91-4853-ACC3-5419D4E718F2}" presName="Name19" presStyleLbl="parChTrans1D2" presStyleIdx="1" presStyleCnt="3"/>
      <dgm:spPr/>
      <dgm:t>
        <a:bodyPr/>
        <a:lstStyle/>
        <a:p>
          <a:endParaRPr lang="en-IN"/>
        </a:p>
      </dgm:t>
    </dgm:pt>
    <dgm:pt modelId="{1B1A6DBC-8D4E-4A44-A7DE-7ABFBCE8B2C7}" type="pres">
      <dgm:prSet presAssocID="{5FD34050-3F4C-4D7B-BDB6-8074EC55566C}" presName="Name21" presStyleCnt="0"/>
      <dgm:spPr/>
    </dgm:pt>
    <dgm:pt modelId="{96B85CA1-1EA8-4ABF-BFB3-3AF8CADED84F}" type="pres">
      <dgm:prSet presAssocID="{5FD34050-3F4C-4D7B-BDB6-8074EC55566C}" presName="level2Shape" presStyleLbl="node2" presStyleIdx="1" presStyleCnt="3"/>
      <dgm:spPr/>
      <dgm:t>
        <a:bodyPr/>
        <a:lstStyle/>
        <a:p>
          <a:endParaRPr lang="en-IN"/>
        </a:p>
      </dgm:t>
    </dgm:pt>
    <dgm:pt modelId="{544758AD-7ACB-43D4-8D47-844A24FEEF94}" type="pres">
      <dgm:prSet presAssocID="{5FD34050-3F4C-4D7B-BDB6-8074EC55566C}" presName="hierChild3" presStyleCnt="0"/>
      <dgm:spPr/>
    </dgm:pt>
    <dgm:pt modelId="{40A51FBB-1A0F-4F91-99B7-80EBB6878ACF}" type="pres">
      <dgm:prSet presAssocID="{107501C6-F47A-4635-A698-A67DBFC37DFC}" presName="Name19" presStyleLbl="parChTrans1D2" presStyleIdx="2" presStyleCnt="3"/>
      <dgm:spPr/>
      <dgm:t>
        <a:bodyPr/>
        <a:lstStyle/>
        <a:p>
          <a:endParaRPr lang="en-IN"/>
        </a:p>
      </dgm:t>
    </dgm:pt>
    <dgm:pt modelId="{12D3631E-50AC-4BE0-9F9D-70EF25324458}" type="pres">
      <dgm:prSet presAssocID="{3B8CE24F-B0EC-4329-AA23-9E853E0779E4}" presName="Name21" presStyleCnt="0"/>
      <dgm:spPr/>
    </dgm:pt>
    <dgm:pt modelId="{95C475DD-B0C9-47D8-9F7C-260F6890414F}" type="pres">
      <dgm:prSet presAssocID="{3B8CE24F-B0EC-4329-AA23-9E853E0779E4}" presName="level2Shape" presStyleLbl="node2" presStyleIdx="2" presStyleCnt="3"/>
      <dgm:spPr/>
      <dgm:t>
        <a:bodyPr/>
        <a:lstStyle/>
        <a:p>
          <a:endParaRPr lang="en-IN"/>
        </a:p>
      </dgm:t>
    </dgm:pt>
    <dgm:pt modelId="{83D5CABC-2A36-45AE-8BA3-4C12762C6B04}" type="pres">
      <dgm:prSet presAssocID="{3B8CE24F-B0EC-4329-AA23-9E853E0779E4}" presName="hierChild3" presStyleCnt="0"/>
      <dgm:spPr/>
    </dgm:pt>
    <dgm:pt modelId="{40E1850B-A7B3-47B4-A1A9-E2D4E4FAFB2C}" type="pres">
      <dgm:prSet presAssocID="{0853FAA1-B8BD-47AB-857A-6412F415DD60}" presName="bgShapesFlow" presStyleCnt="0"/>
      <dgm:spPr/>
    </dgm:pt>
  </dgm:ptLst>
  <dgm:cxnLst>
    <dgm:cxn modelId="{1CC3D0D0-7085-4B0B-80D5-E187221A2E11}" type="presOf" srcId="{D4D56822-83BA-42AE-A53F-E24D406704C8}" destId="{256E0E3B-410C-4D74-B41E-3ECD09B3111A}" srcOrd="0" destOrd="0" presId="urn:microsoft.com/office/officeart/2005/8/layout/hierarchy6"/>
    <dgm:cxn modelId="{91860322-CF2B-4981-9D5A-1C618E4C7013}" type="presOf" srcId="{649C96D0-BD91-4853-ACC3-5419D4E718F2}" destId="{60BD820D-E4B1-483B-9817-844805CA36AF}" srcOrd="0" destOrd="0" presId="urn:microsoft.com/office/officeart/2005/8/layout/hierarchy6"/>
    <dgm:cxn modelId="{83DFB387-B4EC-4FBD-B12E-FB8FEF80F00E}" srcId="{0853FAA1-B8BD-47AB-857A-6412F415DD60}" destId="{D4D56822-83BA-42AE-A53F-E24D406704C8}" srcOrd="0" destOrd="0" parTransId="{A4695FF7-F1DF-452B-A418-E6AF09626B96}" sibTransId="{1306A4E2-D54D-4CB3-A485-B86D70D7A494}"/>
    <dgm:cxn modelId="{B462A918-F9D3-4F60-B4A8-69CD1BF4C24D}" srcId="{D4D56822-83BA-42AE-A53F-E24D406704C8}" destId="{B6C6CFA9-0F80-4E8B-AA91-5E7CA228CED0}" srcOrd="0" destOrd="0" parTransId="{D8A54309-BF25-44B5-837C-A720242970DB}" sibTransId="{63ED15CA-D979-420F-ADA7-1B4E8FFB5397}"/>
    <dgm:cxn modelId="{11747388-9027-4534-B725-072F0637F38B}" type="presOf" srcId="{5FD34050-3F4C-4D7B-BDB6-8074EC55566C}" destId="{96B85CA1-1EA8-4ABF-BFB3-3AF8CADED84F}" srcOrd="0" destOrd="0" presId="urn:microsoft.com/office/officeart/2005/8/layout/hierarchy6"/>
    <dgm:cxn modelId="{D0ED26FF-AC26-4BB1-9207-BDF21891C13F}" type="presOf" srcId="{0853FAA1-B8BD-47AB-857A-6412F415DD60}" destId="{C94FCCA9-AD53-485D-98C7-E6056C5C5EA8}" srcOrd="0" destOrd="0" presId="urn:microsoft.com/office/officeart/2005/8/layout/hierarchy6"/>
    <dgm:cxn modelId="{5D46709D-71B2-45C8-8467-0C76139A98CC}" type="presOf" srcId="{3B8CE24F-B0EC-4329-AA23-9E853E0779E4}" destId="{95C475DD-B0C9-47D8-9F7C-260F6890414F}" srcOrd="0" destOrd="0" presId="urn:microsoft.com/office/officeart/2005/8/layout/hierarchy6"/>
    <dgm:cxn modelId="{17A2C90A-9495-483E-B349-B43F43576779}" type="presOf" srcId="{B6C6CFA9-0F80-4E8B-AA91-5E7CA228CED0}" destId="{ECD5B810-F871-4A86-8D58-A32442E91379}" srcOrd="0" destOrd="0" presId="urn:microsoft.com/office/officeart/2005/8/layout/hierarchy6"/>
    <dgm:cxn modelId="{10D5AE80-19CF-4E76-9C41-E07A58C15881}" type="presOf" srcId="{107501C6-F47A-4635-A698-A67DBFC37DFC}" destId="{40A51FBB-1A0F-4F91-99B7-80EBB6878ACF}" srcOrd="0" destOrd="0" presId="urn:microsoft.com/office/officeart/2005/8/layout/hierarchy6"/>
    <dgm:cxn modelId="{8EFEB933-050E-4D27-B1B0-1A45ED8898BB}" srcId="{D4D56822-83BA-42AE-A53F-E24D406704C8}" destId="{5FD34050-3F4C-4D7B-BDB6-8074EC55566C}" srcOrd="1" destOrd="0" parTransId="{649C96D0-BD91-4853-ACC3-5419D4E718F2}" sibTransId="{92F132A5-7093-40DF-B1A5-D3AB391B9B76}"/>
    <dgm:cxn modelId="{7BA44447-BAFC-4C6C-81B5-91EC40C7B249}" type="presOf" srcId="{D8A54309-BF25-44B5-837C-A720242970DB}" destId="{3817BF3A-D733-4DCA-AA7F-662177460B5B}" srcOrd="0" destOrd="0" presId="urn:microsoft.com/office/officeart/2005/8/layout/hierarchy6"/>
    <dgm:cxn modelId="{BD7A7F74-07D3-41C9-A865-DB2140DB8AD7}" srcId="{D4D56822-83BA-42AE-A53F-E24D406704C8}" destId="{3B8CE24F-B0EC-4329-AA23-9E853E0779E4}" srcOrd="2" destOrd="0" parTransId="{107501C6-F47A-4635-A698-A67DBFC37DFC}" sibTransId="{2A534F73-EE7A-4011-A7F0-E4741205E4D0}"/>
    <dgm:cxn modelId="{8CD22649-9DCC-46EF-A597-DD99089EB1A4}" type="presParOf" srcId="{C94FCCA9-AD53-485D-98C7-E6056C5C5EA8}" destId="{DC65CFD8-FF7D-4C5E-BB36-F83A9C6F9C20}" srcOrd="0" destOrd="0" presId="urn:microsoft.com/office/officeart/2005/8/layout/hierarchy6"/>
    <dgm:cxn modelId="{CA6B247A-D674-4CD1-AF07-5037FA334896}" type="presParOf" srcId="{DC65CFD8-FF7D-4C5E-BB36-F83A9C6F9C20}" destId="{E7C326AE-4C92-4B0E-BEE3-0752E461F4FA}" srcOrd="0" destOrd="0" presId="urn:microsoft.com/office/officeart/2005/8/layout/hierarchy6"/>
    <dgm:cxn modelId="{4B2BBD5E-5075-4514-B46D-E841AD3DE804}" type="presParOf" srcId="{E7C326AE-4C92-4B0E-BEE3-0752E461F4FA}" destId="{76714FF1-7F29-4085-8AF1-720286D057F3}" srcOrd="0" destOrd="0" presId="urn:microsoft.com/office/officeart/2005/8/layout/hierarchy6"/>
    <dgm:cxn modelId="{4EBA963F-B321-4AED-9481-FA977CCC0219}" type="presParOf" srcId="{76714FF1-7F29-4085-8AF1-720286D057F3}" destId="{256E0E3B-410C-4D74-B41E-3ECD09B3111A}" srcOrd="0" destOrd="0" presId="urn:microsoft.com/office/officeart/2005/8/layout/hierarchy6"/>
    <dgm:cxn modelId="{D0911023-292E-412F-BBAE-A13EB68FC749}" type="presParOf" srcId="{76714FF1-7F29-4085-8AF1-720286D057F3}" destId="{BD5A4410-EB0F-43F4-B20B-29F1947ABD15}" srcOrd="1" destOrd="0" presId="urn:microsoft.com/office/officeart/2005/8/layout/hierarchy6"/>
    <dgm:cxn modelId="{D9D877D2-728A-4F98-8649-EEF03C381BE8}" type="presParOf" srcId="{BD5A4410-EB0F-43F4-B20B-29F1947ABD15}" destId="{3817BF3A-D733-4DCA-AA7F-662177460B5B}" srcOrd="0" destOrd="0" presId="urn:microsoft.com/office/officeart/2005/8/layout/hierarchy6"/>
    <dgm:cxn modelId="{D7D822D7-D03F-4389-879A-9A01B2D6D522}" type="presParOf" srcId="{BD5A4410-EB0F-43F4-B20B-29F1947ABD15}" destId="{EC4A7C71-5A3F-4AB1-83E2-DABC2840C477}" srcOrd="1" destOrd="0" presId="urn:microsoft.com/office/officeart/2005/8/layout/hierarchy6"/>
    <dgm:cxn modelId="{4BAE002B-4D46-40FB-800C-8F2464EDE480}" type="presParOf" srcId="{EC4A7C71-5A3F-4AB1-83E2-DABC2840C477}" destId="{ECD5B810-F871-4A86-8D58-A32442E91379}" srcOrd="0" destOrd="0" presId="urn:microsoft.com/office/officeart/2005/8/layout/hierarchy6"/>
    <dgm:cxn modelId="{736C402F-4068-48F2-BEC0-710224AFBB0D}" type="presParOf" srcId="{EC4A7C71-5A3F-4AB1-83E2-DABC2840C477}" destId="{A478C802-6429-429C-AE8D-E0FBD07539F6}" srcOrd="1" destOrd="0" presId="urn:microsoft.com/office/officeart/2005/8/layout/hierarchy6"/>
    <dgm:cxn modelId="{BD313FD0-6A21-4697-A87C-69E660202367}" type="presParOf" srcId="{BD5A4410-EB0F-43F4-B20B-29F1947ABD15}" destId="{60BD820D-E4B1-483B-9817-844805CA36AF}" srcOrd="2" destOrd="0" presId="urn:microsoft.com/office/officeart/2005/8/layout/hierarchy6"/>
    <dgm:cxn modelId="{CBA9EDB5-3C86-4C9D-8174-BDBBCAF396AB}" type="presParOf" srcId="{BD5A4410-EB0F-43F4-B20B-29F1947ABD15}" destId="{1B1A6DBC-8D4E-4A44-A7DE-7ABFBCE8B2C7}" srcOrd="3" destOrd="0" presId="urn:microsoft.com/office/officeart/2005/8/layout/hierarchy6"/>
    <dgm:cxn modelId="{4B72E60F-DB72-44C5-B632-4967A465908A}" type="presParOf" srcId="{1B1A6DBC-8D4E-4A44-A7DE-7ABFBCE8B2C7}" destId="{96B85CA1-1EA8-4ABF-BFB3-3AF8CADED84F}" srcOrd="0" destOrd="0" presId="urn:microsoft.com/office/officeart/2005/8/layout/hierarchy6"/>
    <dgm:cxn modelId="{3657F81F-1066-46CB-B8ED-DD4CE9C96E65}" type="presParOf" srcId="{1B1A6DBC-8D4E-4A44-A7DE-7ABFBCE8B2C7}" destId="{544758AD-7ACB-43D4-8D47-844A24FEEF94}" srcOrd="1" destOrd="0" presId="urn:microsoft.com/office/officeart/2005/8/layout/hierarchy6"/>
    <dgm:cxn modelId="{862BA906-4817-41E8-B378-B7C886EE0748}" type="presParOf" srcId="{BD5A4410-EB0F-43F4-B20B-29F1947ABD15}" destId="{40A51FBB-1A0F-4F91-99B7-80EBB6878ACF}" srcOrd="4" destOrd="0" presId="urn:microsoft.com/office/officeart/2005/8/layout/hierarchy6"/>
    <dgm:cxn modelId="{53DCD796-DF47-493E-8EE7-854E700AE188}" type="presParOf" srcId="{BD5A4410-EB0F-43F4-B20B-29F1947ABD15}" destId="{12D3631E-50AC-4BE0-9F9D-70EF25324458}" srcOrd="5" destOrd="0" presId="urn:microsoft.com/office/officeart/2005/8/layout/hierarchy6"/>
    <dgm:cxn modelId="{9E5448AD-B7C2-4B58-9447-E7C575E8E6D4}" type="presParOf" srcId="{12D3631E-50AC-4BE0-9F9D-70EF25324458}" destId="{95C475DD-B0C9-47D8-9F7C-260F6890414F}" srcOrd="0" destOrd="0" presId="urn:microsoft.com/office/officeart/2005/8/layout/hierarchy6"/>
    <dgm:cxn modelId="{BAE3A9B7-4C7E-4D0C-831A-1BB8DF11A98F}" type="presParOf" srcId="{12D3631E-50AC-4BE0-9F9D-70EF25324458}" destId="{83D5CABC-2A36-45AE-8BA3-4C12762C6B04}" srcOrd="1" destOrd="0" presId="urn:microsoft.com/office/officeart/2005/8/layout/hierarchy6"/>
    <dgm:cxn modelId="{2DB5A5B7-79F9-4798-BD43-C494C7EC12F2}" type="presParOf" srcId="{C94FCCA9-AD53-485D-98C7-E6056C5C5EA8}" destId="{40E1850B-A7B3-47B4-A1A9-E2D4E4FAFB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53FAA1-B8BD-47AB-857A-6412F415DD6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4D56822-83BA-42AE-A53F-E24D406704C8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p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A4695FF7-F1DF-452B-A418-E6AF09626B96}" type="parTrans" cxnId="{83DFB387-B4EC-4FBD-B12E-FB8FEF80F00E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1306A4E2-D54D-4CB3-A485-B86D70D7A494}" type="sibTrans" cxnId="{83DFB387-B4EC-4FBD-B12E-FB8FEF80F00E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5FD34050-3F4C-4D7B-BDB6-8074EC55566C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I am Paragraph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649C96D0-BD91-4853-ACC3-5419D4E718F2}" type="parTrans" cxnId="{8EFEB933-050E-4D27-B1B0-1A45ED8898BB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92F132A5-7093-40DF-B1A5-D3AB391B9B76}" type="sibTrans" cxnId="{8EFEB933-050E-4D27-B1B0-1A45ED8898BB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C94FCCA9-AD53-485D-98C7-E6056C5C5EA8}" type="pres">
      <dgm:prSet presAssocID="{0853FAA1-B8BD-47AB-857A-6412F415DD6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C65CFD8-FF7D-4C5E-BB36-F83A9C6F9C20}" type="pres">
      <dgm:prSet presAssocID="{0853FAA1-B8BD-47AB-857A-6412F415DD60}" presName="hierFlow" presStyleCnt="0"/>
      <dgm:spPr/>
    </dgm:pt>
    <dgm:pt modelId="{E7C326AE-4C92-4B0E-BEE3-0752E461F4FA}" type="pres">
      <dgm:prSet presAssocID="{0853FAA1-B8BD-47AB-857A-6412F415DD6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6714FF1-7F29-4085-8AF1-720286D057F3}" type="pres">
      <dgm:prSet presAssocID="{D4D56822-83BA-42AE-A53F-E24D406704C8}" presName="Name14" presStyleCnt="0"/>
      <dgm:spPr/>
    </dgm:pt>
    <dgm:pt modelId="{256E0E3B-410C-4D74-B41E-3ECD09B3111A}" type="pres">
      <dgm:prSet presAssocID="{D4D56822-83BA-42AE-A53F-E24D406704C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D5A4410-EB0F-43F4-B20B-29F1947ABD15}" type="pres">
      <dgm:prSet presAssocID="{D4D56822-83BA-42AE-A53F-E24D406704C8}" presName="hierChild2" presStyleCnt="0"/>
      <dgm:spPr/>
    </dgm:pt>
    <dgm:pt modelId="{60BD820D-E4B1-483B-9817-844805CA36AF}" type="pres">
      <dgm:prSet presAssocID="{649C96D0-BD91-4853-ACC3-5419D4E718F2}" presName="Name19" presStyleLbl="parChTrans1D2" presStyleIdx="0" presStyleCnt="1"/>
      <dgm:spPr/>
      <dgm:t>
        <a:bodyPr/>
        <a:lstStyle/>
        <a:p>
          <a:endParaRPr lang="en-IN"/>
        </a:p>
      </dgm:t>
    </dgm:pt>
    <dgm:pt modelId="{1B1A6DBC-8D4E-4A44-A7DE-7ABFBCE8B2C7}" type="pres">
      <dgm:prSet presAssocID="{5FD34050-3F4C-4D7B-BDB6-8074EC55566C}" presName="Name21" presStyleCnt="0"/>
      <dgm:spPr/>
    </dgm:pt>
    <dgm:pt modelId="{96B85CA1-1EA8-4ABF-BFB3-3AF8CADED84F}" type="pres">
      <dgm:prSet presAssocID="{5FD34050-3F4C-4D7B-BDB6-8074EC55566C}" presName="level2Shape" presStyleLbl="node2" presStyleIdx="0" presStyleCnt="1" custScaleX="190309"/>
      <dgm:spPr/>
      <dgm:t>
        <a:bodyPr/>
        <a:lstStyle/>
        <a:p>
          <a:endParaRPr lang="en-IN"/>
        </a:p>
      </dgm:t>
    </dgm:pt>
    <dgm:pt modelId="{544758AD-7ACB-43D4-8D47-844A24FEEF94}" type="pres">
      <dgm:prSet presAssocID="{5FD34050-3F4C-4D7B-BDB6-8074EC55566C}" presName="hierChild3" presStyleCnt="0"/>
      <dgm:spPr/>
    </dgm:pt>
    <dgm:pt modelId="{40E1850B-A7B3-47B4-A1A9-E2D4E4FAFB2C}" type="pres">
      <dgm:prSet presAssocID="{0853FAA1-B8BD-47AB-857A-6412F415DD60}" presName="bgShapesFlow" presStyleCnt="0"/>
      <dgm:spPr/>
    </dgm:pt>
  </dgm:ptLst>
  <dgm:cxnLst>
    <dgm:cxn modelId="{664E84D6-2546-47F2-B29B-3A00F9C92E3F}" type="presOf" srcId="{D4D56822-83BA-42AE-A53F-E24D406704C8}" destId="{256E0E3B-410C-4D74-B41E-3ECD09B3111A}" srcOrd="0" destOrd="0" presId="urn:microsoft.com/office/officeart/2005/8/layout/hierarchy6"/>
    <dgm:cxn modelId="{83DFB387-B4EC-4FBD-B12E-FB8FEF80F00E}" srcId="{0853FAA1-B8BD-47AB-857A-6412F415DD60}" destId="{D4D56822-83BA-42AE-A53F-E24D406704C8}" srcOrd="0" destOrd="0" parTransId="{A4695FF7-F1DF-452B-A418-E6AF09626B96}" sibTransId="{1306A4E2-D54D-4CB3-A485-B86D70D7A494}"/>
    <dgm:cxn modelId="{1893700B-E60E-4EBB-A862-76A791712C51}" type="presOf" srcId="{5FD34050-3F4C-4D7B-BDB6-8074EC55566C}" destId="{96B85CA1-1EA8-4ABF-BFB3-3AF8CADED84F}" srcOrd="0" destOrd="0" presId="urn:microsoft.com/office/officeart/2005/8/layout/hierarchy6"/>
    <dgm:cxn modelId="{2A404841-02BD-4B17-9782-2103EB8CC6AA}" type="presOf" srcId="{649C96D0-BD91-4853-ACC3-5419D4E718F2}" destId="{60BD820D-E4B1-483B-9817-844805CA36AF}" srcOrd="0" destOrd="0" presId="urn:microsoft.com/office/officeart/2005/8/layout/hierarchy6"/>
    <dgm:cxn modelId="{0257862D-52FA-4F10-8343-982F91EAA88B}" type="presOf" srcId="{0853FAA1-B8BD-47AB-857A-6412F415DD60}" destId="{C94FCCA9-AD53-485D-98C7-E6056C5C5EA8}" srcOrd="0" destOrd="0" presId="urn:microsoft.com/office/officeart/2005/8/layout/hierarchy6"/>
    <dgm:cxn modelId="{8EFEB933-050E-4D27-B1B0-1A45ED8898BB}" srcId="{D4D56822-83BA-42AE-A53F-E24D406704C8}" destId="{5FD34050-3F4C-4D7B-BDB6-8074EC55566C}" srcOrd="0" destOrd="0" parTransId="{649C96D0-BD91-4853-ACC3-5419D4E718F2}" sibTransId="{92F132A5-7093-40DF-B1A5-D3AB391B9B76}"/>
    <dgm:cxn modelId="{0594A6BB-754E-467F-8C5B-9BE8682F39A8}" type="presParOf" srcId="{C94FCCA9-AD53-485D-98C7-E6056C5C5EA8}" destId="{DC65CFD8-FF7D-4C5E-BB36-F83A9C6F9C20}" srcOrd="0" destOrd="0" presId="urn:microsoft.com/office/officeart/2005/8/layout/hierarchy6"/>
    <dgm:cxn modelId="{EF47957C-C25D-4EF0-ADE2-2AFD3644D869}" type="presParOf" srcId="{DC65CFD8-FF7D-4C5E-BB36-F83A9C6F9C20}" destId="{E7C326AE-4C92-4B0E-BEE3-0752E461F4FA}" srcOrd="0" destOrd="0" presId="urn:microsoft.com/office/officeart/2005/8/layout/hierarchy6"/>
    <dgm:cxn modelId="{66F81E9C-F05F-4C37-B33D-28423F07E949}" type="presParOf" srcId="{E7C326AE-4C92-4B0E-BEE3-0752E461F4FA}" destId="{76714FF1-7F29-4085-8AF1-720286D057F3}" srcOrd="0" destOrd="0" presId="urn:microsoft.com/office/officeart/2005/8/layout/hierarchy6"/>
    <dgm:cxn modelId="{BE415F05-BEA3-46CF-8804-7A745097CF33}" type="presParOf" srcId="{76714FF1-7F29-4085-8AF1-720286D057F3}" destId="{256E0E3B-410C-4D74-B41E-3ECD09B3111A}" srcOrd="0" destOrd="0" presId="urn:microsoft.com/office/officeart/2005/8/layout/hierarchy6"/>
    <dgm:cxn modelId="{EFA237CD-1E7C-4EF5-8554-BC9C5515FC1E}" type="presParOf" srcId="{76714FF1-7F29-4085-8AF1-720286D057F3}" destId="{BD5A4410-EB0F-43F4-B20B-29F1947ABD15}" srcOrd="1" destOrd="0" presId="urn:microsoft.com/office/officeart/2005/8/layout/hierarchy6"/>
    <dgm:cxn modelId="{1E000613-C659-4544-B061-C079A5180CFF}" type="presParOf" srcId="{BD5A4410-EB0F-43F4-B20B-29F1947ABD15}" destId="{60BD820D-E4B1-483B-9817-844805CA36AF}" srcOrd="0" destOrd="0" presId="urn:microsoft.com/office/officeart/2005/8/layout/hierarchy6"/>
    <dgm:cxn modelId="{0EB8EFF8-5DB2-4D1D-9115-35F93C129B64}" type="presParOf" srcId="{BD5A4410-EB0F-43F4-B20B-29F1947ABD15}" destId="{1B1A6DBC-8D4E-4A44-A7DE-7ABFBCE8B2C7}" srcOrd="1" destOrd="0" presId="urn:microsoft.com/office/officeart/2005/8/layout/hierarchy6"/>
    <dgm:cxn modelId="{A7A505E5-41CC-47B7-8D63-951186083440}" type="presParOf" srcId="{1B1A6DBC-8D4E-4A44-A7DE-7ABFBCE8B2C7}" destId="{96B85CA1-1EA8-4ABF-BFB3-3AF8CADED84F}" srcOrd="0" destOrd="0" presId="urn:microsoft.com/office/officeart/2005/8/layout/hierarchy6"/>
    <dgm:cxn modelId="{1997F5E0-8B86-47E2-850A-BDD3DF759D2B}" type="presParOf" srcId="{1B1A6DBC-8D4E-4A44-A7DE-7ABFBCE8B2C7}" destId="{544758AD-7ACB-43D4-8D47-844A24FEEF94}" srcOrd="1" destOrd="0" presId="urn:microsoft.com/office/officeart/2005/8/layout/hierarchy6"/>
    <dgm:cxn modelId="{2C3EE485-65F9-45C3-ABBF-69F47CDB9ACC}" type="presParOf" srcId="{C94FCCA9-AD53-485D-98C7-E6056C5C5EA8}" destId="{40E1850B-A7B3-47B4-A1A9-E2D4E4FAFB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0E3B-410C-4D74-B41E-3ECD09B3111A}">
      <dsp:nvSpPr>
        <dsp:cNvPr id="0" name=""/>
        <dsp:cNvSpPr/>
      </dsp:nvSpPr>
      <dsp:spPr>
        <a:xfrm>
          <a:off x="853529" y="148986"/>
          <a:ext cx="655141" cy="4367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>
              <a:latin typeface="Times New Roman" pitchFamily="18" charset="0"/>
              <a:cs typeface="Times New Roman" pitchFamily="18" charset="0"/>
            </a:rPr>
            <a:t>p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866321" y="161778"/>
        <a:ext cx="629557" cy="411176"/>
      </dsp:txXfrm>
    </dsp:sp>
    <dsp:sp modelId="{3817BF3A-D733-4DCA-AA7F-662177460B5B}">
      <dsp:nvSpPr>
        <dsp:cNvPr id="0" name=""/>
        <dsp:cNvSpPr/>
      </dsp:nvSpPr>
      <dsp:spPr>
        <a:xfrm>
          <a:off x="329416" y="585747"/>
          <a:ext cx="851683" cy="174704"/>
        </a:xfrm>
        <a:custGeom>
          <a:avLst/>
          <a:gdLst/>
          <a:ahLst/>
          <a:cxnLst/>
          <a:rect l="0" t="0" r="0" b="0"/>
          <a:pathLst>
            <a:path>
              <a:moveTo>
                <a:pt x="851683" y="0"/>
              </a:moveTo>
              <a:lnTo>
                <a:pt x="851683" y="87352"/>
              </a:lnTo>
              <a:lnTo>
                <a:pt x="0" y="87352"/>
              </a:lnTo>
              <a:lnTo>
                <a:pt x="0" y="17470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5B810-F871-4A86-8D58-A32442E91379}">
      <dsp:nvSpPr>
        <dsp:cNvPr id="0" name=""/>
        <dsp:cNvSpPr/>
      </dsp:nvSpPr>
      <dsp:spPr>
        <a:xfrm>
          <a:off x="1845" y="760452"/>
          <a:ext cx="655141" cy="4367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>
              <a:latin typeface="Times New Roman" pitchFamily="18" charset="0"/>
              <a:cs typeface="Times New Roman" pitchFamily="18" charset="0"/>
            </a:rPr>
            <a:t>I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637" y="773244"/>
        <a:ext cx="629557" cy="411176"/>
      </dsp:txXfrm>
    </dsp:sp>
    <dsp:sp modelId="{60BD820D-E4B1-483B-9817-844805CA36AF}">
      <dsp:nvSpPr>
        <dsp:cNvPr id="0" name=""/>
        <dsp:cNvSpPr/>
      </dsp:nvSpPr>
      <dsp:spPr>
        <a:xfrm>
          <a:off x="1135379" y="585747"/>
          <a:ext cx="91440" cy="174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70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85CA1-1EA8-4ABF-BFB3-3AF8CADED84F}">
      <dsp:nvSpPr>
        <dsp:cNvPr id="0" name=""/>
        <dsp:cNvSpPr/>
      </dsp:nvSpPr>
      <dsp:spPr>
        <a:xfrm>
          <a:off x="853529" y="760452"/>
          <a:ext cx="655141" cy="4367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>
              <a:latin typeface="Times New Roman" pitchFamily="18" charset="0"/>
              <a:cs typeface="Times New Roman" pitchFamily="18" charset="0"/>
            </a:rPr>
            <a:t>am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866321" y="773244"/>
        <a:ext cx="629557" cy="411176"/>
      </dsp:txXfrm>
    </dsp:sp>
    <dsp:sp modelId="{40A51FBB-1A0F-4F91-99B7-80EBB6878ACF}">
      <dsp:nvSpPr>
        <dsp:cNvPr id="0" name=""/>
        <dsp:cNvSpPr/>
      </dsp:nvSpPr>
      <dsp:spPr>
        <a:xfrm>
          <a:off x="1181099" y="585747"/>
          <a:ext cx="851683" cy="174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52"/>
              </a:lnTo>
              <a:lnTo>
                <a:pt x="851683" y="87352"/>
              </a:lnTo>
              <a:lnTo>
                <a:pt x="851683" y="17470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475DD-B0C9-47D8-9F7C-260F6890414F}">
      <dsp:nvSpPr>
        <dsp:cNvPr id="0" name=""/>
        <dsp:cNvSpPr/>
      </dsp:nvSpPr>
      <dsp:spPr>
        <a:xfrm>
          <a:off x="1705213" y="760452"/>
          <a:ext cx="655141" cy="4367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>
              <a:latin typeface="Times New Roman" pitchFamily="18" charset="0"/>
              <a:cs typeface="Times New Roman" pitchFamily="18" charset="0"/>
            </a:rPr>
            <a:t>Paragraph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18005" y="773244"/>
        <a:ext cx="629557" cy="411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0E3B-410C-4D74-B41E-3ECD09B3111A}">
      <dsp:nvSpPr>
        <dsp:cNvPr id="0" name=""/>
        <dsp:cNvSpPr/>
      </dsp:nvSpPr>
      <dsp:spPr>
        <a:xfrm>
          <a:off x="681521" y="773"/>
          <a:ext cx="618157" cy="412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Times New Roman" pitchFamily="18" charset="0"/>
              <a:cs typeface="Times New Roman" pitchFamily="18" charset="0"/>
            </a:rPr>
            <a:t>p</a:t>
          </a:r>
          <a:endParaRPr lang="en-IN" sz="13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93591" y="12843"/>
        <a:ext cx="594017" cy="387965"/>
      </dsp:txXfrm>
    </dsp:sp>
    <dsp:sp modelId="{60BD820D-E4B1-483B-9817-844805CA36AF}">
      <dsp:nvSpPr>
        <dsp:cNvPr id="0" name=""/>
        <dsp:cNvSpPr/>
      </dsp:nvSpPr>
      <dsp:spPr>
        <a:xfrm>
          <a:off x="944880" y="412878"/>
          <a:ext cx="91440" cy="164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85CA1-1EA8-4ABF-BFB3-3AF8CADED84F}">
      <dsp:nvSpPr>
        <dsp:cNvPr id="0" name=""/>
        <dsp:cNvSpPr/>
      </dsp:nvSpPr>
      <dsp:spPr>
        <a:xfrm>
          <a:off x="402395" y="577721"/>
          <a:ext cx="1176409" cy="412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>
              <a:latin typeface="Times New Roman" pitchFamily="18" charset="0"/>
              <a:cs typeface="Times New Roman" pitchFamily="18" charset="0"/>
            </a:rPr>
            <a:t>I am Paragraph</a:t>
          </a:r>
          <a:endParaRPr lang="en-IN" sz="13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4465" y="589791"/>
        <a:ext cx="1152269" cy="387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Append Node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appendChild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Child_Node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used to add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node to the end of the list of children of a specified parent node.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given child is a reference to an existing node in the document,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appendChild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moves it from its current position to the new position. This method returns the new child node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appendChild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Child_Node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Parent_Node.appendChild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Child_Node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mysec.appendChild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(child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will append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mysec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child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will be last child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mysec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9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normalize()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normalize() method removes empty Text nodes, and joins adjacent Text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nodes so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will be no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adjacent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text nodes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 normalize( 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: -</a:t>
            </a:r>
          </a:p>
          <a:p>
            <a:pPr marL="0" indent="0">
              <a:buNone/>
            </a:pPr>
            <a:r>
              <a:rPr lang="en-US" sz="2000" dirty="0" smtClean="0">
                <a:cs typeface="Times New Roman" pitchFamily="18" charset="0"/>
              </a:rPr>
              <a:t>&lt;p id=“</a:t>
            </a:r>
            <a:r>
              <a:rPr lang="en-US" sz="2000" dirty="0" err="1" smtClean="0">
                <a:cs typeface="Times New Roman" pitchFamily="18" charset="0"/>
              </a:rPr>
              <a:t>para</a:t>
            </a:r>
            <a:r>
              <a:rPr lang="en-US" sz="2000" dirty="0" smtClean="0">
                <a:cs typeface="Times New Roman" pitchFamily="18" charset="0"/>
              </a:rPr>
              <a:t>”&gt; &lt;/p&gt;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result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result.normalize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);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65377569"/>
              </p:ext>
            </p:extLst>
          </p:nvPr>
        </p:nvGraphicFramePr>
        <p:xfrm>
          <a:off x="5867400" y="1428750"/>
          <a:ext cx="2362200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77404866"/>
              </p:ext>
            </p:extLst>
          </p:nvPr>
        </p:nvGraphicFramePr>
        <p:xfrm>
          <a:off x="6096000" y="1581150"/>
          <a:ext cx="19812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4167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6E0E3B-410C-4D74-B41E-3ECD09B31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256E0E3B-410C-4D74-B41E-3ECD09B311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17BF3A-D733-4DCA-AA7F-662177460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3817BF3A-D733-4DCA-AA7F-662177460B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D5B810-F871-4A86-8D58-A32442E91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ECD5B810-F871-4A86-8D58-A32442E913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BD820D-E4B1-483B-9817-844805CA36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60BD820D-E4B1-483B-9817-844805CA36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85CA1-1EA8-4ABF-BFB3-3AF8CADED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96B85CA1-1EA8-4ABF-BFB3-3AF8CADED8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A51FBB-1A0F-4F91-99B7-80EBB6878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40A51FBB-1A0F-4F91-99B7-80EBB6878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C475DD-B0C9-47D8-9F7C-260F68904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95C475DD-B0C9-47D8-9F7C-260F689041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256E0E3B-410C-4D74-B41E-3ECD09B311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6E0E3B-410C-4D74-B41E-3ECD09B31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graphicEl>
                                              <a:dgm id="{3817BF3A-D733-4DCA-AA7F-662177460B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17BF3A-D733-4DCA-AA7F-662177460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dgm id="{ECD5B810-F871-4A86-8D58-A32442E913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D5B810-F871-4A86-8D58-A32442E91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graphicEl>
                                              <a:dgm id="{60BD820D-E4B1-483B-9817-844805CA36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BD820D-E4B1-483B-9817-844805CA36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graphicEl>
                                              <a:dgm id="{96B85CA1-1EA8-4ABF-BFB3-3AF8CADED8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85CA1-1EA8-4ABF-BFB3-3AF8CADED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graphicEl>
                                              <a:dgm id="{40A51FBB-1A0F-4F91-99B7-80EBB6878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A51FBB-1A0F-4F91-99B7-80EBB6878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graphicEl>
                                              <a:dgm id="{95C475DD-B0C9-47D8-9F7C-260F689041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C475DD-B0C9-47D8-9F7C-260F68904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Graphic spid="4" grpId="1">
        <p:bldSub>
          <a:bldDgm bld="lvlOne"/>
        </p:bldSub>
      </p:bldGraphic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151</Words>
  <Application>Microsoft Office PowerPoint</Application>
  <PresentationFormat>On-screen Show (16:9)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Append Node</vt:lpstr>
      <vt:lpstr>normalize()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 Node</dc:title>
  <dc:creator>RK</dc:creator>
  <cp:lastModifiedBy>Windows User</cp:lastModifiedBy>
  <cp:revision>9</cp:revision>
  <dcterms:created xsi:type="dcterms:W3CDTF">2006-08-16T00:00:00Z</dcterms:created>
  <dcterms:modified xsi:type="dcterms:W3CDTF">2018-07-14T19:30:16Z</dcterms:modified>
</cp:coreProperties>
</file>