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insertBefore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insertBefore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used to insert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node before the reference node as a child of a specified parent node. If the given child is a reference to an existing node in the document,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insertBefore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moves it from its current position to the new position.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referenceNode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null,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inserted at the end of the list of child nodes.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 -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insertedNode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parentNode.insertBefore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referenceNode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insertedNode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being inserted, that is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newNode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parentNode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parent of the newly inserted node.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to be inserted.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referenceNode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before which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inserted.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parentNode.insertBefore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referenceNode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IN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971550"/>
            <a:ext cx="374092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insertAdjacentElement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inserts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specified element into a given specified position. It return the element that was inserted, or null, if the insertion failed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targetElement.insertAdjacentElement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(“position”,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element);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where positions are: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beforebegin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Before the element itself.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afterbegin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Just inside the element, before its first child.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beforeend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Just inside the element, after its last child.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afterend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After the element itself.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The element to be inserted into the tree.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beforebegin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afterend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positions work only if the node is in a tree and has an element parent.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insertAdjacentElement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2659618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&lt;h1 id=“geek”&gt;    Hello World    &lt;/h1&gt;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85022" y="1815479"/>
            <a:ext cx="106817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beforebegin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820160"/>
            <a:ext cx="94154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beforeend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16405" y="3420951"/>
            <a:ext cx="94154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afterbegin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060337" y="3486150"/>
            <a:ext cx="81253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afterend</a:t>
            </a:r>
            <a:endParaRPr lang="en-IN" sz="1400" dirty="0"/>
          </a:p>
        </p:txBody>
      </p:sp>
      <p:cxnSp>
        <p:nvCxnSpPr>
          <p:cNvPr id="11" name="Straight Arrow Connector 10"/>
          <p:cNvCxnSpPr>
            <a:stCxn id="6" idx="2"/>
            <a:endCxn id="5" idx="1"/>
          </p:cNvCxnSpPr>
          <p:nvPr/>
        </p:nvCxnSpPr>
        <p:spPr>
          <a:xfrm flipH="1">
            <a:off x="5257800" y="2123256"/>
            <a:ext cx="761311" cy="7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6487175" y="2952750"/>
            <a:ext cx="370825" cy="468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7938370" y="2127937"/>
            <a:ext cx="215030" cy="596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5" idx="3"/>
          </p:cNvCxnSpPr>
          <p:nvPr/>
        </p:nvCxnSpPr>
        <p:spPr>
          <a:xfrm flipV="1">
            <a:off x="8466602" y="2844284"/>
            <a:ext cx="508882" cy="64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insertAdjacentHTML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used to insert a text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HTML (parses the specified text as HTML or XML) into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specified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targetElement.insertAdjacentHTML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(‘position’,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where positions are: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beforebegin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Before the element itself.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afterbegin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Just inside the element, before its first child.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beforeend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Just inside the element, after its last child.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afterend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After the element itself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0050" lvl="1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text -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string to be parsed as HTML or XML and inserted into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tree.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recommended you not use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insertAdjacentHTML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when inserting plain text instead, use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node.textContent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property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insertAdjacentHTML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2659618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&lt;h1 id=“geek”&gt;    Hello World    &lt;/h1&gt;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815479"/>
            <a:ext cx="106817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beforebegin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820160"/>
            <a:ext cx="94154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beforeend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16405" y="3420951"/>
            <a:ext cx="94154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afterbegin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060337" y="3486150"/>
            <a:ext cx="81253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afterend</a:t>
            </a:r>
            <a:endParaRPr lang="en-IN" sz="1400" dirty="0"/>
          </a:p>
        </p:txBody>
      </p:sp>
      <p:cxnSp>
        <p:nvCxnSpPr>
          <p:cNvPr id="11" name="Straight Arrow Connector 10"/>
          <p:cNvCxnSpPr>
            <a:stCxn id="6" idx="2"/>
            <a:endCxn id="5" idx="1"/>
          </p:cNvCxnSpPr>
          <p:nvPr/>
        </p:nvCxnSpPr>
        <p:spPr>
          <a:xfrm flipH="1">
            <a:off x="5257800" y="2123256"/>
            <a:ext cx="534089" cy="7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6487175" y="2952750"/>
            <a:ext cx="370825" cy="468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7938370" y="2127937"/>
            <a:ext cx="215030" cy="596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5" idx="3"/>
          </p:cNvCxnSpPr>
          <p:nvPr/>
        </p:nvCxnSpPr>
        <p:spPr>
          <a:xfrm flipV="1">
            <a:off x="8466602" y="2844284"/>
            <a:ext cx="508882" cy="64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insertAdjacentText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method inserts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specified element into a specified position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>
                <a:latin typeface="Times New Roman" pitchFamily="18" charset="0"/>
                <a:cs typeface="Times New Roman" pitchFamily="18" charset="0"/>
              </a:rPr>
              <a:t>targetElement.insertAdjacentText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(‘position’,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where positions are: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beforebegin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Before the element itself.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afterbegin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Just inside the element, before its first child.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beforeend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Just inside the element, after its last child.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afterend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': After the element itself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0050" lvl="1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text – The text which is about to insert.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beforebegin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afterend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positions work only if the node is in a tree and has an element parent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insertAdjacentText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2659618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&lt;h1 id=“geek”&gt;    Hello World    &lt;/h1&gt;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815479"/>
            <a:ext cx="106817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beforebegin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820160"/>
            <a:ext cx="94154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beforeend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16405" y="3420951"/>
            <a:ext cx="94154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afterbegin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060337" y="3486150"/>
            <a:ext cx="81253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dirty="0" err="1" smtClean="0"/>
              <a:t>afterend</a:t>
            </a:r>
            <a:endParaRPr lang="en-IN" sz="1400" dirty="0"/>
          </a:p>
        </p:txBody>
      </p:sp>
      <p:cxnSp>
        <p:nvCxnSpPr>
          <p:cNvPr id="11" name="Straight Arrow Connector 10"/>
          <p:cNvCxnSpPr>
            <a:stCxn id="6" idx="2"/>
            <a:endCxn id="5" idx="1"/>
          </p:cNvCxnSpPr>
          <p:nvPr/>
        </p:nvCxnSpPr>
        <p:spPr>
          <a:xfrm flipH="1">
            <a:off x="5257800" y="2123256"/>
            <a:ext cx="534089" cy="7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6487175" y="2952750"/>
            <a:ext cx="370825" cy="468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7938370" y="2127937"/>
            <a:ext cx="215030" cy="596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5" idx="3"/>
          </p:cNvCxnSpPr>
          <p:nvPr/>
        </p:nvCxnSpPr>
        <p:spPr>
          <a:xfrm flipV="1">
            <a:off x="8466602" y="2844284"/>
            <a:ext cx="508882" cy="64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461</Words>
  <Application>Microsoft Office PowerPoint</Application>
  <PresentationFormat>On-screen Show (16:9)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insertBefore ( ) Method</vt:lpstr>
      <vt:lpstr>parentNode.insertBefore(newNode, referenceNode);</vt:lpstr>
      <vt:lpstr>insertAdjacentElement ( ) Method</vt:lpstr>
      <vt:lpstr>insertAdjacentHTML ( ) Method</vt:lpstr>
      <vt:lpstr>insertAdjacentText ( )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Before</dc:title>
  <dc:creator>RK</dc:creator>
  <cp:lastModifiedBy>Windows User</cp:lastModifiedBy>
  <cp:revision>19</cp:revision>
  <dcterms:created xsi:type="dcterms:W3CDTF">2006-08-16T00:00:00Z</dcterms:created>
  <dcterms:modified xsi:type="dcterms:W3CDTF">2018-07-18T17:16:11Z</dcterms:modified>
</cp:coreProperties>
</file>