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41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smtClean="0">
                <a:latin typeface="Times New Roman" pitchFamily="18" charset="0"/>
                <a:cs typeface="Times New Roman" pitchFamily="18" charset="0"/>
              </a:rPr>
              <a:t>innerHTML</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1600" dirty="0">
                <a:latin typeface="Times New Roman" pitchFamily="18" charset="0"/>
                <a:cs typeface="Times New Roman" pitchFamily="18" charset="0"/>
              </a:rPr>
              <a:t>The Element property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gets or sets the HTML or XML markup contained within the element</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Setting the value of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lets you easily replace the existing contents of an element with new content.</a:t>
            </a:r>
          </a:p>
          <a:p>
            <a:pPr marL="0" indent="0">
              <a:buNone/>
            </a:pPr>
            <a:r>
              <a:rPr lang="en-US" sz="1600" dirty="0">
                <a:latin typeface="Times New Roman" pitchFamily="18" charset="0"/>
                <a:cs typeface="Times New Roman" pitchFamily="18" charset="0"/>
              </a:rPr>
              <a:t>HTML5 specifies that a &lt;script&gt; tag inserted with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should not execute.</a:t>
            </a:r>
          </a:p>
          <a:p>
            <a:pPr marL="0" indent="0">
              <a:buNone/>
            </a:pPr>
            <a:r>
              <a:rPr lang="en-US" sz="1600" dirty="0">
                <a:latin typeface="Times New Roman" pitchFamily="18" charset="0"/>
                <a:cs typeface="Times New Roman" pitchFamily="18" charset="0"/>
              </a:rPr>
              <a:t>It is recommended you </a:t>
            </a:r>
            <a:r>
              <a:rPr lang="en-US" sz="1600" dirty="0" smtClean="0">
                <a:latin typeface="Times New Roman" pitchFamily="18" charset="0"/>
                <a:cs typeface="Times New Roman" pitchFamily="18" charset="0"/>
              </a:rPr>
              <a:t>should not </a:t>
            </a:r>
            <a:r>
              <a:rPr lang="en-US" sz="1600" dirty="0">
                <a:latin typeface="Times New Roman" pitchFamily="18" charset="0"/>
                <a:cs typeface="Times New Roman" pitchFamily="18" charset="0"/>
              </a:rPr>
              <a:t>use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when inserting plain text; instead, use </a:t>
            </a:r>
            <a:r>
              <a:rPr lang="en-US" sz="1600" dirty="0" err="1" smtClean="0">
                <a:latin typeface="Times New Roman" pitchFamily="18" charset="0"/>
                <a:cs typeface="Times New Roman" pitchFamily="18" charset="0"/>
              </a:rPr>
              <a:t>textContent</a:t>
            </a:r>
            <a:r>
              <a:rPr lang="en-US" sz="1600" dirty="0">
                <a:latin typeface="Times New Roman" pitchFamily="18" charset="0"/>
                <a:cs typeface="Times New Roman" pitchFamily="18" charset="0"/>
              </a:rPr>
              <a:t>. </a:t>
            </a:r>
          </a:p>
          <a:p>
            <a:pPr marL="0" indent="0">
              <a:buNone/>
            </a:pPr>
            <a:r>
              <a:rPr lang="en-US" sz="1600" dirty="0" smtClean="0">
                <a:latin typeface="Times New Roman" pitchFamily="18" charset="0"/>
                <a:cs typeface="Times New Roman" pitchFamily="18" charset="0"/>
              </a:rPr>
              <a:t>Syntax: -</a:t>
            </a:r>
            <a:endParaRPr lang="en-US" sz="1600" dirty="0">
              <a:latin typeface="Times New Roman" pitchFamily="18" charset="0"/>
              <a:cs typeface="Times New Roman" pitchFamily="18" charset="0"/>
            </a:endParaRPr>
          </a:p>
          <a:p>
            <a:pPr marL="0" indent="0">
              <a:buNone/>
            </a:pP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content </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element.innerHTML</a:t>
            </a:r>
            <a:r>
              <a:rPr lang="en-US" sz="1600" dirty="0">
                <a:latin typeface="Times New Roman" pitchFamily="18" charset="0"/>
                <a:cs typeface="Times New Roman" pitchFamily="18" charset="0"/>
              </a:rPr>
              <a:t>;</a:t>
            </a:r>
          </a:p>
          <a:p>
            <a:pPr marL="0" indent="0">
              <a:buNone/>
            </a:pPr>
            <a:r>
              <a:rPr lang="en-US" sz="1600" dirty="0" err="1" smtClean="0">
                <a:latin typeface="Times New Roman" pitchFamily="18" charset="0"/>
                <a:cs typeface="Times New Roman" pitchFamily="18" charset="0"/>
              </a:rPr>
              <a:t>element.innerHTML</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htmlString</a:t>
            </a:r>
            <a:r>
              <a:rPr lang="en-US" sz="1600" dirty="0">
                <a:latin typeface="Times New Roman" pitchFamily="18" charset="0"/>
                <a:cs typeface="Times New Roman" pitchFamily="18" charset="0"/>
              </a:rPr>
              <a:t>;</a:t>
            </a:r>
          </a:p>
          <a:p>
            <a:pPr marL="0" indent="0">
              <a:buNone/>
            </a:pP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(id).</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htmlString</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38073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smtClean="0">
                <a:latin typeface="Times New Roman" pitchFamily="18" charset="0"/>
                <a:cs typeface="Times New Roman" pitchFamily="18" charset="0"/>
              </a:rPr>
              <a:t>outerHTML</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outerHTML</a:t>
            </a:r>
            <a:r>
              <a:rPr lang="en-US" sz="1600" dirty="0">
                <a:latin typeface="Times New Roman" pitchFamily="18" charset="0"/>
                <a:cs typeface="Times New Roman" pitchFamily="18" charset="0"/>
              </a:rPr>
              <a:t> is the HTML of an element including the element itself. Use the </a:t>
            </a:r>
            <a:r>
              <a:rPr lang="en-US" sz="1600" dirty="0" err="1">
                <a:latin typeface="Times New Roman" pitchFamily="18" charset="0"/>
                <a:cs typeface="Times New Roman" pitchFamily="18" charset="0"/>
              </a:rPr>
              <a:t>outerHTML</a:t>
            </a:r>
            <a:r>
              <a:rPr lang="en-US" sz="1600" dirty="0">
                <a:latin typeface="Times New Roman" pitchFamily="18" charset="0"/>
                <a:cs typeface="Times New Roman" pitchFamily="18" charset="0"/>
              </a:rPr>
              <a:t> when you want to completely replace an element and its contents. Use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when you only want to replace the contents of the element</a:t>
            </a: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21108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smtClean="0">
                <a:latin typeface="Times New Roman" pitchFamily="18" charset="0"/>
                <a:cs typeface="Times New Roman" pitchFamily="18" charset="0"/>
              </a:rPr>
              <a:t>innerText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1600" dirty="0" smtClean="0">
                <a:latin typeface="Times New Roman" pitchFamily="18" charset="0"/>
                <a:cs typeface="Times New Roman" pitchFamily="18" charset="0"/>
              </a:rPr>
              <a:t>The </a:t>
            </a:r>
            <a:r>
              <a:rPr lang="en-US" sz="1600" dirty="0" err="1" smtClean="0">
                <a:latin typeface="Times New Roman" pitchFamily="18" charset="0"/>
                <a:cs typeface="Times New Roman" pitchFamily="18" charset="0"/>
              </a:rPr>
              <a:t>innerText</a:t>
            </a:r>
            <a:r>
              <a:rPr lang="en-US" sz="1600" dirty="0" smtClean="0">
                <a:latin typeface="Times New Roman" pitchFamily="18" charset="0"/>
                <a:cs typeface="Times New Roman" pitchFamily="18" charset="0"/>
              </a:rPr>
              <a:t> property works similarly to the </a:t>
            </a:r>
            <a:r>
              <a:rPr lang="en-US" sz="1600" dirty="0" err="1" smtClean="0">
                <a:latin typeface="Times New Roman" pitchFamily="18" charset="0"/>
                <a:cs typeface="Times New Roman" pitchFamily="18" charset="0"/>
              </a:rPr>
              <a:t>innerHTML</a:t>
            </a:r>
            <a:r>
              <a:rPr lang="en-US" sz="1600" dirty="0" smtClean="0">
                <a:latin typeface="Times New Roman" pitchFamily="18" charset="0"/>
                <a:cs typeface="Times New Roman" pitchFamily="18" charset="0"/>
              </a:rPr>
              <a:t> property, except that it is focused solely on the textual content contained within an element</a:t>
            </a:r>
            <a:r>
              <a:rPr lang="en-US" sz="1600" dirty="0">
                <a:latin typeface="Times New Roman" pitchFamily="18" charset="0"/>
                <a:cs typeface="Times New Roman" pitchFamily="18" charset="0"/>
              </a:rPr>
              <a:t>. The </a:t>
            </a:r>
            <a:r>
              <a:rPr lang="en-US" sz="1600" dirty="0" err="1">
                <a:latin typeface="Times New Roman" pitchFamily="18" charset="0"/>
                <a:cs typeface="Times New Roman" pitchFamily="18" charset="0"/>
              </a:rPr>
              <a:t>innerText</a:t>
            </a:r>
            <a:r>
              <a:rPr lang="en-US" sz="1600" dirty="0">
                <a:latin typeface="Times New Roman" pitchFamily="18" charset="0"/>
                <a:cs typeface="Times New Roman" pitchFamily="18" charset="0"/>
              </a:rPr>
              <a:t> property sets or returns the text content of the specified node, and all its descendants. If you set the </a:t>
            </a:r>
            <a:r>
              <a:rPr lang="en-US" sz="1600" dirty="0" err="1">
                <a:latin typeface="Times New Roman" pitchFamily="18" charset="0"/>
                <a:cs typeface="Times New Roman" pitchFamily="18" charset="0"/>
              </a:rPr>
              <a:t>innerText</a:t>
            </a:r>
            <a:r>
              <a:rPr lang="en-US" sz="1600" dirty="0">
                <a:latin typeface="Times New Roman" pitchFamily="18" charset="0"/>
                <a:cs typeface="Times New Roman" pitchFamily="18" charset="0"/>
              </a:rPr>
              <a:t> property, any child nodes are removed and replaced by a single Text node containing the specified string. This feature was originally introduced by Internet Explorer, and was formally specified in the HTML standard in 2016 after being adopted by all major browser vendors</a:t>
            </a:r>
            <a:r>
              <a:rPr lang="en-US" sz="1600" dirty="0" smtClean="0">
                <a:latin typeface="Times New Roman" pitchFamily="18" charset="0"/>
                <a:cs typeface="Times New Roman" pitchFamily="18" charset="0"/>
              </a:rPr>
              <a:t>. To </a:t>
            </a:r>
            <a:r>
              <a:rPr lang="en-US" sz="1600" dirty="0">
                <a:latin typeface="Times New Roman" pitchFamily="18" charset="0"/>
                <a:cs typeface="Times New Roman" pitchFamily="18" charset="0"/>
              </a:rPr>
              <a:t>set or return the HTML content of an element, use the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property.</a:t>
            </a:r>
          </a:p>
        </p:txBody>
      </p:sp>
    </p:spTree>
    <p:extLst>
      <p:ext uri="{BB962C8B-B14F-4D97-AF65-F5344CB8AC3E}">
        <p14:creationId xmlns:p14="http://schemas.microsoft.com/office/powerpoint/2010/main" val="400553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smtClean="0">
                <a:latin typeface="Times New Roman" pitchFamily="18" charset="0"/>
                <a:cs typeface="Times New Roman" pitchFamily="18" charset="0"/>
              </a:rPr>
              <a:t>outerText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1600" dirty="0" err="1" smtClean="0">
                <a:latin typeface="Times New Roman" pitchFamily="18" charset="0"/>
                <a:cs typeface="Times New Roman" pitchFamily="18" charset="0"/>
              </a:rPr>
              <a:t>outerText</a:t>
            </a:r>
            <a:r>
              <a:rPr lang="en-US" sz="1600" dirty="0" smtClean="0">
                <a:latin typeface="Times New Roman" pitchFamily="18" charset="0"/>
                <a:cs typeface="Times New Roman" pitchFamily="18" charset="0"/>
              </a:rPr>
              <a:t> property works similarly to the </a:t>
            </a:r>
            <a:r>
              <a:rPr lang="en-US" sz="1600" dirty="0" err="1" smtClean="0">
                <a:latin typeface="Times New Roman" pitchFamily="18" charset="0"/>
                <a:cs typeface="Times New Roman" pitchFamily="18" charset="0"/>
              </a:rPr>
              <a:t>outerHTML</a:t>
            </a:r>
            <a:r>
              <a:rPr lang="en-US" sz="1600" dirty="0" smtClean="0">
                <a:latin typeface="Times New Roman" pitchFamily="18" charset="0"/>
                <a:cs typeface="Times New Roman" pitchFamily="18" charset="0"/>
              </a:rPr>
              <a:t> property, modifies the element itself, and replace it with a single text node</a:t>
            </a:r>
            <a:r>
              <a:rPr lang="en-US" sz="1600" dirty="0">
                <a:latin typeface="Times New Roman" pitchFamily="18" charset="0"/>
                <a:cs typeface="Times New Roman" pitchFamily="18" charset="0"/>
              </a:rPr>
              <a:t>. This feature is non-standard and is not on a standards track. Do not use it on production sites facing the Web: it will not work for every user. </a:t>
            </a:r>
          </a:p>
        </p:txBody>
      </p:sp>
    </p:spTree>
    <p:extLst>
      <p:ext uri="{BB962C8B-B14F-4D97-AF65-F5344CB8AC3E}">
        <p14:creationId xmlns:p14="http://schemas.microsoft.com/office/powerpoint/2010/main" val="400553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298</Words>
  <Application>Microsoft Office PowerPoint</Application>
  <PresentationFormat>On-screen Show (16:9)</PresentationFormat>
  <Paragraphs>15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innerHTML</vt:lpstr>
      <vt:lpstr>outerHTML</vt:lpstr>
      <vt:lpstr>innerText</vt:lpstr>
      <vt:lpstr>outerText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RK</dc:creator>
  <cp:lastModifiedBy>Windows User</cp:lastModifiedBy>
  <cp:revision>14</cp:revision>
  <dcterms:created xsi:type="dcterms:W3CDTF">2006-08-16T00:00:00Z</dcterms:created>
  <dcterms:modified xsi:type="dcterms:W3CDTF">2018-07-18T06:35:42Z</dcterms:modified>
</cp:coreProperties>
</file>