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2" r:id="rId6"/>
    <p:sldId id="265" r:id="rId7"/>
    <p:sldId id="260" r:id="rId8"/>
    <p:sldId id="267" r:id="rId9"/>
    <p:sldId id="261" r:id="rId10"/>
    <p:sldId id="268" r:id="rId11"/>
    <p:sldId id="269" r:id="rId12"/>
    <p:sldId id="270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convenient way of extracting multiple values from data stored in objects and Arrays.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assignment syntax is a JavaScript expression that makes it possible to unpack values from arrays, or properties from objects, into distinct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 [10, 20, 30];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[x, y, z] = a;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console.log(x)	// 10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console.log(y)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console.log(z)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// 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2571750"/>
            <a:ext cx="4572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Left-hand </a:t>
            </a:r>
            <a:r>
              <a:rPr lang="en-US" dirty="0"/>
              <a:t>side of the assignment to define what values to unpack from the sourced variable.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43000" y="2724150"/>
            <a:ext cx="1981200" cy="30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50"/>
            <a:ext cx="34290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a, b;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{a, b} = {</a:t>
            </a:r>
            <a:r>
              <a:rPr lang="en-US" sz="1600" dirty="0">
                <a:cs typeface="Times New Roman" pitchFamily="18" charset="0"/>
              </a:rPr>
              <a:t>a:10, b:20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console.log(a)	// 10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console.log(b)	//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a, b} = {</a:t>
            </a:r>
            <a:r>
              <a:rPr lang="en-US" sz="1600" dirty="0">
                <a:cs typeface="Times New Roman" pitchFamily="18" charset="0"/>
              </a:rPr>
              <a:t>a:10, b:20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console.log(a)	// 10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console.log(b)	// 20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smtClean="0">
                <a:cs typeface="Times New Roman" pitchFamily="18" charset="0"/>
              </a:rPr>
              <a:t>a, b=20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1600" dirty="0" smtClean="0">
                <a:cs typeface="Times New Roman" pitchFamily="18" charset="0"/>
              </a:rPr>
              <a:t>a:10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console.log(a)	// 10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console.log(b)	//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895350"/>
            <a:ext cx="3962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>
                <a:cs typeface="Times New Roman" pitchFamily="18" charset="0"/>
              </a:rPr>
              <a:t>a=40, b=20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 = {</a:t>
            </a:r>
            <a:r>
              <a:rPr lang="en-US" sz="1600" dirty="0">
                <a:cs typeface="Times New Roman" pitchFamily="18" charset="0"/>
              </a:rPr>
              <a:t>a:10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console.log(a)	// 10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console.log(b)	// 20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smtClean="0">
                <a:cs typeface="Times New Roman" pitchFamily="18" charset="0"/>
              </a:rPr>
              <a:t>a: y = 40</a:t>
            </a:r>
            <a:r>
              <a:rPr lang="en-US" sz="1600" dirty="0">
                <a:cs typeface="Times New Roman" pitchFamily="18" charset="0"/>
              </a:rPr>
              <a:t>, </a:t>
            </a:r>
            <a:r>
              <a:rPr lang="en-US" sz="1600" dirty="0" smtClean="0">
                <a:cs typeface="Times New Roman" pitchFamily="18" charset="0"/>
              </a:rPr>
              <a:t>  b: z = 20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 = {</a:t>
            </a:r>
            <a:r>
              <a:rPr lang="en-US" sz="1600" dirty="0">
                <a:cs typeface="Times New Roman" pitchFamily="18" charset="0"/>
              </a:rPr>
              <a:t>a:10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console.log(y)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10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console.log(z)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// 20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Object Passing to a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course 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“JavaScript”,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duration: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tutor: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show({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duration, tutor}){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console.log(duration);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console.log(tutor);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show(course);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Object Returning from a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course =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“JavaScript”,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duration: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tutor: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     };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show(z){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return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show(course);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duration, tutor}=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	// JavaScript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console.log(duration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	//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console.log(tutor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 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Object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course = {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"JavaScript",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duration: "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tutor: "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student: {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  stu1: "Rahul",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  stu2: "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duration, tutor, student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: { stu1, stu2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} }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= course;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console.log(duration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console.log(tutor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console.log(stu1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console.log(stu2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64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472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 = [“JavaScript”,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00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a[0] = “JavaScript”;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a[1]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a[2] =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383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a[0];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duration = a[1];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tutor = a[2];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	// JavaScript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console.log(duration);	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console.log(tutor);		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276350"/>
            <a:ext cx="43588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duration, tutor] = a;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	// JavaScript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console.log(duration);	//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console.log(tutor);		//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724149"/>
            <a:ext cx="35052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Array,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use their index/positions in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assignment.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6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6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7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-0.00802 -0.00086 -0.01666 0.00053 -0.02468 C 0.00139 -0.04906 0.00157 -0.07405 0.0033 -0.09812 C 0.00313 -0.11077 0.00278 -0.12311 0.00278 -0.13576 " pathEditMode="relative" ptsTypes="fffA">
                                      <p:cBhvr>
                                        <p:cTn id="7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5" grpId="0" build="allAtOnce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472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 = [“JavaScript”,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”];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00150"/>
            <a:ext cx="43588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duration, tutor] = a;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	// JavaScript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console.log(duration);	//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console.log(tutor);		//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571750"/>
            <a:ext cx="4153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duration] = a;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	// JavaScript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console.log(duration);	//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792" y="3714750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, tutor] = a;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	// JavaScript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console.log(tutor);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81915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895350"/>
            <a:ext cx="203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 b;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[10, 20];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console.log(a);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console.log(b);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2162085"/>
            <a:ext cx="203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 b;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[a, b=20] = [10];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console.log(a);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console.log(b);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3333750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 b;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[a=40, b=20] = [10];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console.log(a);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console.log(b); //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Array Passing to a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[10, 20, 30];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show([value1, value2, value3]){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console.log(value1);	// 10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console.log(value2);	// 20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console.log(value3); 	// 30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33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Array Returning from a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[10, 20, 30];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show(z){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return z;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 = show(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[value1, value2, value3]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x;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console.log(value1);	// 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console.log(value2);	// 20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console.log(value3); 	// 30</a:t>
            </a:r>
          </a:p>
        </p:txBody>
      </p:sp>
    </p:spTree>
    <p:extLst>
      <p:ext uri="{BB962C8B-B14F-4D97-AF65-F5344CB8AC3E}">
        <p14:creationId xmlns:p14="http://schemas.microsoft.com/office/powerpoint/2010/main" val="41433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Array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= ["JavaScript", 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", 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", ["Rahul", 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"]];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duration, tutor, [stu1, stu2]] = a;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console.log(duration);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console.log(tutor);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console.log(stu1);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console.log(stu2);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course =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“JavaScript”,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duration: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tutor: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     };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course.courseName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course.duration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course.tutor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duration, tutor} = course;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console.log(duration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console.log(tutor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980044"/>
            <a:ext cx="4572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objects, we use the keys as variable names. This is how JavaScript knows which property of the object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want to assign.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2667000" y="1395543"/>
            <a:ext cx="1600200" cy="193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course = {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“JavaScript”, duration: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tutor: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     };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duration, tutor} = course;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console.log(duration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console.log(tutor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course = {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“JavaScript”, duration: 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”, tutor: 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    };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courseName:cname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duration:time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tutor:teacher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course;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console.log(time);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console.log(teacher);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course = {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“JavaScript”, duration: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tutor: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     };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duration, tutor} = course;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console.log(duration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console.log(tutor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duration}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course;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console.log(duration);			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SixMonths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tutor}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course;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courseName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		// JavaScript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console.log(tutor);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617</Words>
  <Application>Microsoft Office PowerPoint</Application>
  <PresentationFormat>On-screen Show (16:9)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Destructuring </vt:lpstr>
      <vt:lpstr>Array Destructuring </vt:lpstr>
      <vt:lpstr>Array Destructuring </vt:lpstr>
      <vt:lpstr>Array Passing to a Function</vt:lpstr>
      <vt:lpstr>Array Returning from a Function</vt:lpstr>
      <vt:lpstr>Nested Array Destructuring</vt:lpstr>
      <vt:lpstr>Object Destructuring </vt:lpstr>
      <vt:lpstr>Object Destructuring </vt:lpstr>
      <vt:lpstr>Object Destructuring </vt:lpstr>
      <vt:lpstr>Object Destructuring </vt:lpstr>
      <vt:lpstr>Object Passing to a Function</vt:lpstr>
      <vt:lpstr>Object Returning from a Function</vt:lpstr>
      <vt:lpstr>Nested Object Destructuring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Destructuring </dc:title>
  <dc:creator>RK</dc:creator>
  <cp:lastModifiedBy>RK</cp:lastModifiedBy>
  <cp:revision>31</cp:revision>
  <dcterms:created xsi:type="dcterms:W3CDTF">2006-08-16T00:00:00Z</dcterms:created>
  <dcterms:modified xsi:type="dcterms:W3CDTF">2019-02-08T17:30:19Z</dcterms:modified>
</cp:coreProperties>
</file>