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10393-FA07-412F-AD4C-2687E366FFC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04F367C-B112-4CD6-800E-744110D551B7}">
      <dgm:prSet phldrT="[Text]"/>
      <dgm:spPr/>
      <dgm:t>
        <a:bodyPr/>
        <a:lstStyle/>
        <a:p>
          <a:endParaRPr lang="en-IN" dirty="0"/>
        </a:p>
      </dgm:t>
    </dgm:pt>
    <dgm:pt modelId="{DFE83FCF-D149-4507-9573-300D9B11A4FB}" type="parTrans" cxnId="{60EE116E-6AA1-40F4-B817-9B2B35B77884}">
      <dgm:prSet/>
      <dgm:spPr/>
      <dgm:t>
        <a:bodyPr/>
        <a:lstStyle/>
        <a:p>
          <a:endParaRPr lang="en-IN"/>
        </a:p>
      </dgm:t>
    </dgm:pt>
    <dgm:pt modelId="{E4AFB31F-CFAC-4F77-832E-1C703FE161EA}" type="sibTrans" cxnId="{60EE116E-6AA1-40F4-B817-9B2B35B77884}">
      <dgm:prSet/>
      <dgm:spPr/>
      <dgm:t>
        <a:bodyPr/>
        <a:lstStyle/>
        <a:p>
          <a:endParaRPr lang="en-IN"/>
        </a:p>
      </dgm:t>
    </dgm:pt>
    <dgm:pt modelId="{5DE2D60B-1127-45F7-BCB1-9A0CA0586EAF}">
      <dgm:prSet phldrT="[Text]"/>
      <dgm:spPr/>
      <dgm:t>
        <a:bodyPr/>
        <a:lstStyle/>
        <a:p>
          <a:endParaRPr lang="en-IN" dirty="0"/>
        </a:p>
      </dgm:t>
    </dgm:pt>
    <dgm:pt modelId="{3B29091F-20DC-49DC-AE58-DED9E9972AFE}" type="parTrans" cxnId="{C4711454-08C5-4245-9888-FB69ED3695E5}">
      <dgm:prSet/>
      <dgm:spPr/>
      <dgm:t>
        <a:bodyPr/>
        <a:lstStyle/>
        <a:p>
          <a:endParaRPr lang="en-IN"/>
        </a:p>
      </dgm:t>
    </dgm:pt>
    <dgm:pt modelId="{5C1CD146-B048-4DB6-9C3C-B5CAB421B034}" type="sibTrans" cxnId="{C4711454-08C5-4245-9888-FB69ED3695E5}">
      <dgm:prSet/>
      <dgm:spPr/>
      <dgm:t>
        <a:bodyPr/>
        <a:lstStyle/>
        <a:p>
          <a:endParaRPr lang="en-IN"/>
        </a:p>
      </dgm:t>
    </dgm:pt>
    <dgm:pt modelId="{4FE2BD45-4832-4463-AACC-6EA4585B0AFA}">
      <dgm:prSet phldrT="[Text]" phldr="1"/>
      <dgm:spPr/>
      <dgm:t>
        <a:bodyPr/>
        <a:lstStyle/>
        <a:p>
          <a:endParaRPr lang="en-IN" dirty="0"/>
        </a:p>
      </dgm:t>
    </dgm:pt>
    <dgm:pt modelId="{BCAF4A30-4E5C-4F53-9D12-D491A4C3BC13}" type="parTrans" cxnId="{D871617F-3802-4894-B4AE-9D03317026D2}">
      <dgm:prSet/>
      <dgm:spPr/>
      <dgm:t>
        <a:bodyPr/>
        <a:lstStyle/>
        <a:p>
          <a:endParaRPr lang="en-IN"/>
        </a:p>
      </dgm:t>
    </dgm:pt>
    <dgm:pt modelId="{3CA22ACC-E58E-4445-AACC-9ECCB360BAD6}" type="sibTrans" cxnId="{D871617F-3802-4894-B4AE-9D03317026D2}">
      <dgm:prSet/>
      <dgm:spPr/>
      <dgm:t>
        <a:bodyPr/>
        <a:lstStyle/>
        <a:p>
          <a:endParaRPr lang="en-IN"/>
        </a:p>
      </dgm:t>
    </dgm:pt>
    <dgm:pt modelId="{4472318B-D2EC-4D3C-A97F-6EC0B1A45A3C}">
      <dgm:prSet phldrT="[Text]" phldr="1"/>
      <dgm:spPr/>
      <dgm:t>
        <a:bodyPr/>
        <a:lstStyle/>
        <a:p>
          <a:endParaRPr lang="en-IN" dirty="0"/>
        </a:p>
      </dgm:t>
    </dgm:pt>
    <dgm:pt modelId="{15FD832C-2E2F-4C50-8CDE-277AACF44AD6}" type="parTrans" cxnId="{9AB1C60A-7F12-4AF7-BBA8-F655568C96C3}">
      <dgm:prSet/>
      <dgm:spPr/>
      <dgm:t>
        <a:bodyPr/>
        <a:lstStyle/>
        <a:p>
          <a:endParaRPr lang="en-IN"/>
        </a:p>
      </dgm:t>
    </dgm:pt>
    <dgm:pt modelId="{55D07856-A82E-41FE-858C-F46DD161EBED}" type="sibTrans" cxnId="{9AB1C60A-7F12-4AF7-BBA8-F655568C96C3}">
      <dgm:prSet/>
      <dgm:spPr/>
      <dgm:t>
        <a:bodyPr/>
        <a:lstStyle/>
        <a:p>
          <a:endParaRPr lang="en-IN"/>
        </a:p>
      </dgm:t>
    </dgm:pt>
    <dgm:pt modelId="{10ED88FC-B1F9-483E-B0E7-787BFEC2C2D7}">
      <dgm:prSet phldrT="[Text]" phldr="1"/>
      <dgm:spPr/>
      <dgm:t>
        <a:bodyPr/>
        <a:lstStyle/>
        <a:p>
          <a:endParaRPr lang="en-IN" dirty="0"/>
        </a:p>
      </dgm:t>
    </dgm:pt>
    <dgm:pt modelId="{0D368946-2B25-4FBA-BD21-68E8F9E9B76F}" type="parTrans" cxnId="{E3208D4E-79B1-488E-98CF-E853E614E6A3}">
      <dgm:prSet/>
      <dgm:spPr/>
      <dgm:t>
        <a:bodyPr/>
        <a:lstStyle/>
        <a:p>
          <a:endParaRPr lang="en-IN"/>
        </a:p>
      </dgm:t>
    </dgm:pt>
    <dgm:pt modelId="{87285D81-9B4F-4EB7-A44A-B796014125C4}" type="sibTrans" cxnId="{E3208D4E-79B1-488E-98CF-E853E614E6A3}">
      <dgm:prSet/>
      <dgm:spPr/>
      <dgm:t>
        <a:bodyPr/>
        <a:lstStyle/>
        <a:p>
          <a:endParaRPr lang="en-IN"/>
        </a:p>
      </dgm:t>
    </dgm:pt>
    <dgm:pt modelId="{6C7A07A4-A474-43BF-AD6A-6FCC2BAFA6AC}">
      <dgm:prSet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885C6FCC-8E09-4E54-BBDA-E92448196094}" type="parTrans" cxnId="{73D6525E-7065-429F-9761-EC7A828EEFC9}">
      <dgm:prSet/>
      <dgm:spPr/>
      <dgm:t>
        <a:bodyPr/>
        <a:lstStyle/>
        <a:p>
          <a:endParaRPr lang="en-IN"/>
        </a:p>
      </dgm:t>
    </dgm:pt>
    <dgm:pt modelId="{2D0E9E12-3A19-4CC8-88EE-ACADFF8851B3}" type="sibTrans" cxnId="{73D6525E-7065-429F-9761-EC7A828EEFC9}">
      <dgm:prSet/>
      <dgm:spPr/>
      <dgm:t>
        <a:bodyPr/>
        <a:lstStyle/>
        <a:p>
          <a:endParaRPr lang="en-IN"/>
        </a:p>
      </dgm:t>
    </dgm:pt>
    <dgm:pt modelId="{C110E3DE-D91C-4451-A0B5-AC239A823042}">
      <dgm:prSet/>
      <dgm:spPr/>
      <dgm:t>
        <a:bodyPr/>
        <a:lstStyle/>
        <a:p>
          <a:endParaRPr lang="en-IN" dirty="0"/>
        </a:p>
      </dgm:t>
    </dgm:pt>
    <dgm:pt modelId="{9CE33E13-A95E-4280-9E03-87B2E3C5DA24}" type="parTrans" cxnId="{86A52C74-16F2-4940-9508-48F766C200BC}">
      <dgm:prSet/>
      <dgm:spPr/>
      <dgm:t>
        <a:bodyPr/>
        <a:lstStyle/>
        <a:p>
          <a:endParaRPr lang="en-IN"/>
        </a:p>
      </dgm:t>
    </dgm:pt>
    <dgm:pt modelId="{FBAC16A9-6044-434A-9B6D-84238AF524DB}" type="sibTrans" cxnId="{86A52C74-16F2-4940-9508-48F766C200BC}">
      <dgm:prSet/>
      <dgm:spPr/>
      <dgm:t>
        <a:bodyPr/>
        <a:lstStyle/>
        <a:p>
          <a:endParaRPr lang="en-IN"/>
        </a:p>
      </dgm:t>
    </dgm:pt>
    <dgm:pt modelId="{CD05F277-0DA6-43DC-9958-9FF2A74434A9}">
      <dgm:prSet/>
      <dgm:spPr/>
      <dgm:t>
        <a:bodyPr/>
        <a:lstStyle/>
        <a:p>
          <a:endParaRPr lang="en-IN"/>
        </a:p>
      </dgm:t>
    </dgm:pt>
    <dgm:pt modelId="{0AEB026C-9D81-4910-BD86-10FE9F71B429}" type="parTrans" cxnId="{C18E8EE0-A503-422F-972A-DEDBDA11EF2C}">
      <dgm:prSet/>
      <dgm:spPr/>
      <dgm:t>
        <a:bodyPr/>
        <a:lstStyle/>
        <a:p>
          <a:endParaRPr lang="en-IN"/>
        </a:p>
      </dgm:t>
    </dgm:pt>
    <dgm:pt modelId="{1F9174EF-BF62-4FF6-94A4-38AB519B3F25}" type="sibTrans" cxnId="{C18E8EE0-A503-422F-972A-DEDBDA11EF2C}">
      <dgm:prSet/>
      <dgm:spPr/>
      <dgm:t>
        <a:bodyPr/>
        <a:lstStyle/>
        <a:p>
          <a:endParaRPr lang="en-IN"/>
        </a:p>
      </dgm:t>
    </dgm:pt>
    <dgm:pt modelId="{91FA96E1-F2B1-46CD-AB6D-F8505D23151A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CF4DC005-D87C-470A-AD3D-F17B81B62F76}" type="sibTrans" cxnId="{F7E74490-FCAE-47F0-A9F1-6A29717A589D}">
      <dgm:prSet/>
      <dgm:spPr/>
      <dgm:t>
        <a:bodyPr/>
        <a:lstStyle/>
        <a:p>
          <a:endParaRPr lang="en-IN"/>
        </a:p>
      </dgm:t>
    </dgm:pt>
    <dgm:pt modelId="{5C911F8B-203A-420B-A7E9-463733758927}" type="parTrans" cxnId="{F7E74490-FCAE-47F0-A9F1-6A29717A589D}">
      <dgm:prSet/>
      <dgm:spPr/>
      <dgm:t>
        <a:bodyPr/>
        <a:lstStyle/>
        <a:p>
          <a:endParaRPr lang="en-IN"/>
        </a:p>
      </dgm:t>
    </dgm:pt>
    <dgm:pt modelId="{23116FBF-260E-41B3-9C49-AB20955C971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705DDDE1-6195-446A-9B63-18AAEB75333D}" type="parTrans" cxnId="{CD60F11C-3411-4937-9C4E-15B390E7C97E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84B925C4-9D58-4668-A1CE-AA469C523E13}" type="sibTrans" cxnId="{CD60F11C-3411-4937-9C4E-15B390E7C97E}">
      <dgm:prSet/>
      <dgm:spPr/>
      <dgm:t>
        <a:bodyPr/>
        <a:lstStyle/>
        <a:p>
          <a:endParaRPr lang="en-IN"/>
        </a:p>
      </dgm:t>
    </dgm:pt>
    <dgm:pt modelId="{E7B46CD0-6A7A-4E0E-9248-A0345F6FA2E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4927E0C5-62F3-4EFA-A9A0-46F1F81188C6}" type="parTrans" cxnId="{F9D44E6C-7080-4257-B33E-7668CE0AB433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3805842E-ED0B-487B-AB2A-77A39E81D744}" type="sibTrans" cxnId="{F9D44E6C-7080-4257-B33E-7668CE0AB433}">
      <dgm:prSet/>
      <dgm:spPr/>
      <dgm:t>
        <a:bodyPr/>
        <a:lstStyle/>
        <a:p>
          <a:endParaRPr lang="en-IN"/>
        </a:p>
      </dgm:t>
    </dgm:pt>
    <dgm:pt modelId="{32BA580F-6103-4797-B738-5E73D53BA72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E9D97663-9883-4C66-B872-9AC87E7E6D2A}" type="parTrans" cxnId="{4AE5EB5E-C368-4D2C-8936-33EC7B98C53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55EEAC85-F843-4340-B881-57BF522C4976}" type="sibTrans" cxnId="{4AE5EB5E-C368-4D2C-8936-33EC7B98C53B}">
      <dgm:prSet/>
      <dgm:spPr/>
      <dgm:t>
        <a:bodyPr/>
        <a:lstStyle/>
        <a:p>
          <a:endParaRPr lang="en-IN"/>
        </a:p>
      </dgm:t>
    </dgm:pt>
    <dgm:pt modelId="{83FE4E8A-E040-4426-B1A4-8BED1586D9E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dirty="0"/>
        </a:p>
      </dgm:t>
    </dgm:pt>
    <dgm:pt modelId="{CE7C24CC-1ECA-4CF5-B1CF-392CFD0CF5D6}" type="parTrans" cxnId="{786139BE-D3CE-4F02-8CA3-7A752EA70718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/>
        </a:p>
      </dgm:t>
    </dgm:pt>
    <dgm:pt modelId="{B78F8320-72E4-4632-99DC-7763BCCA3861}" type="sibTrans" cxnId="{786139BE-D3CE-4F02-8CA3-7A752EA70718}">
      <dgm:prSet/>
      <dgm:spPr/>
      <dgm:t>
        <a:bodyPr/>
        <a:lstStyle/>
        <a:p>
          <a:endParaRPr lang="en-IN"/>
        </a:p>
      </dgm:t>
    </dgm:pt>
    <dgm:pt modelId="{BDEA7D47-F958-4295-BD8F-1C5C8F9ADAFF}" type="pres">
      <dgm:prSet presAssocID="{2F910393-FA07-412F-AD4C-2687E366FF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E3F91D-935D-4F47-A148-D7CE175B99FE}" type="pres">
      <dgm:prSet presAssocID="{2F910393-FA07-412F-AD4C-2687E366FFC1}" presName="hierFlow" presStyleCnt="0"/>
      <dgm:spPr/>
    </dgm:pt>
    <dgm:pt modelId="{F003EE03-F561-4088-9E0D-A7FD361F2C35}" type="pres">
      <dgm:prSet presAssocID="{2F910393-FA07-412F-AD4C-2687E366FF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CB0016-45B3-4C02-B479-D7F24AFB4DA9}" type="pres">
      <dgm:prSet presAssocID="{A04F367C-B112-4CD6-800E-744110D551B7}" presName="Name14" presStyleCnt="0"/>
      <dgm:spPr/>
    </dgm:pt>
    <dgm:pt modelId="{BF211867-0068-48A5-AD79-87E1A6B1FCCE}" type="pres">
      <dgm:prSet presAssocID="{A04F367C-B112-4CD6-800E-744110D551B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407FAF5-D928-4ED7-AC96-09113EB025C6}" type="pres">
      <dgm:prSet presAssocID="{A04F367C-B112-4CD6-800E-744110D551B7}" presName="hierChild2" presStyleCnt="0"/>
      <dgm:spPr/>
    </dgm:pt>
    <dgm:pt modelId="{68D8F586-D9CD-424A-BD6D-B4DCBB912A3B}" type="pres">
      <dgm:prSet presAssocID="{3B29091F-20DC-49DC-AE58-DED9E9972AFE}" presName="Name19" presStyleLbl="parChTrans1D2" presStyleIdx="0" presStyleCnt="2"/>
      <dgm:spPr/>
      <dgm:t>
        <a:bodyPr/>
        <a:lstStyle/>
        <a:p>
          <a:endParaRPr lang="en-IN"/>
        </a:p>
      </dgm:t>
    </dgm:pt>
    <dgm:pt modelId="{95DDA160-CBAD-4A7A-8E36-A4B9DDAF9C4C}" type="pres">
      <dgm:prSet presAssocID="{5DE2D60B-1127-45F7-BCB1-9A0CA0586EAF}" presName="Name21" presStyleCnt="0"/>
      <dgm:spPr/>
    </dgm:pt>
    <dgm:pt modelId="{1CC1DB75-6460-4401-8DDC-7C62B97FF1C4}" type="pres">
      <dgm:prSet presAssocID="{5DE2D60B-1127-45F7-BCB1-9A0CA0586EAF}" presName="level2Shape" presStyleLbl="node2" presStyleIdx="0" presStyleCnt="2"/>
      <dgm:spPr/>
      <dgm:t>
        <a:bodyPr/>
        <a:lstStyle/>
        <a:p>
          <a:endParaRPr lang="en-IN"/>
        </a:p>
      </dgm:t>
    </dgm:pt>
    <dgm:pt modelId="{2BECFD7D-2378-4FD2-A97C-980A3B8D95D4}" type="pres">
      <dgm:prSet presAssocID="{5DE2D60B-1127-45F7-BCB1-9A0CA0586EAF}" presName="hierChild3" presStyleCnt="0"/>
      <dgm:spPr/>
    </dgm:pt>
    <dgm:pt modelId="{1BC7D48F-0369-4388-B49A-F44E9602E486}" type="pres">
      <dgm:prSet presAssocID="{5C911F8B-203A-420B-A7E9-463733758927}" presName="Name19" presStyleLbl="parChTrans1D3" presStyleIdx="0" presStyleCnt="3"/>
      <dgm:spPr/>
      <dgm:t>
        <a:bodyPr/>
        <a:lstStyle/>
        <a:p>
          <a:endParaRPr lang="en-IN"/>
        </a:p>
      </dgm:t>
    </dgm:pt>
    <dgm:pt modelId="{234DC5D1-1AE1-4298-BE70-3F63A14AE959}" type="pres">
      <dgm:prSet presAssocID="{91FA96E1-F2B1-46CD-AB6D-F8505D23151A}" presName="Name21" presStyleCnt="0"/>
      <dgm:spPr/>
    </dgm:pt>
    <dgm:pt modelId="{4CA7EB6F-979E-4621-9466-E1CE99FA1320}" type="pres">
      <dgm:prSet presAssocID="{91FA96E1-F2B1-46CD-AB6D-F8505D23151A}" presName="level2Shape" presStyleLbl="node3" presStyleIdx="0" presStyleCnt="3"/>
      <dgm:spPr/>
      <dgm:t>
        <a:bodyPr/>
        <a:lstStyle/>
        <a:p>
          <a:endParaRPr lang="en-IN"/>
        </a:p>
      </dgm:t>
    </dgm:pt>
    <dgm:pt modelId="{5CC4FB8E-AA2F-4862-BE8A-B30A6AB5CA7C}" type="pres">
      <dgm:prSet presAssocID="{91FA96E1-F2B1-46CD-AB6D-F8505D23151A}" presName="hierChild3" presStyleCnt="0"/>
      <dgm:spPr/>
    </dgm:pt>
    <dgm:pt modelId="{BFEC55B7-901E-4124-B659-71A3C151D5E4}" type="pres">
      <dgm:prSet presAssocID="{885C6FCC-8E09-4E54-BBDA-E92448196094}" presName="Name19" presStyleLbl="parChTrans1D4" presStyleIdx="0" presStyleCnt="7"/>
      <dgm:spPr/>
      <dgm:t>
        <a:bodyPr/>
        <a:lstStyle/>
        <a:p>
          <a:endParaRPr lang="en-IN"/>
        </a:p>
      </dgm:t>
    </dgm:pt>
    <dgm:pt modelId="{1B5D9D7F-BA15-468A-9F5C-464E8394918A}" type="pres">
      <dgm:prSet presAssocID="{6C7A07A4-A474-43BF-AD6A-6FCC2BAFA6AC}" presName="Name21" presStyleCnt="0"/>
      <dgm:spPr/>
    </dgm:pt>
    <dgm:pt modelId="{731676BE-40CB-43A0-8A27-3A3CE3EEEF92}" type="pres">
      <dgm:prSet presAssocID="{6C7A07A4-A474-43BF-AD6A-6FCC2BAFA6AC}" presName="level2Shape" presStyleLbl="node4" presStyleIdx="0" presStyleCnt="7"/>
      <dgm:spPr/>
      <dgm:t>
        <a:bodyPr/>
        <a:lstStyle/>
        <a:p>
          <a:endParaRPr lang="en-IN"/>
        </a:p>
      </dgm:t>
    </dgm:pt>
    <dgm:pt modelId="{1D4A6790-C19B-4A3F-8094-A657FDC245FD}" type="pres">
      <dgm:prSet presAssocID="{6C7A07A4-A474-43BF-AD6A-6FCC2BAFA6AC}" presName="hierChild3" presStyleCnt="0"/>
      <dgm:spPr/>
    </dgm:pt>
    <dgm:pt modelId="{697EA132-42D1-4C26-B79E-CE88A8E733BA}" type="pres">
      <dgm:prSet presAssocID="{705DDDE1-6195-446A-9B63-18AAEB75333D}" presName="Name19" presStyleLbl="parChTrans1D4" presStyleIdx="1" presStyleCnt="7"/>
      <dgm:spPr/>
      <dgm:t>
        <a:bodyPr/>
        <a:lstStyle/>
        <a:p>
          <a:endParaRPr lang="en-IN"/>
        </a:p>
      </dgm:t>
    </dgm:pt>
    <dgm:pt modelId="{7C5667C4-533A-4ED2-A35A-EF6954275A81}" type="pres">
      <dgm:prSet presAssocID="{23116FBF-260E-41B3-9C49-AB20955C9719}" presName="Name21" presStyleCnt="0"/>
      <dgm:spPr/>
    </dgm:pt>
    <dgm:pt modelId="{9A6F8518-7AB2-4F99-BFF6-F6DED80B106C}" type="pres">
      <dgm:prSet presAssocID="{23116FBF-260E-41B3-9C49-AB20955C9719}" presName="level2Shape" presStyleLbl="node4" presStyleIdx="1" presStyleCnt="7"/>
      <dgm:spPr/>
      <dgm:t>
        <a:bodyPr/>
        <a:lstStyle/>
        <a:p>
          <a:endParaRPr lang="en-IN"/>
        </a:p>
      </dgm:t>
    </dgm:pt>
    <dgm:pt modelId="{AA9BB7DC-BBF3-4DDD-A0B8-C16C1000ACD3}" type="pres">
      <dgm:prSet presAssocID="{23116FBF-260E-41B3-9C49-AB20955C9719}" presName="hierChild3" presStyleCnt="0"/>
      <dgm:spPr/>
    </dgm:pt>
    <dgm:pt modelId="{8F09218B-A7F0-4DAC-9DA3-15EF71D1192F}" type="pres">
      <dgm:prSet presAssocID="{E9D97663-9883-4C66-B872-9AC87E7E6D2A}" presName="Name19" presStyleLbl="parChTrans1D4" presStyleIdx="2" presStyleCnt="7"/>
      <dgm:spPr/>
      <dgm:t>
        <a:bodyPr/>
        <a:lstStyle/>
        <a:p>
          <a:endParaRPr lang="en-IN"/>
        </a:p>
      </dgm:t>
    </dgm:pt>
    <dgm:pt modelId="{158948BA-1F27-4866-996C-02BF1070FD9D}" type="pres">
      <dgm:prSet presAssocID="{32BA580F-6103-4797-B738-5E73D53BA720}" presName="Name21" presStyleCnt="0"/>
      <dgm:spPr/>
    </dgm:pt>
    <dgm:pt modelId="{A84DF6B0-20AA-4715-A006-28101F268462}" type="pres">
      <dgm:prSet presAssocID="{32BA580F-6103-4797-B738-5E73D53BA720}" presName="level2Shape" presStyleLbl="node4" presStyleIdx="2" presStyleCnt="7"/>
      <dgm:spPr/>
      <dgm:t>
        <a:bodyPr/>
        <a:lstStyle/>
        <a:p>
          <a:endParaRPr lang="en-IN"/>
        </a:p>
      </dgm:t>
    </dgm:pt>
    <dgm:pt modelId="{FAF36AD4-290E-43B6-AB5F-8E0D28ED0C2D}" type="pres">
      <dgm:prSet presAssocID="{32BA580F-6103-4797-B738-5E73D53BA720}" presName="hierChild3" presStyleCnt="0"/>
      <dgm:spPr/>
    </dgm:pt>
    <dgm:pt modelId="{C1C07B2E-6B21-4B49-B013-C6726C718357}" type="pres">
      <dgm:prSet presAssocID="{CE7C24CC-1ECA-4CF5-B1CF-392CFD0CF5D6}" presName="Name19" presStyleLbl="parChTrans1D4" presStyleIdx="3" presStyleCnt="7"/>
      <dgm:spPr/>
      <dgm:t>
        <a:bodyPr/>
        <a:lstStyle/>
        <a:p>
          <a:endParaRPr lang="en-IN"/>
        </a:p>
      </dgm:t>
    </dgm:pt>
    <dgm:pt modelId="{5EB617A7-E4FD-435F-A1B0-066CF649C4E0}" type="pres">
      <dgm:prSet presAssocID="{83FE4E8A-E040-4426-B1A4-8BED1586D9E2}" presName="Name21" presStyleCnt="0"/>
      <dgm:spPr/>
    </dgm:pt>
    <dgm:pt modelId="{C9FC236D-C0D0-4283-B034-91BFABBE9232}" type="pres">
      <dgm:prSet presAssocID="{83FE4E8A-E040-4426-B1A4-8BED1586D9E2}" presName="level2Shape" presStyleLbl="node4" presStyleIdx="3" presStyleCnt="7"/>
      <dgm:spPr/>
      <dgm:t>
        <a:bodyPr/>
        <a:lstStyle/>
        <a:p>
          <a:endParaRPr lang="en-IN"/>
        </a:p>
      </dgm:t>
    </dgm:pt>
    <dgm:pt modelId="{1EF4CFAB-B70D-4C72-8F60-214A48C80277}" type="pres">
      <dgm:prSet presAssocID="{83FE4E8A-E040-4426-B1A4-8BED1586D9E2}" presName="hierChild3" presStyleCnt="0"/>
      <dgm:spPr/>
    </dgm:pt>
    <dgm:pt modelId="{3A82B465-6C4A-4198-B88C-0FE62A92BD4C}" type="pres">
      <dgm:prSet presAssocID="{4927E0C5-62F3-4EFA-A9A0-46F1F81188C6}" presName="Name19" presStyleLbl="parChTrans1D4" presStyleIdx="4" presStyleCnt="7"/>
      <dgm:spPr/>
      <dgm:t>
        <a:bodyPr/>
        <a:lstStyle/>
        <a:p>
          <a:endParaRPr lang="en-IN"/>
        </a:p>
      </dgm:t>
    </dgm:pt>
    <dgm:pt modelId="{EBAF864F-F6F4-4CBB-A471-3F0E98064724}" type="pres">
      <dgm:prSet presAssocID="{E7B46CD0-6A7A-4E0E-9248-A0345F6FA2EF}" presName="Name21" presStyleCnt="0"/>
      <dgm:spPr/>
    </dgm:pt>
    <dgm:pt modelId="{34F7EC0A-3F20-4BBA-A44A-83A929DB9B35}" type="pres">
      <dgm:prSet presAssocID="{E7B46CD0-6A7A-4E0E-9248-A0345F6FA2EF}" presName="level2Shape" presStyleLbl="node4" presStyleIdx="4" presStyleCnt="7"/>
      <dgm:spPr/>
      <dgm:t>
        <a:bodyPr/>
        <a:lstStyle/>
        <a:p>
          <a:endParaRPr lang="en-IN"/>
        </a:p>
      </dgm:t>
    </dgm:pt>
    <dgm:pt modelId="{AB1337CF-AA2E-4622-86D5-D06C90A9DB04}" type="pres">
      <dgm:prSet presAssocID="{E7B46CD0-6A7A-4E0E-9248-A0345F6FA2EF}" presName="hierChild3" presStyleCnt="0"/>
      <dgm:spPr/>
    </dgm:pt>
    <dgm:pt modelId="{51D7810E-A423-49D5-87EA-19B45367BFE9}" type="pres">
      <dgm:prSet presAssocID="{9CE33E13-A95E-4280-9E03-87B2E3C5DA24}" presName="Name19" presStyleLbl="parChTrans1D4" presStyleIdx="5" presStyleCnt="7"/>
      <dgm:spPr/>
      <dgm:t>
        <a:bodyPr/>
        <a:lstStyle/>
        <a:p>
          <a:endParaRPr lang="en-IN"/>
        </a:p>
      </dgm:t>
    </dgm:pt>
    <dgm:pt modelId="{A93813B5-9A33-45EB-A5C8-866C74D95E6E}" type="pres">
      <dgm:prSet presAssocID="{C110E3DE-D91C-4451-A0B5-AC239A823042}" presName="Name21" presStyleCnt="0"/>
      <dgm:spPr/>
    </dgm:pt>
    <dgm:pt modelId="{C50A7090-B1CB-445B-A7D4-0F814CD533EC}" type="pres">
      <dgm:prSet presAssocID="{C110E3DE-D91C-4451-A0B5-AC239A823042}" presName="level2Shape" presStyleLbl="node4" presStyleIdx="5" presStyleCnt="7"/>
      <dgm:spPr/>
      <dgm:t>
        <a:bodyPr/>
        <a:lstStyle/>
        <a:p>
          <a:endParaRPr lang="en-IN"/>
        </a:p>
      </dgm:t>
    </dgm:pt>
    <dgm:pt modelId="{8FCF260F-A8EB-4892-A318-0B217B53BE2E}" type="pres">
      <dgm:prSet presAssocID="{C110E3DE-D91C-4451-A0B5-AC239A823042}" presName="hierChild3" presStyleCnt="0"/>
      <dgm:spPr/>
    </dgm:pt>
    <dgm:pt modelId="{55D7F9A9-2AF8-44D0-BB08-AA400D63A03A}" type="pres">
      <dgm:prSet presAssocID="{0AEB026C-9D81-4910-BD86-10FE9F71B429}" presName="Name19" presStyleLbl="parChTrans1D4" presStyleIdx="6" presStyleCnt="7"/>
      <dgm:spPr/>
      <dgm:t>
        <a:bodyPr/>
        <a:lstStyle/>
        <a:p>
          <a:endParaRPr lang="en-IN"/>
        </a:p>
      </dgm:t>
    </dgm:pt>
    <dgm:pt modelId="{F673982A-35EB-4A9E-9485-402B03F26DDA}" type="pres">
      <dgm:prSet presAssocID="{CD05F277-0DA6-43DC-9958-9FF2A74434A9}" presName="Name21" presStyleCnt="0"/>
      <dgm:spPr/>
    </dgm:pt>
    <dgm:pt modelId="{E33E8310-4D9F-40F1-9987-4EE1FD824E3C}" type="pres">
      <dgm:prSet presAssocID="{CD05F277-0DA6-43DC-9958-9FF2A74434A9}" presName="level2Shape" presStyleLbl="node4" presStyleIdx="6" presStyleCnt="7"/>
      <dgm:spPr/>
      <dgm:t>
        <a:bodyPr/>
        <a:lstStyle/>
        <a:p>
          <a:endParaRPr lang="en-IN"/>
        </a:p>
      </dgm:t>
    </dgm:pt>
    <dgm:pt modelId="{FD6CB66A-A813-4B4B-B97D-F1B1E83EB3F5}" type="pres">
      <dgm:prSet presAssocID="{CD05F277-0DA6-43DC-9958-9FF2A74434A9}" presName="hierChild3" presStyleCnt="0"/>
      <dgm:spPr/>
    </dgm:pt>
    <dgm:pt modelId="{A16CE990-6562-4C75-AF38-D9B861CBCAEF}" type="pres">
      <dgm:prSet presAssocID="{BCAF4A30-4E5C-4F53-9D12-D491A4C3BC1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8EB44943-F9E4-4FB5-9821-F401131C3B17}" type="pres">
      <dgm:prSet presAssocID="{4FE2BD45-4832-4463-AACC-6EA4585B0AFA}" presName="Name21" presStyleCnt="0"/>
      <dgm:spPr/>
    </dgm:pt>
    <dgm:pt modelId="{8C85A9DC-6D63-4A23-9AC2-324C422CD486}" type="pres">
      <dgm:prSet presAssocID="{4FE2BD45-4832-4463-AACC-6EA4585B0AFA}" presName="level2Shape" presStyleLbl="node3" presStyleIdx="1" presStyleCnt="3"/>
      <dgm:spPr/>
      <dgm:t>
        <a:bodyPr/>
        <a:lstStyle/>
        <a:p>
          <a:endParaRPr lang="en-IN"/>
        </a:p>
      </dgm:t>
    </dgm:pt>
    <dgm:pt modelId="{780BDAED-4E8D-4EEF-A895-4729D6F6CBD4}" type="pres">
      <dgm:prSet presAssocID="{4FE2BD45-4832-4463-AACC-6EA4585B0AFA}" presName="hierChild3" presStyleCnt="0"/>
      <dgm:spPr/>
    </dgm:pt>
    <dgm:pt modelId="{ABE657F5-ECEC-4A64-ADCA-A5ECFB1E2347}" type="pres">
      <dgm:prSet presAssocID="{15FD832C-2E2F-4C50-8CDE-277AACF44AD6}" presName="Name19" presStyleLbl="parChTrans1D2" presStyleIdx="1" presStyleCnt="2"/>
      <dgm:spPr/>
      <dgm:t>
        <a:bodyPr/>
        <a:lstStyle/>
        <a:p>
          <a:endParaRPr lang="en-IN"/>
        </a:p>
      </dgm:t>
    </dgm:pt>
    <dgm:pt modelId="{1F1C9A13-A0A7-4C14-90C9-583AF6024144}" type="pres">
      <dgm:prSet presAssocID="{4472318B-D2EC-4D3C-A97F-6EC0B1A45A3C}" presName="Name21" presStyleCnt="0"/>
      <dgm:spPr/>
    </dgm:pt>
    <dgm:pt modelId="{B67E6E8A-2CB7-4E13-903F-51BDDF867146}" type="pres">
      <dgm:prSet presAssocID="{4472318B-D2EC-4D3C-A97F-6EC0B1A45A3C}" presName="level2Shape" presStyleLbl="node2" presStyleIdx="1" presStyleCnt="2"/>
      <dgm:spPr/>
      <dgm:t>
        <a:bodyPr/>
        <a:lstStyle/>
        <a:p>
          <a:endParaRPr lang="en-IN"/>
        </a:p>
      </dgm:t>
    </dgm:pt>
    <dgm:pt modelId="{19BF6CFD-09DC-46EA-9E40-2E655344B486}" type="pres">
      <dgm:prSet presAssocID="{4472318B-D2EC-4D3C-A97F-6EC0B1A45A3C}" presName="hierChild3" presStyleCnt="0"/>
      <dgm:spPr/>
    </dgm:pt>
    <dgm:pt modelId="{6A942780-A932-4801-AF2E-8231DB9F7A9E}" type="pres">
      <dgm:prSet presAssocID="{0D368946-2B25-4FBA-BD21-68E8F9E9B76F}" presName="Name19" presStyleLbl="parChTrans1D3" presStyleIdx="2" presStyleCnt="3"/>
      <dgm:spPr/>
      <dgm:t>
        <a:bodyPr/>
        <a:lstStyle/>
        <a:p>
          <a:endParaRPr lang="en-IN"/>
        </a:p>
      </dgm:t>
    </dgm:pt>
    <dgm:pt modelId="{DA2FEB75-D7D5-4B28-9C28-F990E71E18D3}" type="pres">
      <dgm:prSet presAssocID="{10ED88FC-B1F9-483E-B0E7-787BFEC2C2D7}" presName="Name21" presStyleCnt="0"/>
      <dgm:spPr/>
    </dgm:pt>
    <dgm:pt modelId="{E423C7A0-8C6A-4E01-839D-66AB642D6579}" type="pres">
      <dgm:prSet presAssocID="{10ED88FC-B1F9-483E-B0E7-787BFEC2C2D7}" presName="level2Shape" presStyleLbl="node3" presStyleIdx="2" presStyleCnt="3"/>
      <dgm:spPr/>
      <dgm:t>
        <a:bodyPr/>
        <a:lstStyle/>
        <a:p>
          <a:endParaRPr lang="en-IN"/>
        </a:p>
      </dgm:t>
    </dgm:pt>
    <dgm:pt modelId="{19F73945-5BFC-4579-90D3-86611547913D}" type="pres">
      <dgm:prSet presAssocID="{10ED88FC-B1F9-483E-B0E7-787BFEC2C2D7}" presName="hierChild3" presStyleCnt="0"/>
      <dgm:spPr/>
    </dgm:pt>
    <dgm:pt modelId="{10C71103-A09C-427B-BA0A-2ECEBDF571F2}" type="pres">
      <dgm:prSet presAssocID="{2F910393-FA07-412F-AD4C-2687E366FFC1}" presName="bgShapesFlow" presStyleCnt="0"/>
      <dgm:spPr/>
    </dgm:pt>
  </dgm:ptLst>
  <dgm:cxnLst>
    <dgm:cxn modelId="{D871617F-3802-4894-B4AE-9D03317026D2}" srcId="{5DE2D60B-1127-45F7-BCB1-9A0CA0586EAF}" destId="{4FE2BD45-4832-4463-AACC-6EA4585B0AFA}" srcOrd="1" destOrd="0" parTransId="{BCAF4A30-4E5C-4F53-9D12-D491A4C3BC13}" sibTransId="{3CA22ACC-E58E-4445-AACC-9ECCB360BAD6}"/>
    <dgm:cxn modelId="{F9D44E6C-7080-4257-B33E-7668CE0AB433}" srcId="{6C7A07A4-A474-43BF-AD6A-6FCC2BAFA6AC}" destId="{E7B46CD0-6A7A-4E0E-9248-A0345F6FA2EF}" srcOrd="1" destOrd="0" parTransId="{4927E0C5-62F3-4EFA-A9A0-46F1F81188C6}" sibTransId="{3805842E-ED0B-487B-AB2A-77A39E81D744}"/>
    <dgm:cxn modelId="{00AB2A37-91A2-4B6C-B1AB-4FFADA97F322}" type="presOf" srcId="{4472318B-D2EC-4D3C-A97F-6EC0B1A45A3C}" destId="{B67E6E8A-2CB7-4E13-903F-51BDDF867146}" srcOrd="0" destOrd="0" presId="urn:microsoft.com/office/officeart/2005/8/layout/hierarchy6"/>
    <dgm:cxn modelId="{25AEA391-72BE-4190-93C8-7DEFDBB10266}" type="presOf" srcId="{A04F367C-B112-4CD6-800E-744110D551B7}" destId="{BF211867-0068-48A5-AD79-87E1A6B1FCCE}" srcOrd="0" destOrd="0" presId="urn:microsoft.com/office/officeart/2005/8/layout/hierarchy6"/>
    <dgm:cxn modelId="{C4711454-08C5-4245-9888-FB69ED3695E5}" srcId="{A04F367C-B112-4CD6-800E-744110D551B7}" destId="{5DE2D60B-1127-45F7-BCB1-9A0CA0586EAF}" srcOrd="0" destOrd="0" parTransId="{3B29091F-20DC-49DC-AE58-DED9E9972AFE}" sibTransId="{5C1CD146-B048-4DB6-9C3C-B5CAB421B034}"/>
    <dgm:cxn modelId="{9AB1C60A-7F12-4AF7-BBA8-F655568C96C3}" srcId="{A04F367C-B112-4CD6-800E-744110D551B7}" destId="{4472318B-D2EC-4D3C-A97F-6EC0B1A45A3C}" srcOrd="1" destOrd="0" parTransId="{15FD832C-2E2F-4C50-8CDE-277AACF44AD6}" sibTransId="{55D07856-A82E-41FE-858C-F46DD161EBED}"/>
    <dgm:cxn modelId="{6DCE3746-A3AB-4D3A-8819-63B829689175}" type="presOf" srcId="{23116FBF-260E-41B3-9C49-AB20955C9719}" destId="{9A6F8518-7AB2-4F99-BFF6-F6DED80B106C}" srcOrd="0" destOrd="0" presId="urn:microsoft.com/office/officeart/2005/8/layout/hierarchy6"/>
    <dgm:cxn modelId="{7CB39C68-1214-4D03-90C3-3863DC00B4F1}" type="presOf" srcId="{32BA580F-6103-4797-B738-5E73D53BA720}" destId="{A84DF6B0-20AA-4715-A006-28101F268462}" srcOrd="0" destOrd="0" presId="urn:microsoft.com/office/officeart/2005/8/layout/hierarchy6"/>
    <dgm:cxn modelId="{C18E8EE0-A503-422F-972A-DEDBDA11EF2C}" srcId="{91FA96E1-F2B1-46CD-AB6D-F8505D23151A}" destId="{CD05F277-0DA6-43DC-9958-9FF2A74434A9}" srcOrd="2" destOrd="0" parTransId="{0AEB026C-9D81-4910-BD86-10FE9F71B429}" sibTransId="{1F9174EF-BF62-4FF6-94A4-38AB519B3F25}"/>
    <dgm:cxn modelId="{B1FF4BDC-9025-45A9-9472-78F2D4C40580}" type="presOf" srcId="{6C7A07A4-A474-43BF-AD6A-6FCC2BAFA6AC}" destId="{731676BE-40CB-43A0-8A27-3A3CE3EEEF92}" srcOrd="0" destOrd="0" presId="urn:microsoft.com/office/officeart/2005/8/layout/hierarchy6"/>
    <dgm:cxn modelId="{FBB60181-D5B9-48A9-8ADB-3B3DA94AB365}" type="presOf" srcId="{705DDDE1-6195-446A-9B63-18AAEB75333D}" destId="{697EA132-42D1-4C26-B79E-CE88A8E733BA}" srcOrd="0" destOrd="0" presId="urn:microsoft.com/office/officeart/2005/8/layout/hierarchy6"/>
    <dgm:cxn modelId="{7488AC67-BF37-40DA-B9D3-98DB97ADD983}" type="presOf" srcId="{E7B46CD0-6A7A-4E0E-9248-A0345F6FA2EF}" destId="{34F7EC0A-3F20-4BBA-A44A-83A929DB9B35}" srcOrd="0" destOrd="0" presId="urn:microsoft.com/office/officeart/2005/8/layout/hierarchy6"/>
    <dgm:cxn modelId="{B4AA2653-E3B4-4CE6-AC68-0530B6BB5AF1}" type="presOf" srcId="{0D368946-2B25-4FBA-BD21-68E8F9E9B76F}" destId="{6A942780-A932-4801-AF2E-8231DB9F7A9E}" srcOrd="0" destOrd="0" presId="urn:microsoft.com/office/officeart/2005/8/layout/hierarchy6"/>
    <dgm:cxn modelId="{EA28685B-6B3D-43D3-ACD8-76802C3FD106}" type="presOf" srcId="{C110E3DE-D91C-4451-A0B5-AC239A823042}" destId="{C50A7090-B1CB-445B-A7D4-0F814CD533EC}" srcOrd="0" destOrd="0" presId="urn:microsoft.com/office/officeart/2005/8/layout/hierarchy6"/>
    <dgm:cxn modelId="{37505107-AD61-4262-9B48-83EB05EDD7D1}" type="presOf" srcId="{0AEB026C-9D81-4910-BD86-10FE9F71B429}" destId="{55D7F9A9-2AF8-44D0-BB08-AA400D63A03A}" srcOrd="0" destOrd="0" presId="urn:microsoft.com/office/officeart/2005/8/layout/hierarchy6"/>
    <dgm:cxn modelId="{73D6525E-7065-429F-9761-EC7A828EEFC9}" srcId="{91FA96E1-F2B1-46CD-AB6D-F8505D23151A}" destId="{6C7A07A4-A474-43BF-AD6A-6FCC2BAFA6AC}" srcOrd="0" destOrd="0" parTransId="{885C6FCC-8E09-4E54-BBDA-E92448196094}" sibTransId="{2D0E9E12-3A19-4CC8-88EE-ACADFF8851B3}"/>
    <dgm:cxn modelId="{FC2DCAAB-D491-4609-B80A-7D893480CD8A}" type="presOf" srcId="{CD05F277-0DA6-43DC-9958-9FF2A74434A9}" destId="{E33E8310-4D9F-40F1-9987-4EE1FD824E3C}" srcOrd="0" destOrd="0" presId="urn:microsoft.com/office/officeart/2005/8/layout/hierarchy6"/>
    <dgm:cxn modelId="{477447D6-3B36-4FB9-94ED-E6C2BE608784}" type="presOf" srcId="{83FE4E8A-E040-4426-B1A4-8BED1586D9E2}" destId="{C9FC236D-C0D0-4283-B034-91BFABBE9232}" srcOrd="0" destOrd="0" presId="urn:microsoft.com/office/officeart/2005/8/layout/hierarchy6"/>
    <dgm:cxn modelId="{1CEEE884-9BA7-4857-A68D-EA149DABE1E8}" type="presOf" srcId="{3B29091F-20DC-49DC-AE58-DED9E9972AFE}" destId="{68D8F586-D9CD-424A-BD6D-B4DCBB912A3B}" srcOrd="0" destOrd="0" presId="urn:microsoft.com/office/officeart/2005/8/layout/hierarchy6"/>
    <dgm:cxn modelId="{726F8D8D-62B1-4F61-8C79-E9AD3C34B153}" type="presOf" srcId="{15FD832C-2E2F-4C50-8CDE-277AACF44AD6}" destId="{ABE657F5-ECEC-4A64-ADCA-A5ECFB1E2347}" srcOrd="0" destOrd="0" presId="urn:microsoft.com/office/officeart/2005/8/layout/hierarchy6"/>
    <dgm:cxn modelId="{956019BD-96DE-48AD-8A8A-DA0476DE8FDF}" type="presOf" srcId="{5C911F8B-203A-420B-A7E9-463733758927}" destId="{1BC7D48F-0369-4388-B49A-F44E9602E486}" srcOrd="0" destOrd="0" presId="urn:microsoft.com/office/officeart/2005/8/layout/hierarchy6"/>
    <dgm:cxn modelId="{7C52C9C3-46F2-449C-A2CD-83DE54D7093D}" type="presOf" srcId="{5DE2D60B-1127-45F7-BCB1-9A0CA0586EAF}" destId="{1CC1DB75-6460-4401-8DDC-7C62B97FF1C4}" srcOrd="0" destOrd="0" presId="urn:microsoft.com/office/officeart/2005/8/layout/hierarchy6"/>
    <dgm:cxn modelId="{99183E48-E731-4B61-A4E6-82F44F56F488}" type="presOf" srcId="{CE7C24CC-1ECA-4CF5-B1CF-392CFD0CF5D6}" destId="{C1C07B2E-6B21-4B49-B013-C6726C718357}" srcOrd="0" destOrd="0" presId="urn:microsoft.com/office/officeart/2005/8/layout/hierarchy6"/>
    <dgm:cxn modelId="{0297759E-CF52-46ED-99B2-C828505E1A04}" type="presOf" srcId="{885C6FCC-8E09-4E54-BBDA-E92448196094}" destId="{BFEC55B7-901E-4124-B659-71A3C151D5E4}" srcOrd="0" destOrd="0" presId="urn:microsoft.com/office/officeart/2005/8/layout/hierarchy6"/>
    <dgm:cxn modelId="{786139BE-D3CE-4F02-8CA3-7A752EA70718}" srcId="{23116FBF-260E-41B3-9C49-AB20955C9719}" destId="{83FE4E8A-E040-4426-B1A4-8BED1586D9E2}" srcOrd="1" destOrd="0" parTransId="{CE7C24CC-1ECA-4CF5-B1CF-392CFD0CF5D6}" sibTransId="{B78F8320-72E4-4632-99DC-7763BCCA3861}"/>
    <dgm:cxn modelId="{86A52C74-16F2-4940-9508-48F766C200BC}" srcId="{91FA96E1-F2B1-46CD-AB6D-F8505D23151A}" destId="{C110E3DE-D91C-4451-A0B5-AC239A823042}" srcOrd="1" destOrd="0" parTransId="{9CE33E13-A95E-4280-9E03-87B2E3C5DA24}" sibTransId="{FBAC16A9-6044-434A-9B6D-84238AF524DB}"/>
    <dgm:cxn modelId="{EFDBB710-54FF-4D70-BB7E-22052A2678FB}" type="presOf" srcId="{4927E0C5-62F3-4EFA-A9A0-46F1F81188C6}" destId="{3A82B465-6C4A-4198-B88C-0FE62A92BD4C}" srcOrd="0" destOrd="0" presId="urn:microsoft.com/office/officeart/2005/8/layout/hierarchy6"/>
    <dgm:cxn modelId="{9835A83D-0B27-4BEF-A178-408DD1256456}" type="presOf" srcId="{10ED88FC-B1F9-483E-B0E7-787BFEC2C2D7}" destId="{E423C7A0-8C6A-4E01-839D-66AB642D6579}" srcOrd="0" destOrd="0" presId="urn:microsoft.com/office/officeart/2005/8/layout/hierarchy6"/>
    <dgm:cxn modelId="{84157F9A-073A-4A4E-96EE-08B79AF2E11F}" type="presOf" srcId="{9CE33E13-A95E-4280-9E03-87B2E3C5DA24}" destId="{51D7810E-A423-49D5-87EA-19B45367BFE9}" srcOrd="0" destOrd="0" presId="urn:microsoft.com/office/officeart/2005/8/layout/hierarchy6"/>
    <dgm:cxn modelId="{AEC846A6-40FA-44AF-9D80-E832037CEDE9}" type="presOf" srcId="{BCAF4A30-4E5C-4F53-9D12-D491A4C3BC13}" destId="{A16CE990-6562-4C75-AF38-D9B861CBCAEF}" srcOrd="0" destOrd="0" presId="urn:microsoft.com/office/officeart/2005/8/layout/hierarchy6"/>
    <dgm:cxn modelId="{CD60F11C-3411-4937-9C4E-15B390E7C97E}" srcId="{6C7A07A4-A474-43BF-AD6A-6FCC2BAFA6AC}" destId="{23116FBF-260E-41B3-9C49-AB20955C9719}" srcOrd="0" destOrd="0" parTransId="{705DDDE1-6195-446A-9B63-18AAEB75333D}" sibTransId="{84B925C4-9D58-4668-A1CE-AA469C523E13}"/>
    <dgm:cxn modelId="{4845D6B4-9417-48B0-AE70-DCFBC3E2CFF4}" type="presOf" srcId="{4FE2BD45-4832-4463-AACC-6EA4585B0AFA}" destId="{8C85A9DC-6D63-4A23-9AC2-324C422CD486}" srcOrd="0" destOrd="0" presId="urn:microsoft.com/office/officeart/2005/8/layout/hierarchy6"/>
    <dgm:cxn modelId="{65F579BA-44D3-451D-9180-3185448F9C79}" type="presOf" srcId="{91FA96E1-F2B1-46CD-AB6D-F8505D23151A}" destId="{4CA7EB6F-979E-4621-9466-E1CE99FA1320}" srcOrd="0" destOrd="0" presId="urn:microsoft.com/office/officeart/2005/8/layout/hierarchy6"/>
    <dgm:cxn modelId="{4AE5EB5E-C368-4D2C-8936-33EC7B98C53B}" srcId="{23116FBF-260E-41B3-9C49-AB20955C9719}" destId="{32BA580F-6103-4797-B738-5E73D53BA720}" srcOrd="0" destOrd="0" parTransId="{E9D97663-9883-4C66-B872-9AC87E7E6D2A}" sibTransId="{55EEAC85-F843-4340-B881-57BF522C4976}"/>
    <dgm:cxn modelId="{60EE116E-6AA1-40F4-B817-9B2B35B77884}" srcId="{2F910393-FA07-412F-AD4C-2687E366FFC1}" destId="{A04F367C-B112-4CD6-800E-744110D551B7}" srcOrd="0" destOrd="0" parTransId="{DFE83FCF-D149-4507-9573-300D9B11A4FB}" sibTransId="{E4AFB31F-CFAC-4F77-832E-1C703FE161EA}"/>
    <dgm:cxn modelId="{F7E74490-FCAE-47F0-A9F1-6A29717A589D}" srcId="{5DE2D60B-1127-45F7-BCB1-9A0CA0586EAF}" destId="{91FA96E1-F2B1-46CD-AB6D-F8505D23151A}" srcOrd="0" destOrd="0" parTransId="{5C911F8B-203A-420B-A7E9-463733758927}" sibTransId="{CF4DC005-D87C-470A-AD3D-F17B81B62F76}"/>
    <dgm:cxn modelId="{2B906C5E-B415-4321-AA67-B14F31229311}" type="presOf" srcId="{E9D97663-9883-4C66-B872-9AC87E7E6D2A}" destId="{8F09218B-A7F0-4DAC-9DA3-15EF71D1192F}" srcOrd="0" destOrd="0" presId="urn:microsoft.com/office/officeart/2005/8/layout/hierarchy6"/>
    <dgm:cxn modelId="{AEF55211-276A-498E-BAE7-829291B395CF}" type="presOf" srcId="{2F910393-FA07-412F-AD4C-2687E366FFC1}" destId="{BDEA7D47-F958-4295-BD8F-1C5C8F9ADAFF}" srcOrd="0" destOrd="0" presId="urn:microsoft.com/office/officeart/2005/8/layout/hierarchy6"/>
    <dgm:cxn modelId="{E3208D4E-79B1-488E-98CF-E853E614E6A3}" srcId="{4472318B-D2EC-4D3C-A97F-6EC0B1A45A3C}" destId="{10ED88FC-B1F9-483E-B0E7-787BFEC2C2D7}" srcOrd="0" destOrd="0" parTransId="{0D368946-2B25-4FBA-BD21-68E8F9E9B76F}" sibTransId="{87285D81-9B4F-4EB7-A44A-B796014125C4}"/>
    <dgm:cxn modelId="{7A5B2936-9B1C-403A-AAA2-BA44225BCE44}" type="presParOf" srcId="{BDEA7D47-F958-4295-BD8F-1C5C8F9ADAFF}" destId="{E4E3F91D-935D-4F47-A148-D7CE175B99FE}" srcOrd="0" destOrd="0" presId="urn:microsoft.com/office/officeart/2005/8/layout/hierarchy6"/>
    <dgm:cxn modelId="{DA15288F-8994-457B-8CBD-086D29E38427}" type="presParOf" srcId="{E4E3F91D-935D-4F47-A148-D7CE175B99FE}" destId="{F003EE03-F561-4088-9E0D-A7FD361F2C35}" srcOrd="0" destOrd="0" presId="urn:microsoft.com/office/officeart/2005/8/layout/hierarchy6"/>
    <dgm:cxn modelId="{C72B09A5-9669-4166-B54E-F74BD9A96ACA}" type="presParOf" srcId="{F003EE03-F561-4088-9E0D-A7FD361F2C35}" destId="{81CB0016-45B3-4C02-B479-D7F24AFB4DA9}" srcOrd="0" destOrd="0" presId="urn:microsoft.com/office/officeart/2005/8/layout/hierarchy6"/>
    <dgm:cxn modelId="{E5012D41-6252-439F-9CEF-27972F30A135}" type="presParOf" srcId="{81CB0016-45B3-4C02-B479-D7F24AFB4DA9}" destId="{BF211867-0068-48A5-AD79-87E1A6B1FCCE}" srcOrd="0" destOrd="0" presId="urn:microsoft.com/office/officeart/2005/8/layout/hierarchy6"/>
    <dgm:cxn modelId="{6C2FF538-257A-49EB-AFB1-B299D1AA48F9}" type="presParOf" srcId="{81CB0016-45B3-4C02-B479-D7F24AFB4DA9}" destId="{F407FAF5-D928-4ED7-AC96-09113EB025C6}" srcOrd="1" destOrd="0" presId="urn:microsoft.com/office/officeart/2005/8/layout/hierarchy6"/>
    <dgm:cxn modelId="{C703A2B8-98E4-4FD5-A08E-F5C1C5F16C32}" type="presParOf" srcId="{F407FAF5-D928-4ED7-AC96-09113EB025C6}" destId="{68D8F586-D9CD-424A-BD6D-B4DCBB912A3B}" srcOrd="0" destOrd="0" presId="urn:microsoft.com/office/officeart/2005/8/layout/hierarchy6"/>
    <dgm:cxn modelId="{0BEC3843-3383-47CD-B741-84F2E4FF4730}" type="presParOf" srcId="{F407FAF5-D928-4ED7-AC96-09113EB025C6}" destId="{95DDA160-CBAD-4A7A-8E36-A4B9DDAF9C4C}" srcOrd="1" destOrd="0" presId="urn:microsoft.com/office/officeart/2005/8/layout/hierarchy6"/>
    <dgm:cxn modelId="{E25EE446-B5DC-4A00-99F2-6D7651547C54}" type="presParOf" srcId="{95DDA160-CBAD-4A7A-8E36-A4B9DDAF9C4C}" destId="{1CC1DB75-6460-4401-8DDC-7C62B97FF1C4}" srcOrd="0" destOrd="0" presId="urn:microsoft.com/office/officeart/2005/8/layout/hierarchy6"/>
    <dgm:cxn modelId="{CD72A311-EB4A-43F8-BD03-53C8B5FEC0C7}" type="presParOf" srcId="{95DDA160-CBAD-4A7A-8E36-A4B9DDAF9C4C}" destId="{2BECFD7D-2378-4FD2-A97C-980A3B8D95D4}" srcOrd="1" destOrd="0" presId="urn:microsoft.com/office/officeart/2005/8/layout/hierarchy6"/>
    <dgm:cxn modelId="{594A1B94-98D3-44FA-AAF6-E8D29EC933AC}" type="presParOf" srcId="{2BECFD7D-2378-4FD2-A97C-980A3B8D95D4}" destId="{1BC7D48F-0369-4388-B49A-F44E9602E486}" srcOrd="0" destOrd="0" presId="urn:microsoft.com/office/officeart/2005/8/layout/hierarchy6"/>
    <dgm:cxn modelId="{20222760-E2D7-401A-A274-9EAEE612BD52}" type="presParOf" srcId="{2BECFD7D-2378-4FD2-A97C-980A3B8D95D4}" destId="{234DC5D1-1AE1-4298-BE70-3F63A14AE959}" srcOrd="1" destOrd="0" presId="urn:microsoft.com/office/officeart/2005/8/layout/hierarchy6"/>
    <dgm:cxn modelId="{1B5DFD62-8D43-47C8-8775-65CF4040E0C6}" type="presParOf" srcId="{234DC5D1-1AE1-4298-BE70-3F63A14AE959}" destId="{4CA7EB6F-979E-4621-9466-E1CE99FA1320}" srcOrd="0" destOrd="0" presId="urn:microsoft.com/office/officeart/2005/8/layout/hierarchy6"/>
    <dgm:cxn modelId="{322D88F7-DF19-4A94-89CA-0BF987043950}" type="presParOf" srcId="{234DC5D1-1AE1-4298-BE70-3F63A14AE959}" destId="{5CC4FB8E-AA2F-4862-BE8A-B30A6AB5CA7C}" srcOrd="1" destOrd="0" presId="urn:microsoft.com/office/officeart/2005/8/layout/hierarchy6"/>
    <dgm:cxn modelId="{1243BBAD-9C88-4952-A89C-2C22B78066E3}" type="presParOf" srcId="{5CC4FB8E-AA2F-4862-BE8A-B30A6AB5CA7C}" destId="{BFEC55B7-901E-4124-B659-71A3C151D5E4}" srcOrd="0" destOrd="0" presId="urn:microsoft.com/office/officeart/2005/8/layout/hierarchy6"/>
    <dgm:cxn modelId="{BE317087-D8BF-4F68-9C15-2B5973F57BF8}" type="presParOf" srcId="{5CC4FB8E-AA2F-4862-BE8A-B30A6AB5CA7C}" destId="{1B5D9D7F-BA15-468A-9F5C-464E8394918A}" srcOrd="1" destOrd="0" presId="urn:microsoft.com/office/officeart/2005/8/layout/hierarchy6"/>
    <dgm:cxn modelId="{DA7319D1-CDB6-4EE7-BCEB-40DC9505A0DA}" type="presParOf" srcId="{1B5D9D7F-BA15-468A-9F5C-464E8394918A}" destId="{731676BE-40CB-43A0-8A27-3A3CE3EEEF92}" srcOrd="0" destOrd="0" presId="urn:microsoft.com/office/officeart/2005/8/layout/hierarchy6"/>
    <dgm:cxn modelId="{543E1DA4-126F-436A-8D7F-9241CCB6B78A}" type="presParOf" srcId="{1B5D9D7F-BA15-468A-9F5C-464E8394918A}" destId="{1D4A6790-C19B-4A3F-8094-A657FDC245FD}" srcOrd="1" destOrd="0" presId="urn:microsoft.com/office/officeart/2005/8/layout/hierarchy6"/>
    <dgm:cxn modelId="{D72796A4-6824-4149-BA6F-2E02512D0E39}" type="presParOf" srcId="{1D4A6790-C19B-4A3F-8094-A657FDC245FD}" destId="{697EA132-42D1-4C26-B79E-CE88A8E733BA}" srcOrd="0" destOrd="0" presId="urn:microsoft.com/office/officeart/2005/8/layout/hierarchy6"/>
    <dgm:cxn modelId="{C6552398-9553-42FD-BF6C-72392354A3E2}" type="presParOf" srcId="{1D4A6790-C19B-4A3F-8094-A657FDC245FD}" destId="{7C5667C4-533A-4ED2-A35A-EF6954275A81}" srcOrd="1" destOrd="0" presId="urn:microsoft.com/office/officeart/2005/8/layout/hierarchy6"/>
    <dgm:cxn modelId="{97DBD5BB-5855-45E9-8560-51F63A236986}" type="presParOf" srcId="{7C5667C4-533A-4ED2-A35A-EF6954275A81}" destId="{9A6F8518-7AB2-4F99-BFF6-F6DED80B106C}" srcOrd="0" destOrd="0" presId="urn:microsoft.com/office/officeart/2005/8/layout/hierarchy6"/>
    <dgm:cxn modelId="{15F33978-EFBD-434F-96B0-48D25D62B7B0}" type="presParOf" srcId="{7C5667C4-533A-4ED2-A35A-EF6954275A81}" destId="{AA9BB7DC-BBF3-4DDD-A0B8-C16C1000ACD3}" srcOrd="1" destOrd="0" presId="urn:microsoft.com/office/officeart/2005/8/layout/hierarchy6"/>
    <dgm:cxn modelId="{0A06778F-E2AA-48F1-855F-497D287BD987}" type="presParOf" srcId="{AA9BB7DC-BBF3-4DDD-A0B8-C16C1000ACD3}" destId="{8F09218B-A7F0-4DAC-9DA3-15EF71D1192F}" srcOrd="0" destOrd="0" presId="urn:microsoft.com/office/officeart/2005/8/layout/hierarchy6"/>
    <dgm:cxn modelId="{3400F8C4-3568-4807-9EAC-51F89C21BE5F}" type="presParOf" srcId="{AA9BB7DC-BBF3-4DDD-A0B8-C16C1000ACD3}" destId="{158948BA-1F27-4866-996C-02BF1070FD9D}" srcOrd="1" destOrd="0" presId="urn:microsoft.com/office/officeart/2005/8/layout/hierarchy6"/>
    <dgm:cxn modelId="{BE93F98F-2332-43C9-B3AF-56A1800F2FEB}" type="presParOf" srcId="{158948BA-1F27-4866-996C-02BF1070FD9D}" destId="{A84DF6B0-20AA-4715-A006-28101F268462}" srcOrd="0" destOrd="0" presId="urn:microsoft.com/office/officeart/2005/8/layout/hierarchy6"/>
    <dgm:cxn modelId="{6037DB9F-A620-4BC0-9433-D59FFE13997D}" type="presParOf" srcId="{158948BA-1F27-4866-996C-02BF1070FD9D}" destId="{FAF36AD4-290E-43B6-AB5F-8E0D28ED0C2D}" srcOrd="1" destOrd="0" presId="urn:microsoft.com/office/officeart/2005/8/layout/hierarchy6"/>
    <dgm:cxn modelId="{5201370E-F073-46B9-96B0-3A1F9EEEDC09}" type="presParOf" srcId="{AA9BB7DC-BBF3-4DDD-A0B8-C16C1000ACD3}" destId="{C1C07B2E-6B21-4B49-B013-C6726C718357}" srcOrd="2" destOrd="0" presId="urn:microsoft.com/office/officeart/2005/8/layout/hierarchy6"/>
    <dgm:cxn modelId="{51833CDA-4A60-478D-9016-6D97CDD5D8EB}" type="presParOf" srcId="{AA9BB7DC-BBF3-4DDD-A0B8-C16C1000ACD3}" destId="{5EB617A7-E4FD-435F-A1B0-066CF649C4E0}" srcOrd="3" destOrd="0" presId="urn:microsoft.com/office/officeart/2005/8/layout/hierarchy6"/>
    <dgm:cxn modelId="{89808780-F9BA-428C-9EC8-41FF11F2C28F}" type="presParOf" srcId="{5EB617A7-E4FD-435F-A1B0-066CF649C4E0}" destId="{C9FC236D-C0D0-4283-B034-91BFABBE9232}" srcOrd="0" destOrd="0" presId="urn:microsoft.com/office/officeart/2005/8/layout/hierarchy6"/>
    <dgm:cxn modelId="{5E1D1BA6-937C-46BD-9944-8B0FD746618D}" type="presParOf" srcId="{5EB617A7-E4FD-435F-A1B0-066CF649C4E0}" destId="{1EF4CFAB-B70D-4C72-8F60-214A48C80277}" srcOrd="1" destOrd="0" presId="urn:microsoft.com/office/officeart/2005/8/layout/hierarchy6"/>
    <dgm:cxn modelId="{48B6FD73-EBA3-43A2-AABB-24B10F764DC6}" type="presParOf" srcId="{1D4A6790-C19B-4A3F-8094-A657FDC245FD}" destId="{3A82B465-6C4A-4198-B88C-0FE62A92BD4C}" srcOrd="2" destOrd="0" presId="urn:microsoft.com/office/officeart/2005/8/layout/hierarchy6"/>
    <dgm:cxn modelId="{FC4804CD-C940-49F9-8CB8-AABABE1CBB46}" type="presParOf" srcId="{1D4A6790-C19B-4A3F-8094-A657FDC245FD}" destId="{EBAF864F-F6F4-4CBB-A471-3F0E98064724}" srcOrd="3" destOrd="0" presId="urn:microsoft.com/office/officeart/2005/8/layout/hierarchy6"/>
    <dgm:cxn modelId="{AF6CF60A-3110-4376-A6DF-4FCDB542BB83}" type="presParOf" srcId="{EBAF864F-F6F4-4CBB-A471-3F0E98064724}" destId="{34F7EC0A-3F20-4BBA-A44A-83A929DB9B35}" srcOrd="0" destOrd="0" presId="urn:microsoft.com/office/officeart/2005/8/layout/hierarchy6"/>
    <dgm:cxn modelId="{3D2A624A-2B82-49DE-A1B7-A82183FBE646}" type="presParOf" srcId="{EBAF864F-F6F4-4CBB-A471-3F0E98064724}" destId="{AB1337CF-AA2E-4622-86D5-D06C90A9DB04}" srcOrd="1" destOrd="0" presId="urn:microsoft.com/office/officeart/2005/8/layout/hierarchy6"/>
    <dgm:cxn modelId="{88AC2554-79EF-4986-8B87-95D4735EE55C}" type="presParOf" srcId="{5CC4FB8E-AA2F-4862-BE8A-B30A6AB5CA7C}" destId="{51D7810E-A423-49D5-87EA-19B45367BFE9}" srcOrd="2" destOrd="0" presId="urn:microsoft.com/office/officeart/2005/8/layout/hierarchy6"/>
    <dgm:cxn modelId="{46C6B41F-6531-4BB8-B03F-82986BBA23A2}" type="presParOf" srcId="{5CC4FB8E-AA2F-4862-BE8A-B30A6AB5CA7C}" destId="{A93813B5-9A33-45EB-A5C8-866C74D95E6E}" srcOrd="3" destOrd="0" presId="urn:microsoft.com/office/officeart/2005/8/layout/hierarchy6"/>
    <dgm:cxn modelId="{7AF7C494-B284-4D37-A325-538887E1DBEF}" type="presParOf" srcId="{A93813B5-9A33-45EB-A5C8-866C74D95E6E}" destId="{C50A7090-B1CB-445B-A7D4-0F814CD533EC}" srcOrd="0" destOrd="0" presId="urn:microsoft.com/office/officeart/2005/8/layout/hierarchy6"/>
    <dgm:cxn modelId="{645E9397-1D3B-4D29-97FA-433B73A9E873}" type="presParOf" srcId="{A93813B5-9A33-45EB-A5C8-866C74D95E6E}" destId="{8FCF260F-A8EB-4892-A318-0B217B53BE2E}" srcOrd="1" destOrd="0" presId="urn:microsoft.com/office/officeart/2005/8/layout/hierarchy6"/>
    <dgm:cxn modelId="{E4694732-45BE-4063-A67D-7F3194119BCA}" type="presParOf" srcId="{5CC4FB8E-AA2F-4862-BE8A-B30A6AB5CA7C}" destId="{55D7F9A9-2AF8-44D0-BB08-AA400D63A03A}" srcOrd="4" destOrd="0" presId="urn:microsoft.com/office/officeart/2005/8/layout/hierarchy6"/>
    <dgm:cxn modelId="{89B0B59A-03F9-43C6-AB16-5E441344F295}" type="presParOf" srcId="{5CC4FB8E-AA2F-4862-BE8A-B30A6AB5CA7C}" destId="{F673982A-35EB-4A9E-9485-402B03F26DDA}" srcOrd="5" destOrd="0" presId="urn:microsoft.com/office/officeart/2005/8/layout/hierarchy6"/>
    <dgm:cxn modelId="{187DA7EE-9F6F-4B47-9543-FBD77921381B}" type="presParOf" srcId="{F673982A-35EB-4A9E-9485-402B03F26DDA}" destId="{E33E8310-4D9F-40F1-9987-4EE1FD824E3C}" srcOrd="0" destOrd="0" presId="urn:microsoft.com/office/officeart/2005/8/layout/hierarchy6"/>
    <dgm:cxn modelId="{B6DB9F05-DB74-42B9-AAF1-F01D2091DF8D}" type="presParOf" srcId="{F673982A-35EB-4A9E-9485-402B03F26DDA}" destId="{FD6CB66A-A813-4B4B-B97D-F1B1E83EB3F5}" srcOrd="1" destOrd="0" presId="urn:microsoft.com/office/officeart/2005/8/layout/hierarchy6"/>
    <dgm:cxn modelId="{BE227940-F0B4-40E4-8352-E1CC416A584A}" type="presParOf" srcId="{2BECFD7D-2378-4FD2-A97C-980A3B8D95D4}" destId="{A16CE990-6562-4C75-AF38-D9B861CBCAEF}" srcOrd="2" destOrd="0" presId="urn:microsoft.com/office/officeart/2005/8/layout/hierarchy6"/>
    <dgm:cxn modelId="{0E32C276-78A1-4CBD-8D0E-3301906AC1C3}" type="presParOf" srcId="{2BECFD7D-2378-4FD2-A97C-980A3B8D95D4}" destId="{8EB44943-F9E4-4FB5-9821-F401131C3B17}" srcOrd="3" destOrd="0" presId="urn:microsoft.com/office/officeart/2005/8/layout/hierarchy6"/>
    <dgm:cxn modelId="{15F010D7-F31F-4C5C-AC00-A476A1521070}" type="presParOf" srcId="{8EB44943-F9E4-4FB5-9821-F401131C3B17}" destId="{8C85A9DC-6D63-4A23-9AC2-324C422CD486}" srcOrd="0" destOrd="0" presId="urn:microsoft.com/office/officeart/2005/8/layout/hierarchy6"/>
    <dgm:cxn modelId="{2D3F8BDC-226F-4584-AC62-9542ADE80408}" type="presParOf" srcId="{8EB44943-F9E4-4FB5-9821-F401131C3B17}" destId="{780BDAED-4E8D-4EEF-A895-4729D6F6CBD4}" srcOrd="1" destOrd="0" presId="urn:microsoft.com/office/officeart/2005/8/layout/hierarchy6"/>
    <dgm:cxn modelId="{BF264460-329D-4A47-BD4B-37197731A70B}" type="presParOf" srcId="{F407FAF5-D928-4ED7-AC96-09113EB025C6}" destId="{ABE657F5-ECEC-4A64-ADCA-A5ECFB1E2347}" srcOrd="2" destOrd="0" presId="urn:microsoft.com/office/officeart/2005/8/layout/hierarchy6"/>
    <dgm:cxn modelId="{AD949F47-7541-48A2-835D-25350774887F}" type="presParOf" srcId="{F407FAF5-D928-4ED7-AC96-09113EB025C6}" destId="{1F1C9A13-A0A7-4C14-90C9-583AF6024144}" srcOrd="3" destOrd="0" presId="urn:microsoft.com/office/officeart/2005/8/layout/hierarchy6"/>
    <dgm:cxn modelId="{86FC7A80-35F3-4565-9CF2-7977CCD53811}" type="presParOf" srcId="{1F1C9A13-A0A7-4C14-90C9-583AF6024144}" destId="{B67E6E8A-2CB7-4E13-903F-51BDDF867146}" srcOrd="0" destOrd="0" presId="urn:microsoft.com/office/officeart/2005/8/layout/hierarchy6"/>
    <dgm:cxn modelId="{EBE10EDC-856A-46AD-AB8F-55A7D4088964}" type="presParOf" srcId="{1F1C9A13-A0A7-4C14-90C9-583AF6024144}" destId="{19BF6CFD-09DC-46EA-9E40-2E655344B486}" srcOrd="1" destOrd="0" presId="urn:microsoft.com/office/officeart/2005/8/layout/hierarchy6"/>
    <dgm:cxn modelId="{15380D65-0DB8-4384-8D39-0D7EA7BCCBA3}" type="presParOf" srcId="{19BF6CFD-09DC-46EA-9E40-2E655344B486}" destId="{6A942780-A932-4801-AF2E-8231DB9F7A9E}" srcOrd="0" destOrd="0" presId="urn:microsoft.com/office/officeart/2005/8/layout/hierarchy6"/>
    <dgm:cxn modelId="{765DB81D-57FB-428E-8E48-278DB55D4C7B}" type="presParOf" srcId="{19BF6CFD-09DC-46EA-9E40-2E655344B486}" destId="{DA2FEB75-D7D5-4B28-9C28-F990E71E18D3}" srcOrd="1" destOrd="0" presId="urn:microsoft.com/office/officeart/2005/8/layout/hierarchy6"/>
    <dgm:cxn modelId="{1318D060-3F56-412A-A89E-FC33678A1522}" type="presParOf" srcId="{DA2FEB75-D7D5-4B28-9C28-F990E71E18D3}" destId="{E423C7A0-8C6A-4E01-839D-66AB642D6579}" srcOrd="0" destOrd="0" presId="urn:microsoft.com/office/officeart/2005/8/layout/hierarchy6"/>
    <dgm:cxn modelId="{98044B5B-0886-4157-8A06-E00BA73FA0FA}" type="presParOf" srcId="{DA2FEB75-D7D5-4B28-9C28-F990E71E18D3}" destId="{19F73945-5BFC-4579-90D3-86611547913D}" srcOrd="1" destOrd="0" presId="urn:microsoft.com/office/officeart/2005/8/layout/hierarchy6"/>
    <dgm:cxn modelId="{48DEBFFE-1866-4A17-8685-136E394553E1}" type="presParOf" srcId="{BDEA7D47-F958-4295-BD8F-1C5C8F9ADAFF}" destId="{10C71103-A09C-427B-BA0A-2ECEBDF571F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11867-0068-48A5-AD79-87E1A6B1FCCE}">
      <dsp:nvSpPr>
        <dsp:cNvPr id="0" name=""/>
        <dsp:cNvSpPr/>
      </dsp:nvSpPr>
      <dsp:spPr>
        <a:xfrm>
          <a:off x="2581681" y="446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2591442" y="10207"/>
        <a:ext cx="480373" cy="313741"/>
      </dsp:txXfrm>
    </dsp:sp>
    <dsp:sp modelId="{68D8F586-D9CD-424A-BD6D-B4DCBB912A3B}">
      <dsp:nvSpPr>
        <dsp:cNvPr id="0" name=""/>
        <dsp:cNvSpPr/>
      </dsp:nvSpPr>
      <dsp:spPr>
        <a:xfrm>
          <a:off x="2344231" y="333709"/>
          <a:ext cx="487397" cy="133305"/>
        </a:xfrm>
        <a:custGeom>
          <a:avLst/>
          <a:gdLst/>
          <a:ahLst/>
          <a:cxnLst/>
          <a:rect l="0" t="0" r="0" b="0"/>
          <a:pathLst>
            <a:path>
              <a:moveTo>
                <a:pt x="487397" y="0"/>
              </a:moveTo>
              <a:lnTo>
                <a:pt x="487397" y="66652"/>
              </a:lnTo>
              <a:lnTo>
                <a:pt x="0" y="66652"/>
              </a:lnTo>
              <a:lnTo>
                <a:pt x="0" y="1333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1DB75-6460-4401-8DDC-7C62B97FF1C4}">
      <dsp:nvSpPr>
        <dsp:cNvPr id="0" name=""/>
        <dsp:cNvSpPr/>
      </dsp:nvSpPr>
      <dsp:spPr>
        <a:xfrm>
          <a:off x="2094284" y="467015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2104045" y="476776"/>
        <a:ext cx="480373" cy="313741"/>
      </dsp:txXfrm>
    </dsp:sp>
    <dsp:sp modelId="{1BC7D48F-0369-4388-B49A-F44E9602E486}">
      <dsp:nvSpPr>
        <dsp:cNvPr id="0" name=""/>
        <dsp:cNvSpPr/>
      </dsp:nvSpPr>
      <dsp:spPr>
        <a:xfrm>
          <a:off x="2019300" y="800278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324931" y="0"/>
              </a:moveTo>
              <a:lnTo>
                <a:pt x="324931" y="66652"/>
              </a:lnTo>
              <a:lnTo>
                <a:pt x="0" y="66652"/>
              </a:lnTo>
              <a:lnTo>
                <a:pt x="0" y="1333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7EB6F-979E-4621-9466-E1CE99FA1320}">
      <dsp:nvSpPr>
        <dsp:cNvPr id="0" name=""/>
        <dsp:cNvSpPr/>
      </dsp:nvSpPr>
      <dsp:spPr>
        <a:xfrm>
          <a:off x="1769352" y="933583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1</a:t>
          </a:r>
          <a:endParaRPr lang="en-IN" sz="1400" kern="1200" dirty="0"/>
        </a:p>
      </dsp:txBody>
      <dsp:txXfrm>
        <a:off x="1779113" y="943344"/>
        <a:ext cx="480373" cy="313741"/>
      </dsp:txXfrm>
    </dsp:sp>
    <dsp:sp modelId="{BFEC55B7-901E-4124-B659-71A3C151D5E4}">
      <dsp:nvSpPr>
        <dsp:cNvPr id="0" name=""/>
        <dsp:cNvSpPr/>
      </dsp:nvSpPr>
      <dsp:spPr>
        <a:xfrm>
          <a:off x="1369436" y="1266847"/>
          <a:ext cx="649863" cy="133305"/>
        </a:xfrm>
        <a:custGeom>
          <a:avLst/>
          <a:gdLst/>
          <a:ahLst/>
          <a:cxnLst/>
          <a:rect l="0" t="0" r="0" b="0"/>
          <a:pathLst>
            <a:path>
              <a:moveTo>
                <a:pt x="649863" y="0"/>
              </a:moveTo>
              <a:lnTo>
                <a:pt x="649863" y="66652"/>
              </a:lnTo>
              <a:lnTo>
                <a:pt x="0" y="66652"/>
              </a:lnTo>
              <a:lnTo>
                <a:pt x="0" y="1333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676BE-40CB-43A0-8A27-3A3CE3EEEF92}">
      <dsp:nvSpPr>
        <dsp:cNvPr id="0" name=""/>
        <dsp:cNvSpPr/>
      </dsp:nvSpPr>
      <dsp:spPr>
        <a:xfrm>
          <a:off x="1119488" y="1400152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2</a:t>
          </a:r>
          <a:endParaRPr lang="en-IN" sz="1400" kern="1200" dirty="0"/>
        </a:p>
      </dsp:txBody>
      <dsp:txXfrm>
        <a:off x="1129249" y="1409913"/>
        <a:ext cx="480373" cy="313741"/>
      </dsp:txXfrm>
    </dsp:sp>
    <dsp:sp modelId="{697EA132-42D1-4C26-B79E-CE88A8E733BA}">
      <dsp:nvSpPr>
        <dsp:cNvPr id="0" name=""/>
        <dsp:cNvSpPr/>
      </dsp:nvSpPr>
      <dsp:spPr>
        <a:xfrm>
          <a:off x="1044504" y="1733416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324931" y="0"/>
              </a:moveTo>
              <a:lnTo>
                <a:pt x="324931" y="66652"/>
              </a:lnTo>
              <a:lnTo>
                <a:pt x="0" y="66652"/>
              </a:lnTo>
              <a:lnTo>
                <a:pt x="0" y="133305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9A6F8518-7AB2-4F99-BFF6-F6DED80B106C}">
      <dsp:nvSpPr>
        <dsp:cNvPr id="0" name=""/>
        <dsp:cNvSpPr/>
      </dsp:nvSpPr>
      <dsp:spPr>
        <a:xfrm>
          <a:off x="794557" y="1866721"/>
          <a:ext cx="499895" cy="3332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3</a:t>
          </a:r>
          <a:endParaRPr lang="en-IN" sz="1400" kern="1200" dirty="0"/>
        </a:p>
      </dsp:txBody>
      <dsp:txXfrm>
        <a:off x="804318" y="1876482"/>
        <a:ext cx="480373" cy="313741"/>
      </dsp:txXfrm>
    </dsp:sp>
    <dsp:sp modelId="{8F09218B-A7F0-4DAC-9DA3-15EF71D1192F}">
      <dsp:nvSpPr>
        <dsp:cNvPr id="0" name=""/>
        <dsp:cNvSpPr/>
      </dsp:nvSpPr>
      <dsp:spPr>
        <a:xfrm>
          <a:off x="719572" y="2199984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324931" y="0"/>
              </a:moveTo>
              <a:lnTo>
                <a:pt x="324931" y="66652"/>
              </a:lnTo>
              <a:lnTo>
                <a:pt x="0" y="66652"/>
              </a:lnTo>
              <a:lnTo>
                <a:pt x="0" y="133305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A84DF6B0-20AA-4715-A006-28101F268462}">
      <dsp:nvSpPr>
        <dsp:cNvPr id="0" name=""/>
        <dsp:cNvSpPr/>
      </dsp:nvSpPr>
      <dsp:spPr>
        <a:xfrm>
          <a:off x="469625" y="2333290"/>
          <a:ext cx="499895" cy="3332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4</a:t>
          </a:r>
          <a:endParaRPr lang="en-IN" sz="1400" kern="1200" dirty="0"/>
        </a:p>
      </dsp:txBody>
      <dsp:txXfrm>
        <a:off x="479386" y="2343051"/>
        <a:ext cx="480373" cy="313741"/>
      </dsp:txXfrm>
    </dsp:sp>
    <dsp:sp modelId="{C1C07B2E-6B21-4B49-B013-C6726C718357}">
      <dsp:nvSpPr>
        <dsp:cNvPr id="0" name=""/>
        <dsp:cNvSpPr/>
      </dsp:nvSpPr>
      <dsp:spPr>
        <a:xfrm>
          <a:off x="1044504" y="2199984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52"/>
              </a:lnTo>
              <a:lnTo>
                <a:pt x="324931" y="66652"/>
              </a:lnTo>
              <a:lnTo>
                <a:pt x="324931" y="133305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9FC236D-C0D0-4283-B034-91BFABBE9232}">
      <dsp:nvSpPr>
        <dsp:cNvPr id="0" name=""/>
        <dsp:cNvSpPr/>
      </dsp:nvSpPr>
      <dsp:spPr>
        <a:xfrm>
          <a:off x="1119488" y="2333290"/>
          <a:ext cx="499895" cy="3332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129249" y="2343051"/>
        <a:ext cx="480373" cy="313741"/>
      </dsp:txXfrm>
    </dsp:sp>
    <dsp:sp modelId="{3A82B465-6C4A-4198-B88C-0FE62A92BD4C}">
      <dsp:nvSpPr>
        <dsp:cNvPr id="0" name=""/>
        <dsp:cNvSpPr/>
      </dsp:nvSpPr>
      <dsp:spPr>
        <a:xfrm>
          <a:off x="1369436" y="1733416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52"/>
              </a:lnTo>
              <a:lnTo>
                <a:pt x="324931" y="66652"/>
              </a:lnTo>
              <a:lnTo>
                <a:pt x="324931" y="133305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34F7EC0A-3F20-4BBA-A44A-83A929DB9B35}">
      <dsp:nvSpPr>
        <dsp:cNvPr id="0" name=""/>
        <dsp:cNvSpPr/>
      </dsp:nvSpPr>
      <dsp:spPr>
        <a:xfrm>
          <a:off x="1444420" y="1866721"/>
          <a:ext cx="499895" cy="3332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454181" y="1876482"/>
        <a:ext cx="480373" cy="313741"/>
      </dsp:txXfrm>
    </dsp:sp>
    <dsp:sp modelId="{51D7810E-A423-49D5-87EA-19B45367BFE9}">
      <dsp:nvSpPr>
        <dsp:cNvPr id="0" name=""/>
        <dsp:cNvSpPr/>
      </dsp:nvSpPr>
      <dsp:spPr>
        <a:xfrm>
          <a:off x="1973580" y="1266847"/>
          <a:ext cx="91440" cy="1333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3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A7090-B1CB-445B-A7D4-0F814CD533EC}">
      <dsp:nvSpPr>
        <dsp:cNvPr id="0" name=""/>
        <dsp:cNvSpPr/>
      </dsp:nvSpPr>
      <dsp:spPr>
        <a:xfrm>
          <a:off x="1769352" y="1400152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1779113" y="1409913"/>
        <a:ext cx="480373" cy="313741"/>
      </dsp:txXfrm>
    </dsp:sp>
    <dsp:sp modelId="{55D7F9A9-2AF8-44D0-BB08-AA400D63A03A}">
      <dsp:nvSpPr>
        <dsp:cNvPr id="0" name=""/>
        <dsp:cNvSpPr/>
      </dsp:nvSpPr>
      <dsp:spPr>
        <a:xfrm>
          <a:off x="2019300" y="1266847"/>
          <a:ext cx="649863" cy="1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52"/>
              </a:lnTo>
              <a:lnTo>
                <a:pt x="649863" y="66652"/>
              </a:lnTo>
              <a:lnTo>
                <a:pt x="649863" y="1333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E8310-4D9F-40F1-9987-4EE1FD824E3C}">
      <dsp:nvSpPr>
        <dsp:cNvPr id="0" name=""/>
        <dsp:cNvSpPr/>
      </dsp:nvSpPr>
      <dsp:spPr>
        <a:xfrm>
          <a:off x="2419216" y="1400152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428977" y="1409913"/>
        <a:ext cx="480373" cy="313741"/>
      </dsp:txXfrm>
    </dsp:sp>
    <dsp:sp modelId="{A16CE990-6562-4C75-AF38-D9B861CBCAEF}">
      <dsp:nvSpPr>
        <dsp:cNvPr id="0" name=""/>
        <dsp:cNvSpPr/>
      </dsp:nvSpPr>
      <dsp:spPr>
        <a:xfrm>
          <a:off x="2344231" y="800278"/>
          <a:ext cx="324931" cy="1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52"/>
              </a:lnTo>
              <a:lnTo>
                <a:pt x="324931" y="66652"/>
              </a:lnTo>
              <a:lnTo>
                <a:pt x="324931" y="1333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5A9DC-6D63-4A23-9AC2-324C422CD486}">
      <dsp:nvSpPr>
        <dsp:cNvPr id="0" name=""/>
        <dsp:cNvSpPr/>
      </dsp:nvSpPr>
      <dsp:spPr>
        <a:xfrm>
          <a:off x="2419216" y="933583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 dirty="0"/>
        </a:p>
      </dsp:txBody>
      <dsp:txXfrm>
        <a:off x="2428977" y="943344"/>
        <a:ext cx="480373" cy="313741"/>
      </dsp:txXfrm>
    </dsp:sp>
    <dsp:sp modelId="{ABE657F5-ECEC-4A64-ADCA-A5ECFB1E2347}">
      <dsp:nvSpPr>
        <dsp:cNvPr id="0" name=""/>
        <dsp:cNvSpPr/>
      </dsp:nvSpPr>
      <dsp:spPr>
        <a:xfrm>
          <a:off x="2831629" y="333709"/>
          <a:ext cx="487397" cy="1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52"/>
              </a:lnTo>
              <a:lnTo>
                <a:pt x="487397" y="66652"/>
              </a:lnTo>
              <a:lnTo>
                <a:pt x="487397" y="1333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E6E8A-2CB7-4E13-903F-51BDDF867146}">
      <dsp:nvSpPr>
        <dsp:cNvPr id="0" name=""/>
        <dsp:cNvSpPr/>
      </dsp:nvSpPr>
      <dsp:spPr>
        <a:xfrm>
          <a:off x="3069079" y="467015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 dirty="0"/>
        </a:p>
      </dsp:txBody>
      <dsp:txXfrm>
        <a:off x="3078840" y="476776"/>
        <a:ext cx="480373" cy="313741"/>
      </dsp:txXfrm>
    </dsp:sp>
    <dsp:sp modelId="{6A942780-A932-4801-AF2E-8231DB9F7A9E}">
      <dsp:nvSpPr>
        <dsp:cNvPr id="0" name=""/>
        <dsp:cNvSpPr/>
      </dsp:nvSpPr>
      <dsp:spPr>
        <a:xfrm>
          <a:off x="3273307" y="800278"/>
          <a:ext cx="91440" cy="1333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3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3C7A0-8C6A-4E01-839D-66AB642D6579}">
      <dsp:nvSpPr>
        <dsp:cNvPr id="0" name=""/>
        <dsp:cNvSpPr/>
      </dsp:nvSpPr>
      <dsp:spPr>
        <a:xfrm>
          <a:off x="3069079" y="933583"/>
          <a:ext cx="499895" cy="33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 dirty="0"/>
        </a:p>
      </dsp:txBody>
      <dsp:txXfrm>
        <a:off x="3078840" y="943344"/>
        <a:ext cx="480373" cy="313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is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actions to which JavaScript can respond are called Events.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Event is some notable action to which a script can respond.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2266950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Jump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878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27766" y="2888218"/>
            <a:ext cx="0" cy="1022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5566" y="2209621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Clicking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Submitting a 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Scrolling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Hovering an elemen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090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Why we should use </a:t>
            </a:r>
            <a:r>
              <a:rPr lang="en-IN" sz="3200" b="1" u="sng" dirty="0" err="1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allows you to bind multiple handlers to an object for the same event.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enables you finer-grained control of the phase when the listener is activated (Capture or Bubbling).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works on any DOM element, not just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28907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method is used to remove handlers, with the same arguments given when the event was added.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btn.addEventListener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(“click”, show, false);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btn.addEventListener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(“click”, show,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true);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btn.removeEventListener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(“click”, show,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true);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removeEventListener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DOM Event Flow/ Event Propagation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232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DOM 2 Event Model specification describes a standard way to create, capture, handle and cancel event in a tree like structure such as an XHTML document’s object hierarchy.</a:t>
            </a:r>
          </a:p>
          <a:p>
            <a:pPr marL="0" indent="0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Phases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Capture Phase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Target Phase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Bubbling Phase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0669080"/>
              </p:ext>
            </p:extLst>
          </p:nvPr>
        </p:nvGraphicFramePr>
        <p:xfrm>
          <a:off x="4800600" y="1733550"/>
          <a:ext cx="4038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90800" y="1657350"/>
            <a:ext cx="281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id="one"&gt; 1</a:t>
            </a:r>
          </a:p>
          <a:p>
            <a:r>
              <a:rPr lang="en-US" dirty="0"/>
              <a:t>      &lt;div id="two"&gt; 2</a:t>
            </a:r>
          </a:p>
          <a:p>
            <a:r>
              <a:rPr lang="en-US" dirty="0"/>
              <a:t>         &lt;div id="three"&gt; 3</a:t>
            </a:r>
          </a:p>
          <a:p>
            <a:r>
              <a:rPr lang="en-US" dirty="0"/>
              <a:t>            &lt;div id="four"&gt; 4</a:t>
            </a:r>
          </a:p>
          <a:p>
            <a:r>
              <a:rPr lang="en-US" dirty="0"/>
              <a:t>            &lt;/div&gt;</a:t>
            </a:r>
          </a:p>
          <a:p>
            <a:r>
              <a:rPr lang="en-US" dirty="0"/>
              <a:t>         &lt;/div&gt;</a:t>
            </a:r>
          </a:p>
          <a:p>
            <a:r>
              <a:rPr lang="en-US" dirty="0"/>
              <a:t>      &lt;/div&gt;</a:t>
            </a:r>
          </a:p>
          <a:p>
            <a:r>
              <a:rPr lang="en-US" dirty="0"/>
              <a:t> 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19694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11867-0068-48A5-AD79-87E1A6B1F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F211867-0068-48A5-AD79-87E1A6B1F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D8F586-D9CD-424A-BD6D-B4DCBB912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8D8F586-D9CD-424A-BD6D-B4DCBB912A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C1DB75-6460-4401-8DDC-7C62B97F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1CC1DB75-6460-4401-8DDC-7C62B97F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E657F5-ECEC-4A64-ADCA-A5ECFB1E2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ABE657F5-ECEC-4A64-ADCA-A5ECFB1E2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E6E8A-2CB7-4E13-903F-51BDDF867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B67E6E8A-2CB7-4E13-903F-51BDDF8671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C7D48F-0369-4388-B49A-F44E9602E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1BC7D48F-0369-4388-B49A-F44E9602E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A7EB6F-979E-4621-9466-E1CE99FA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4CA7EB6F-979E-4621-9466-E1CE99FA1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6CE990-6562-4C75-AF38-D9B861CBC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A16CE990-6562-4C75-AF38-D9B861CBCA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85A9DC-6D63-4A23-9AC2-324C422CD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8C85A9DC-6D63-4A23-9AC2-324C422CD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42780-A932-4801-AF2E-8231DB9F7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6A942780-A932-4801-AF2E-8231DB9F7A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23C7A0-8C6A-4E01-839D-66AB642D6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E423C7A0-8C6A-4E01-839D-66AB642D6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EC55B7-901E-4124-B659-71A3C151D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BFEC55B7-901E-4124-B659-71A3C151D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1676BE-40CB-43A0-8A27-3A3CE3EEE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731676BE-40CB-43A0-8A27-3A3CE3EEE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D7810E-A423-49D5-87EA-19B45367B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51D7810E-A423-49D5-87EA-19B45367B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0A7090-B1CB-445B-A7D4-0F814CD53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graphicEl>
                                              <a:dgm id="{C50A7090-B1CB-445B-A7D4-0F814CD53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D7F9A9-2AF8-44D0-BB08-AA400D63A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dgm id="{55D7F9A9-2AF8-44D0-BB08-AA400D63A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3E8310-4D9F-40F1-9987-4EE1FD824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graphicEl>
                                              <a:dgm id="{E33E8310-4D9F-40F1-9987-4EE1FD824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7EA132-42D1-4C26-B79E-CE88A8E73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graphicEl>
                                              <a:dgm id="{697EA132-42D1-4C26-B79E-CE88A8E73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6F8518-7AB2-4F99-BFF6-F6DED80B1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9A6F8518-7AB2-4F99-BFF6-F6DED80B1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82B465-6C4A-4198-B88C-0FE62A92B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3A82B465-6C4A-4198-B88C-0FE62A92BD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F7EC0A-3F20-4BBA-A44A-83A929DB9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34F7EC0A-3F20-4BBA-A44A-83A929DB9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09218B-A7F0-4DAC-9DA3-15EF71D11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dgm id="{8F09218B-A7F0-4DAC-9DA3-15EF71D11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4DF6B0-20AA-4715-A006-28101F268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graphicEl>
                                              <a:dgm id="{A84DF6B0-20AA-4715-A006-28101F268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C07B2E-6B21-4B49-B013-C6726C718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C1C07B2E-6B21-4B49-B013-C6726C718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FC236D-C0D0-4283-B034-91BFABBE9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graphicEl>
                                              <a:dgm id="{C9FC236D-C0D0-4283-B034-91BFABBE9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lvlAtOnce"/>
        </p:bldSub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Event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DOM events pass an Event object as an argument to handlers. This object contains extra information about the event that occurred.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(“click”, function(e) { });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Event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stopPropagation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 Prevents further propagation of the current event in the capturing and bubbling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phases.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e.stopPropagation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stopImmediatePropagation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Prevents other listeners of the same event from being called.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e.stopImmediatePropagation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preventDefault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 - The Event interface's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preventDefault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tells the user agent that if the event does not get explicitly handled, its default action should not be taken as it normally would be.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e.preventDefault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Mouse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button is pressed down.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the mouse button is released.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click – It fires when something is clicked.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and click events fires in sequence.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dblclick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something is clicked twice in rapid succession.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click,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dblclick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events fires in sequence.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mouseenter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a mouse starts to hover over some element. NO bubble.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mouseleave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a mouse exits while hovering over some element. No bubble.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mouseover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is hovering over some element.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mouseout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leaves from hovering over some element.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mousemove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the mouse moves.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contextmenu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right button is clicked.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Focus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focus – It fires when an element gains focus, such as selecting a form field. No Bubble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blur – It fires when element loses focus, such as moving away from a form field. No Bubble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focusin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just as an element is about to gain focus.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focusout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just as an element loses focus and just before the blur event.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Key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as a key is pressed down.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keypress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after a key is pressed down (after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It only works with printable characters.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as the key is released.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Event Handler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Event handler is JavaScript code associated with a particular part of the document and a particular event. A handler is executed if and when the given event occurs at the part of the document to which it is associated.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712482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Jump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43243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27766" y="3333750"/>
            <a:ext cx="0" cy="1022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7678" y="2653784"/>
            <a:ext cx="148630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function jump() {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Jump Jump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667000" y="3023116"/>
            <a:ext cx="18106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5741" y="2737577"/>
            <a:ext cx="1133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Event Attribute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2514421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ondblclick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onblur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 animBg="1"/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bindings are element attributes, such as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which can be set equal to JavaScript that is to be executed when the given event occurs at that object.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 “alert(‘Button Clicked’);”&gt;Click Me&lt;/button&gt;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Event Binding with HTML 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Event Binding with JavaScript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When we use this approach we can add or remove handlers dynamically as well as it improves the separation between the structure of document and its logic and presentation.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&lt;button </a:t>
            </a:r>
            <a:r>
              <a:rPr lang="en-IN" sz="1800" dirty="0" smtClean="0">
                <a:cs typeface="Times New Roman" pitchFamily="18" charset="0"/>
              </a:rPr>
              <a:t>id=“</a:t>
            </a:r>
            <a:r>
              <a:rPr lang="en-IN" sz="1800" dirty="0" err="1" smtClean="0">
                <a:cs typeface="Times New Roman" pitchFamily="18" charset="0"/>
              </a:rPr>
              <a:t>mybtn</a:t>
            </a:r>
            <a:r>
              <a:rPr lang="en-IN" sz="1800" dirty="0" smtClean="0">
                <a:cs typeface="Times New Roman" pitchFamily="18" charset="0"/>
              </a:rPr>
              <a:t>”&gt;Click </a:t>
            </a:r>
            <a:r>
              <a:rPr lang="en-IN" sz="1800" dirty="0">
                <a:cs typeface="Times New Roman" pitchFamily="18" charset="0"/>
              </a:rPr>
              <a:t>Me&lt;/button&gt;</a:t>
            </a:r>
          </a:p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&lt;/script&gt;</a:t>
            </a:r>
            <a:endParaRPr lang="en-IN" sz="18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7655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cs typeface="Times New Roman" pitchFamily="18" charset="0"/>
              </a:rPr>
              <a:t>var</a:t>
            </a:r>
            <a:r>
              <a:rPr lang="en-IN" dirty="0">
                <a:cs typeface="Times New Roman" pitchFamily="18" charset="0"/>
              </a:rPr>
              <a:t> </a:t>
            </a:r>
            <a:r>
              <a:rPr lang="en-IN" dirty="0" err="1">
                <a:cs typeface="Times New Roman" pitchFamily="18" charset="0"/>
              </a:rPr>
              <a:t>btn</a:t>
            </a:r>
            <a:r>
              <a:rPr lang="en-IN" dirty="0">
                <a:cs typeface="Times New Roman" pitchFamily="18" charset="0"/>
              </a:rPr>
              <a:t> = </a:t>
            </a:r>
            <a:r>
              <a:rPr lang="en-IN" dirty="0" err="1">
                <a:cs typeface="Times New Roman" pitchFamily="18" charset="0"/>
              </a:rPr>
              <a:t>document.getElementById</a:t>
            </a:r>
            <a:r>
              <a:rPr lang="en-IN" dirty="0">
                <a:cs typeface="Times New Roman" pitchFamily="18" charset="0"/>
              </a:rPr>
              <a:t>(“</a:t>
            </a:r>
            <a:r>
              <a:rPr lang="en-IN" dirty="0" err="1">
                <a:cs typeface="Times New Roman" pitchFamily="18" charset="0"/>
              </a:rPr>
              <a:t>mybtn</a:t>
            </a:r>
            <a:r>
              <a:rPr lang="en-IN" dirty="0">
                <a:cs typeface="Times New Roman" pitchFamily="18" charset="0"/>
              </a:rPr>
              <a:t>”);</a:t>
            </a:r>
          </a:p>
          <a:p>
            <a:r>
              <a:rPr lang="en-IN" dirty="0" err="1" smtClean="0">
                <a:cs typeface="Times New Roman" pitchFamily="18" charset="0"/>
              </a:rPr>
              <a:t>btn.onclick</a:t>
            </a:r>
            <a:r>
              <a:rPr lang="en-IN" dirty="0" smtClean="0">
                <a:cs typeface="Times New Roman" pitchFamily="18" charset="0"/>
              </a:rPr>
              <a:t> </a:t>
            </a:r>
            <a:r>
              <a:rPr lang="en-IN" dirty="0">
                <a:cs typeface="Times New Roman" pitchFamily="18" charset="0"/>
              </a:rPr>
              <a:t>= function () { alert(“Button Clicked”);};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4335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cs typeface="Times New Roman" pitchFamily="18" charset="0"/>
              </a:rPr>
              <a:t>document.getElementById</a:t>
            </a:r>
            <a:r>
              <a:rPr lang="en-IN" dirty="0">
                <a:cs typeface="Times New Roman" pitchFamily="18" charset="0"/>
              </a:rPr>
              <a:t>(“</a:t>
            </a:r>
            <a:r>
              <a:rPr lang="en-IN" dirty="0" err="1">
                <a:cs typeface="Times New Roman" pitchFamily="18" charset="0"/>
              </a:rPr>
              <a:t>mybtn</a:t>
            </a:r>
            <a:r>
              <a:rPr lang="en-IN" dirty="0" smtClean="0">
                <a:cs typeface="Times New Roman" pitchFamily="18" charset="0"/>
              </a:rPr>
              <a:t>”).</a:t>
            </a:r>
            <a:r>
              <a:rPr lang="en-IN" dirty="0" err="1" smtClean="0">
                <a:cs typeface="Times New Roman" pitchFamily="18" charset="0"/>
              </a:rPr>
              <a:t>onclick</a:t>
            </a:r>
            <a:r>
              <a:rPr lang="en-IN" dirty="0" smtClean="0">
                <a:cs typeface="Times New Roman" pitchFamily="18" charset="0"/>
              </a:rPr>
              <a:t> </a:t>
            </a:r>
            <a:r>
              <a:rPr lang="en-IN" dirty="0">
                <a:cs typeface="Times New Roman" pitchFamily="18" charset="0"/>
              </a:rPr>
              <a:t>= function () { alert(“Button Clicked”);};</a:t>
            </a:r>
          </a:p>
        </p:txBody>
      </p:sp>
    </p:spTree>
    <p:extLst>
      <p:ext uri="{BB962C8B-B14F-4D97-AF65-F5344CB8AC3E}">
        <p14:creationId xmlns:p14="http://schemas.microsoft.com/office/powerpoint/2010/main" val="17990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Event Binding with JavaScript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&lt;</a:t>
            </a:r>
            <a:r>
              <a:rPr lang="en-IN" sz="1800" dirty="0">
                <a:cs typeface="Times New Roman" pitchFamily="18" charset="0"/>
              </a:rPr>
              <a:t>button </a:t>
            </a:r>
            <a:r>
              <a:rPr lang="en-IN" sz="1800" dirty="0" smtClean="0">
                <a:cs typeface="Times New Roman" pitchFamily="18" charset="0"/>
              </a:rPr>
              <a:t>id=“</a:t>
            </a:r>
            <a:r>
              <a:rPr lang="en-IN" sz="1800" dirty="0" err="1" smtClean="0">
                <a:cs typeface="Times New Roman" pitchFamily="18" charset="0"/>
              </a:rPr>
              <a:t>mybtn</a:t>
            </a:r>
            <a:r>
              <a:rPr lang="en-IN" sz="1800" dirty="0" smtClean="0">
                <a:cs typeface="Times New Roman" pitchFamily="18" charset="0"/>
              </a:rPr>
              <a:t>”&gt;Click </a:t>
            </a:r>
            <a:r>
              <a:rPr lang="en-IN" sz="1800" dirty="0">
                <a:cs typeface="Times New Roman" pitchFamily="18" charset="0"/>
              </a:rPr>
              <a:t>Me&lt;/button&gt;</a:t>
            </a:r>
          </a:p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endParaRPr lang="en-IN" sz="1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&lt;/script&gt;</a:t>
            </a:r>
          </a:p>
          <a:p>
            <a:pPr marL="0" indent="0">
              <a:buNone/>
            </a:pP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1800" dirty="0" smtClean="0">
                <a:cs typeface="Times New Roman" pitchFamily="18" charset="0"/>
              </a:rPr>
              <a:t>function </a:t>
            </a:r>
            <a:r>
              <a:rPr lang="en-IN" sz="1800" dirty="0" err="1" smtClean="0">
                <a:cs typeface="Times New Roman" pitchFamily="18" charset="0"/>
              </a:rPr>
              <a:t>disp</a:t>
            </a:r>
            <a:r>
              <a:rPr lang="en-IN" sz="1800" dirty="0" smtClean="0">
                <a:cs typeface="Times New Roman" pitchFamily="18" charset="0"/>
              </a:rPr>
              <a:t> () {</a:t>
            </a:r>
            <a:r>
              <a:rPr lang="en-IN" sz="1800" dirty="0">
                <a:cs typeface="Times New Roman" pitchFamily="18" charset="0"/>
              </a:rPr>
              <a:t>alert(“Button Clicked</a:t>
            </a:r>
            <a:r>
              <a:rPr lang="en-IN" sz="1800" dirty="0" smtClean="0">
                <a:cs typeface="Times New Roman" pitchFamily="18" charset="0"/>
              </a:rPr>
              <a:t>”);}</a:t>
            </a: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cs typeface="Times New Roman" pitchFamily="18" charset="0"/>
              </a:rPr>
              <a:t>document.getElementById</a:t>
            </a:r>
            <a:r>
              <a:rPr lang="en-IN" sz="1800" dirty="0">
                <a:cs typeface="Times New Roman" pitchFamily="18" charset="0"/>
              </a:rPr>
              <a:t>(“</a:t>
            </a:r>
            <a:r>
              <a:rPr lang="en-IN" sz="1800" dirty="0" err="1">
                <a:cs typeface="Times New Roman" pitchFamily="18" charset="0"/>
              </a:rPr>
              <a:t>mybtn</a:t>
            </a:r>
            <a:r>
              <a:rPr lang="en-IN" sz="1800" dirty="0">
                <a:cs typeface="Times New Roman" pitchFamily="18" charset="0"/>
              </a:rPr>
              <a:t>”).</a:t>
            </a:r>
            <a:r>
              <a:rPr lang="en-IN" sz="1800" dirty="0" err="1" smtClean="0">
                <a:cs typeface="Times New Roman" pitchFamily="18" charset="0"/>
              </a:rPr>
              <a:t>onclick</a:t>
            </a:r>
            <a:r>
              <a:rPr lang="en-IN" sz="1800" dirty="0" smtClean="0">
                <a:cs typeface="Times New Roman" pitchFamily="18" charset="0"/>
              </a:rPr>
              <a:t> </a:t>
            </a:r>
            <a:r>
              <a:rPr lang="en-IN" sz="1800" dirty="0">
                <a:cs typeface="Times New Roman" pitchFamily="18" charset="0"/>
              </a:rPr>
              <a:t>= </a:t>
            </a:r>
            <a:r>
              <a:rPr lang="en-IN" sz="1800" dirty="0" err="1" smtClean="0">
                <a:cs typeface="Times New Roman" pitchFamily="18" charset="0"/>
              </a:rPr>
              <a:t>disp</a:t>
            </a:r>
            <a:r>
              <a:rPr lang="en-IN" sz="1800" dirty="0" smtClean="0">
                <a:cs typeface="Times New Roman" pitchFamily="18" charset="0"/>
              </a:rPr>
              <a:t>;</a:t>
            </a: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&lt;/script&gt;</a:t>
            </a:r>
          </a:p>
          <a:p>
            <a:pPr marL="0" indent="0">
              <a:buNone/>
            </a:pPr>
            <a:endParaRPr lang="en-IN" sz="1800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57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cs typeface="Times New Roman" pitchFamily="18" charset="0"/>
              </a:rPr>
              <a:t>document.getElementById</a:t>
            </a:r>
            <a:r>
              <a:rPr lang="en-IN" dirty="0">
                <a:cs typeface="Times New Roman" pitchFamily="18" charset="0"/>
              </a:rPr>
              <a:t>(“</a:t>
            </a:r>
            <a:r>
              <a:rPr lang="en-IN" dirty="0" err="1">
                <a:cs typeface="Times New Roman" pitchFamily="18" charset="0"/>
              </a:rPr>
              <a:t>mybtn</a:t>
            </a:r>
            <a:r>
              <a:rPr lang="en-IN" dirty="0" smtClean="0">
                <a:cs typeface="Times New Roman" pitchFamily="18" charset="0"/>
              </a:rPr>
              <a:t>”).</a:t>
            </a:r>
            <a:r>
              <a:rPr lang="en-IN" dirty="0" err="1" smtClean="0">
                <a:cs typeface="Times New Roman" pitchFamily="18" charset="0"/>
              </a:rPr>
              <a:t>onclick</a:t>
            </a:r>
            <a:r>
              <a:rPr lang="en-IN" dirty="0" smtClean="0">
                <a:cs typeface="Times New Roman" pitchFamily="18" charset="0"/>
              </a:rPr>
              <a:t> </a:t>
            </a:r>
            <a:r>
              <a:rPr lang="en-IN" dirty="0">
                <a:cs typeface="Times New Roman" pitchFamily="18" charset="0"/>
              </a:rPr>
              <a:t>= function () { alert(“Button Clicked”);};</a:t>
            </a:r>
          </a:p>
        </p:txBody>
      </p:sp>
    </p:spTree>
    <p:extLst>
      <p:ext uri="{BB962C8B-B14F-4D97-AF65-F5344CB8AC3E}">
        <p14:creationId xmlns:p14="http://schemas.microsoft.com/office/powerpoint/2010/main" val="25190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Overwriting Event Handler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&lt;button id=“</a:t>
            </a:r>
            <a:r>
              <a:rPr lang="en-IN" sz="1800" dirty="0" err="1">
                <a:cs typeface="Times New Roman" pitchFamily="18" charset="0"/>
              </a:rPr>
              <a:t>mybtn</a:t>
            </a:r>
            <a:r>
              <a:rPr lang="en-IN" sz="1800" dirty="0">
                <a:cs typeface="Times New Roman" pitchFamily="18" charset="0"/>
              </a:rPr>
              <a:t>”&gt;Click Me&lt;/button&gt;</a:t>
            </a: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function </a:t>
            </a:r>
            <a:r>
              <a:rPr lang="en-IN" sz="1800" dirty="0" smtClean="0">
                <a:cs typeface="Times New Roman" pitchFamily="18" charset="0"/>
              </a:rPr>
              <a:t>disp1 </a:t>
            </a:r>
            <a:r>
              <a:rPr lang="en-IN" sz="1800" dirty="0">
                <a:cs typeface="Times New Roman" pitchFamily="18" charset="0"/>
              </a:rPr>
              <a:t>() {alert(“Button </a:t>
            </a:r>
            <a:r>
              <a:rPr lang="en-IN" sz="1800" dirty="0" smtClean="0">
                <a:cs typeface="Times New Roman" pitchFamily="18" charset="0"/>
              </a:rPr>
              <a:t>Clicked 1”);}</a:t>
            </a: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function </a:t>
            </a:r>
            <a:r>
              <a:rPr lang="en-IN" sz="1800" dirty="0" smtClean="0">
                <a:cs typeface="Times New Roman" pitchFamily="18" charset="0"/>
              </a:rPr>
              <a:t>disp2 </a:t>
            </a:r>
            <a:r>
              <a:rPr lang="en-IN" sz="1800" dirty="0">
                <a:cs typeface="Times New Roman" pitchFamily="18" charset="0"/>
              </a:rPr>
              <a:t>() {alert(“Button Clicked </a:t>
            </a:r>
            <a:r>
              <a:rPr lang="en-IN" sz="1800" dirty="0" smtClean="0">
                <a:cs typeface="Times New Roman" pitchFamily="18" charset="0"/>
              </a:rPr>
              <a:t>2”);}</a:t>
            </a: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cs typeface="Times New Roman" pitchFamily="18" charset="0"/>
              </a:rPr>
              <a:t>document.getElementById</a:t>
            </a:r>
            <a:r>
              <a:rPr lang="en-IN" sz="1800" dirty="0">
                <a:cs typeface="Times New Roman" pitchFamily="18" charset="0"/>
              </a:rPr>
              <a:t>(“</a:t>
            </a:r>
            <a:r>
              <a:rPr lang="en-IN" sz="1800" dirty="0" err="1">
                <a:cs typeface="Times New Roman" pitchFamily="18" charset="0"/>
              </a:rPr>
              <a:t>mybtn</a:t>
            </a:r>
            <a:r>
              <a:rPr lang="en-IN" sz="1800" dirty="0">
                <a:cs typeface="Times New Roman" pitchFamily="18" charset="0"/>
              </a:rPr>
              <a:t>”).</a:t>
            </a:r>
            <a:r>
              <a:rPr lang="en-IN" sz="1800" dirty="0" err="1">
                <a:cs typeface="Times New Roman" pitchFamily="18" charset="0"/>
              </a:rPr>
              <a:t>onclick</a:t>
            </a:r>
            <a:r>
              <a:rPr lang="en-IN" sz="1800" dirty="0">
                <a:cs typeface="Times New Roman" pitchFamily="18" charset="0"/>
              </a:rPr>
              <a:t> = </a:t>
            </a:r>
            <a:r>
              <a:rPr lang="en-IN" sz="1800" dirty="0" smtClean="0">
                <a:cs typeface="Times New Roman" pitchFamily="18" charset="0"/>
              </a:rPr>
              <a:t>disp1;</a:t>
            </a:r>
          </a:p>
          <a:p>
            <a:pPr marL="0" indent="0">
              <a:buNone/>
            </a:pPr>
            <a:r>
              <a:rPr lang="en-IN" sz="1800" dirty="0" err="1" smtClean="0">
                <a:cs typeface="Times New Roman" pitchFamily="18" charset="0"/>
              </a:rPr>
              <a:t>document.getElementById</a:t>
            </a:r>
            <a:r>
              <a:rPr lang="en-IN" sz="1800" dirty="0">
                <a:cs typeface="Times New Roman" pitchFamily="18" charset="0"/>
              </a:rPr>
              <a:t>(“</a:t>
            </a:r>
            <a:r>
              <a:rPr lang="en-IN" sz="1800" dirty="0" err="1">
                <a:cs typeface="Times New Roman" pitchFamily="18" charset="0"/>
              </a:rPr>
              <a:t>mybtn</a:t>
            </a:r>
            <a:r>
              <a:rPr lang="en-IN" sz="1800" dirty="0">
                <a:cs typeface="Times New Roman" pitchFamily="18" charset="0"/>
              </a:rPr>
              <a:t>”).</a:t>
            </a:r>
            <a:r>
              <a:rPr lang="en-IN" sz="1800" dirty="0" err="1">
                <a:cs typeface="Times New Roman" pitchFamily="18" charset="0"/>
              </a:rPr>
              <a:t>onclick</a:t>
            </a:r>
            <a:r>
              <a:rPr lang="en-IN" sz="1800" dirty="0">
                <a:cs typeface="Times New Roman" pitchFamily="18" charset="0"/>
              </a:rPr>
              <a:t> = </a:t>
            </a:r>
            <a:r>
              <a:rPr lang="en-IN" sz="1800" dirty="0" smtClean="0">
                <a:cs typeface="Times New Roman" pitchFamily="18" charset="0"/>
              </a:rPr>
              <a:t>disp2;</a:t>
            </a: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cs typeface="Times New Roman" pitchFamily="18" charset="0"/>
              </a:rPr>
              <a:t>&lt;/script&gt;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40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Event Model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DOM 2 Event Model specification describes a standard way to create, capture, handle and cancel event in a tree like structure such as an XHTML document’s object hierarchy.</a:t>
            </a:r>
          </a:p>
          <a:p>
            <a:pPr marL="0" indent="0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Phases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Capture Phase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Target Phase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Bubbling Phase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This method is introduced by DOM2, used to engage an event handler in a page.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Object.addEventListener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(event, handler,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capturePhase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Object is the node to which the listener is to be bound.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Event is a string indicating the type of event.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Handler is the function that should be called when the event occurs.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capturePhase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 a Boolean indicating whether to use Bubbling (false) or Capture (true). This is optional. If you omit there is false by default.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btn.addEventListener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(“click”, show, false);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078"/>
            <a:ext cx="8229600" cy="4613672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“alert(‘Button Clicked’);”&gt;Click Me&lt;/button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cs typeface="Times New Roman" pitchFamily="18" charset="0"/>
              </a:rPr>
              <a:t>&lt;button id=“</a:t>
            </a:r>
            <a:r>
              <a:rPr lang="en-IN" sz="1600" dirty="0" err="1">
                <a:cs typeface="Times New Roman" pitchFamily="18" charset="0"/>
              </a:rPr>
              <a:t>mybtn</a:t>
            </a:r>
            <a:r>
              <a:rPr lang="en-IN" sz="1600" dirty="0">
                <a:cs typeface="Times New Roman" pitchFamily="18" charset="0"/>
              </a:rPr>
              <a:t>”&gt;Click Me&lt;/button&gt;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 &lt;script&gt;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     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(“</a:t>
            </a:r>
            <a:r>
              <a:rPr lang="en-IN" sz="1600" dirty="0" err="1">
                <a:cs typeface="Times New Roman" pitchFamily="18" charset="0"/>
              </a:rPr>
              <a:t>mybtn</a:t>
            </a:r>
            <a:r>
              <a:rPr lang="en-IN" sz="1600" dirty="0">
                <a:cs typeface="Times New Roman" pitchFamily="18" charset="0"/>
              </a:rPr>
              <a:t>”).</a:t>
            </a:r>
            <a:r>
              <a:rPr lang="en-IN" sz="1600" dirty="0" err="1">
                <a:cs typeface="Times New Roman" pitchFamily="18" charset="0"/>
              </a:rPr>
              <a:t>onclick</a:t>
            </a:r>
            <a:r>
              <a:rPr lang="en-IN" sz="1600" dirty="0">
                <a:cs typeface="Times New Roman" pitchFamily="18" charset="0"/>
              </a:rPr>
              <a:t> = function () { alert(“Button </a:t>
            </a:r>
            <a:r>
              <a:rPr lang="en-IN" sz="1600" dirty="0" smtClean="0">
                <a:cs typeface="Times New Roman" pitchFamily="18" charset="0"/>
              </a:rPr>
              <a:t>Clicked</a:t>
            </a:r>
            <a:r>
              <a:rPr lang="en-IN" sz="1600" dirty="0">
                <a:cs typeface="Times New Roman" pitchFamily="18" charset="0"/>
              </a:rPr>
              <a:t>”);};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 &lt;/script</a:t>
            </a:r>
            <a:r>
              <a:rPr lang="en-IN" sz="16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IN" sz="1600" dirty="0" smtClean="0">
              <a:cs typeface="Times New Roman" pitchFamily="18" charset="0"/>
            </a:endParaRPr>
          </a:p>
          <a:p>
            <a:r>
              <a:rPr lang="en-IN" sz="1600" dirty="0" smtClean="0">
                <a:cs typeface="Times New Roman" pitchFamily="18" charset="0"/>
              </a:rPr>
              <a:t>&lt;</a:t>
            </a:r>
            <a:r>
              <a:rPr lang="en-IN" sz="1600" dirty="0">
                <a:cs typeface="Times New Roman" pitchFamily="18" charset="0"/>
              </a:rPr>
              <a:t>button id=“</a:t>
            </a:r>
            <a:r>
              <a:rPr lang="en-IN" sz="1600" dirty="0" err="1">
                <a:cs typeface="Times New Roman" pitchFamily="18" charset="0"/>
              </a:rPr>
              <a:t>mybtn</a:t>
            </a:r>
            <a:r>
              <a:rPr lang="en-IN" sz="1600" dirty="0">
                <a:cs typeface="Times New Roman" pitchFamily="18" charset="0"/>
              </a:rPr>
              <a:t>”&gt;Click Me&lt;/button&gt;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&lt;script&gt;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      function </a:t>
            </a:r>
            <a:r>
              <a:rPr lang="en-IN" sz="1600" dirty="0" err="1">
                <a:cs typeface="Times New Roman" pitchFamily="18" charset="0"/>
              </a:rPr>
              <a:t>disp</a:t>
            </a:r>
            <a:r>
              <a:rPr lang="en-IN" sz="1600" dirty="0">
                <a:cs typeface="Times New Roman" pitchFamily="18" charset="0"/>
              </a:rPr>
              <a:t> () {alert(“Button Clicked”);}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    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(“</a:t>
            </a:r>
            <a:r>
              <a:rPr lang="en-IN" sz="1600" dirty="0" err="1">
                <a:cs typeface="Times New Roman" pitchFamily="18" charset="0"/>
              </a:rPr>
              <a:t>mybtn</a:t>
            </a:r>
            <a:r>
              <a:rPr lang="en-IN" sz="1600" dirty="0">
                <a:cs typeface="Times New Roman" pitchFamily="18" charset="0"/>
              </a:rPr>
              <a:t>”).</a:t>
            </a:r>
            <a:r>
              <a:rPr lang="en-IN" sz="1600" dirty="0" err="1">
                <a:cs typeface="Times New Roman" pitchFamily="18" charset="0"/>
              </a:rPr>
              <a:t>onclick</a:t>
            </a:r>
            <a:r>
              <a:rPr lang="en-IN" sz="1600" dirty="0">
                <a:cs typeface="Times New Roman" pitchFamily="18" charset="0"/>
              </a:rPr>
              <a:t> = </a:t>
            </a:r>
            <a:r>
              <a:rPr lang="en-IN" sz="1600" dirty="0" err="1">
                <a:cs typeface="Times New Roman" pitchFamily="18" charset="0"/>
              </a:rPr>
              <a:t>disp</a:t>
            </a:r>
            <a:r>
              <a:rPr lang="en-IN" sz="1600" dirty="0"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   &lt;/script</a:t>
            </a:r>
            <a:r>
              <a:rPr lang="en-IN" sz="16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IN" sz="1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Why we should use </a:t>
            </a:r>
            <a:r>
              <a:rPr lang="en-IN" sz="2400" b="1" u="sng" dirty="0" err="1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 ( )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IN" sz="2400" dirty="0">
              <a:cs typeface="Times New Roman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29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1079</Words>
  <Application>Microsoft Office PowerPoint</Application>
  <PresentationFormat>On-screen Show (16:9)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is Event</vt:lpstr>
      <vt:lpstr>Event Handler</vt:lpstr>
      <vt:lpstr>Event Binding with HTML Attribute</vt:lpstr>
      <vt:lpstr>Event Binding with JavaScript</vt:lpstr>
      <vt:lpstr>Event Binding with JavaScript</vt:lpstr>
      <vt:lpstr>Overwriting Event Handler</vt:lpstr>
      <vt:lpstr>DOM Event Model</vt:lpstr>
      <vt:lpstr>addEventListener ( )</vt:lpstr>
      <vt:lpstr>PowerPoint Presentation</vt:lpstr>
      <vt:lpstr>Why we should use addEventListener ( )</vt:lpstr>
      <vt:lpstr>removeEventListener ( )</vt:lpstr>
      <vt:lpstr>DOM Event Flow/ Event Propagation</vt:lpstr>
      <vt:lpstr>Event Object</vt:lpstr>
      <vt:lpstr>Event Methods</vt:lpstr>
      <vt:lpstr>Mouse Event</vt:lpstr>
      <vt:lpstr>Focus Event</vt:lpstr>
      <vt:lpstr>Key Event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69</cp:revision>
  <dcterms:created xsi:type="dcterms:W3CDTF">2006-08-16T00:00:00Z</dcterms:created>
  <dcterms:modified xsi:type="dcterms:W3CDTF">2018-08-25T16:45:02Z</dcterms:modified>
</cp:coreProperties>
</file>