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Location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used to access the current location (URL) of the window. The Location object can be both read and replaced, so it is possible to update the location of a page through scripting. Location object is a property of Window.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window.location.property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window.location.method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hash – The part of the URL including and following the # symbol.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host – The hostname and port number.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hostname – hostname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entire URL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pathname – Path relative to the host.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port – Port Number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protocol – Protocol of URL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search – The part of the URL including and after the ?</a:t>
            </a:r>
          </a:p>
        </p:txBody>
      </p:sp>
    </p:spTree>
    <p:extLst>
      <p:ext uri="{BB962C8B-B14F-4D97-AF65-F5344CB8AC3E}">
        <p14:creationId xmlns:p14="http://schemas.microsoft.com/office/powerpoint/2010/main" val="2828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assign(URL) – It changes the location of current page with the passed in URL.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reload( ) – Reload the current page.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replace (URL) – Replaces the current page with the given URL in history. As it is replaced in history, it won’t be possible to access the current page with back/forward. </a:t>
            </a:r>
          </a:p>
        </p:txBody>
      </p:sp>
    </p:spTree>
    <p:extLst>
      <p:ext uri="{BB962C8B-B14F-4D97-AF65-F5344CB8AC3E}">
        <p14:creationId xmlns:p14="http://schemas.microsoft.com/office/powerpoint/2010/main" val="359114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173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Location Object</vt:lpstr>
      <vt:lpstr>Properties</vt:lpstr>
      <vt:lpstr>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Object</dc:title>
  <dc:creator>RK</dc:creator>
  <cp:lastModifiedBy>RK</cp:lastModifiedBy>
  <cp:revision>4</cp:revision>
  <dcterms:created xsi:type="dcterms:W3CDTF">2006-08-16T00:00:00Z</dcterms:created>
  <dcterms:modified xsi:type="dcterms:W3CDTF">2018-08-28T16:37:02Z</dcterms:modified>
</cp:coreProperties>
</file>