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History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History object is a read-only array of URL string that show where the user has been recently.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window.history.property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window.history.method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length – It returns the number of URLs in the history list.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 ( ) – It loads the previous URL in the history list.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– It loads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URL in the history 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( ) – It access a particular item in the history list relative to the current position. Using a negative value moves to a history item previous to the current location, while a positive number moves forward in the history list.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History Object</vt:lpstr>
      <vt:lpstr>Property</vt:lpstr>
      <vt:lpstr>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Object</dc:title>
  <dc:creator>RK</dc:creator>
  <cp:lastModifiedBy>RK</cp:lastModifiedBy>
  <cp:revision>8</cp:revision>
  <dcterms:created xsi:type="dcterms:W3CDTF">2006-08-16T00:00:00Z</dcterms:created>
  <dcterms:modified xsi:type="dcterms:W3CDTF">2018-08-28T16:42:51Z</dcterms:modified>
</cp:coreProperties>
</file>