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94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timer which executes a function or specified piece of code once after the timer expires. The function is only executed once.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returns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positive integer value which identifies the timer created by the call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(); this value can be passed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clearTimeout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to cancel the timeout.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(function, milliseconds, para1, para2);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timeoutID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(show, 2000);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8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clearTimeout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clearTimeout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method cancels a timeout previously established by calling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(). The ID value returned by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setTimeout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is used as the parameter for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clearTimeout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method.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clearTimeout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timeoutID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clearTimeout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timeoutID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setInterval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setInterval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repeatedly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calls a function or executes a code snippet, with a fixed time delay between each call. It returns an interval ID which uniquely identifies the interval, so you can remove it later by calling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clearInterval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setInterval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(function, milliseconds, para1, para2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intervalID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setInterval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(show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2000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207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4000" b="1" u="sng" dirty="0" err="1" smtClean="0">
                <a:latin typeface="Times New Roman" pitchFamily="18" charset="0"/>
                <a:cs typeface="Times New Roman" pitchFamily="18" charset="0"/>
              </a:rPr>
              <a:t>clearInterval</a:t>
            </a:r>
            <a:r>
              <a:rPr lang="en-IN" sz="4000" b="1" u="sng" dirty="0" smtClean="0">
                <a:latin typeface="Times New Roman" pitchFamily="18" charset="0"/>
                <a:cs typeface="Times New Roman" pitchFamily="18" charset="0"/>
              </a:rPr>
              <a:t>( ) Method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clearInterval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 method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cancels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timed, repeating action which was previously established by a call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setInterval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clearInterval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intervalID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clearInterval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intervalID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8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240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setTimeout( ) Method</vt:lpstr>
      <vt:lpstr>clearTimeout( ) Method</vt:lpstr>
      <vt:lpstr>setInterval( ) Method</vt:lpstr>
      <vt:lpstr>clearInterval( )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setTimeout( ) Method</dc:title>
  <dc:creator>RK</dc:creator>
  <cp:lastModifiedBy>RK</cp:lastModifiedBy>
  <cp:revision>6</cp:revision>
  <dcterms:created xsi:type="dcterms:W3CDTF">2006-08-16T00:00:00Z</dcterms:created>
  <dcterms:modified xsi:type="dcterms:W3CDTF">2018-08-29T07:22:24Z</dcterms:modified>
</cp:coreProperties>
</file>