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Window Events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You can bind events with window.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Event Binding with HTML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Attribute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onload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“alert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(‘Window Opened’);”&gt;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Event Binding with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window.addEventListener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event, handler,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capturePhase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window.onload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handler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Window Events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Events</dc:title>
  <dc:creator>RK</dc:creator>
  <cp:lastModifiedBy>RK</cp:lastModifiedBy>
  <cp:revision>4</cp:revision>
  <dcterms:created xsi:type="dcterms:W3CDTF">2006-08-16T00:00:00Z</dcterms:created>
  <dcterms:modified xsi:type="dcterms:W3CDTF">2018-08-29T17:47:17Z</dcterms:modified>
</cp:coreProperties>
</file>