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Accessing Form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JavaScript provides various way of accessing form:- </a:t>
            </a:r>
          </a:p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document.forms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index_number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] – It returns collection of form in the documents.</a:t>
            </a:r>
          </a:p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document.forms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[“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name_attribute_value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”]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– we can use name attribute of the form.</a:t>
            </a:r>
          </a:p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document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.name_attribute_value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– we can use name attribute of the form with dot as well.</a:t>
            </a:r>
          </a:p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getElementById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(“ID”) – If form as an unique id we can use it.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1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Accessing Form Fields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If form fields have unique ID then it is possible to access them using the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getElementById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 ) method. However, There are some other ways : -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elements[ ] – It contains collection of form fields.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Syntax: -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document.form_name.elements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index_number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]; </a:t>
            </a:r>
          </a:p>
          <a:p>
            <a:pPr marL="0" indent="0"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document.form_name.elements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[“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name_attribute_value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”];</a:t>
            </a:r>
          </a:p>
          <a:p>
            <a:pPr marL="0" indent="0"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document.form_name.name_attribute_value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; 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document.form_name.ID_attribute_value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marL="0" indent="0"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getElementsByName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field_name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”) – This method is also used to access form field. 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80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138</Words>
  <Application>Microsoft Office PowerPoint</Application>
  <PresentationFormat>On-screen Show (16:9)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Accessing Form</vt:lpstr>
      <vt:lpstr>Accessing Form Fields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Accessing Form</dc:title>
  <dc:creator>RK</dc:creator>
  <cp:lastModifiedBy>RK</cp:lastModifiedBy>
  <cp:revision>17</cp:revision>
  <dcterms:created xsi:type="dcterms:W3CDTF">2006-08-16T00:00:00Z</dcterms:created>
  <dcterms:modified xsi:type="dcterms:W3CDTF">2018-08-30T16:22:12Z</dcterms:modified>
</cp:coreProperties>
</file>