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Cookies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smtClean="0">
                <a:latin typeface="Times New Roman" pitchFamily="18" charset="0"/>
                <a:cs typeface="Times New Roman" pitchFamily="18" charset="0"/>
              </a:rPr>
              <a:t>A cookie is a small piece of text data set by Web server that resided on the client’s machine. Once it’s been set, the client automatically returns the cookie to the web server with each request that it makes. This allows the server to place value it wishes to ‘remember’ in the cookie, and have access to them when creating a response.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803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How Cookie Works</a:t>
            </a:r>
            <a:endParaRPr lang="en-IN" sz="4000" b="1" u="sng" dirty="0">
              <a:latin typeface="Times New Roman" pitchFamily="18" charset="0"/>
              <a:cs typeface="Times New Roman" pitchFamily="18" charset="0"/>
            </a:endParaRPr>
          </a:p>
        </p:txBody>
      </p:sp>
      <p:pic>
        <p:nvPicPr>
          <p:cNvPr id="1026" name="Picture 2" descr="C:\Users\RK\Downloads\Hotel.jpeg"/>
          <p:cNvPicPr>
            <a:picLocks noChangeAspect="1" noChangeArrowheads="1"/>
          </p:cNvPicPr>
          <p:nvPr/>
        </p:nvPicPr>
        <p:blipFill rotWithShape="1">
          <a:blip r:embed="rId2">
            <a:extLst>
              <a:ext uri="{28A0092B-C50C-407E-A947-70E740481C1C}">
                <a14:useLocalDpi xmlns:a14="http://schemas.microsoft.com/office/drawing/2010/main" val="0"/>
              </a:ext>
            </a:extLst>
          </a:blip>
          <a:srcRect l="17996" t="15074" r="8577" b="10430"/>
          <a:stretch/>
        </p:blipFill>
        <p:spPr bwMode="auto">
          <a:xfrm>
            <a:off x="5351833" y="971550"/>
            <a:ext cx="2572967" cy="177837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gram Files (x86)\Microsoft Office\MEDIA\CAGCAT10\j028603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41725" y="2384555"/>
            <a:ext cx="918972" cy="88513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rot="21235151">
            <a:off x="2151433" y="2266950"/>
            <a:ext cx="3200400" cy="30480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1792818" y="883444"/>
            <a:ext cx="1229824" cy="123110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none" rtlCol="0">
            <a:spAutoFit/>
          </a:bodyPr>
          <a:lstStyle/>
          <a:p>
            <a:pPr algn="ctr"/>
            <a:r>
              <a:rPr lang="en-IN" b="1" u="sng" dirty="0" smtClean="0">
                <a:latin typeface="Times New Roman" pitchFamily="18" charset="0"/>
                <a:cs typeface="Times New Roman" pitchFamily="18" charset="0"/>
              </a:rPr>
              <a:t>Notes</a:t>
            </a:r>
          </a:p>
          <a:p>
            <a:pPr algn="ctr"/>
            <a:r>
              <a:rPr lang="en-IN" sz="1400" dirty="0" smtClean="0">
                <a:latin typeface="Times New Roman" pitchFamily="18" charset="0"/>
                <a:cs typeface="Times New Roman" pitchFamily="18" charset="0"/>
              </a:rPr>
              <a:t>No 12345</a:t>
            </a:r>
          </a:p>
          <a:p>
            <a:pPr algn="ctr"/>
            <a:r>
              <a:rPr lang="en-IN" sz="1400" dirty="0" smtClean="0">
                <a:latin typeface="Times New Roman" pitchFamily="18" charset="0"/>
                <a:cs typeface="Times New Roman" pitchFamily="18" charset="0"/>
              </a:rPr>
              <a:t>New </a:t>
            </a:r>
            <a:r>
              <a:rPr lang="en-IN" sz="1400" dirty="0" err="1" smtClean="0">
                <a:latin typeface="Times New Roman" pitchFamily="18" charset="0"/>
                <a:cs typeface="Times New Roman" pitchFamily="18" charset="0"/>
              </a:rPr>
              <a:t>Bedsheet</a:t>
            </a:r>
            <a:endParaRPr lang="en-IN" sz="1400" dirty="0" smtClean="0">
              <a:latin typeface="Times New Roman" pitchFamily="18" charset="0"/>
              <a:cs typeface="Times New Roman" pitchFamily="18" charset="0"/>
            </a:endParaRPr>
          </a:p>
          <a:p>
            <a:pPr algn="ctr"/>
            <a:r>
              <a:rPr lang="en-IN" sz="1400" dirty="0" smtClean="0">
                <a:latin typeface="Times New Roman" pitchFamily="18" charset="0"/>
                <a:cs typeface="Times New Roman" pitchFamily="18" charset="0"/>
              </a:rPr>
              <a:t>Room No. 45</a:t>
            </a:r>
          </a:p>
          <a:p>
            <a:pPr algn="ctr"/>
            <a:r>
              <a:rPr lang="en-IN" sz="1400" dirty="0" smtClean="0">
                <a:latin typeface="Times New Roman" pitchFamily="18" charset="0"/>
                <a:cs typeface="Times New Roman" pitchFamily="18" charset="0"/>
              </a:rPr>
              <a:t>Food </a:t>
            </a:r>
            <a:r>
              <a:rPr lang="en-IN" sz="1400" dirty="0" err="1" smtClean="0">
                <a:latin typeface="Times New Roman" pitchFamily="18" charset="0"/>
                <a:cs typeface="Times New Roman" pitchFamily="18" charset="0"/>
              </a:rPr>
              <a:t>Paneer</a:t>
            </a:r>
            <a:endParaRPr lang="en-IN" dirty="0">
              <a:latin typeface="Times New Roman" pitchFamily="18" charset="0"/>
              <a:cs typeface="Times New Roman" pitchFamily="18" charset="0"/>
            </a:endParaRPr>
          </a:p>
        </p:txBody>
      </p:sp>
      <p:pic>
        <p:nvPicPr>
          <p:cNvPr id="1029" name="Picture 5" descr="C:\Users\RK\Downloads\Home1.jpeg"/>
          <p:cNvPicPr>
            <a:picLocks noChangeAspect="1" noChangeArrowheads="1"/>
          </p:cNvPicPr>
          <p:nvPr/>
        </p:nvPicPr>
        <p:blipFill rotWithShape="1">
          <a:blip r:embed="rId4">
            <a:extLst>
              <a:ext uri="{28A0092B-C50C-407E-A947-70E740481C1C}">
                <a14:useLocalDpi xmlns:a14="http://schemas.microsoft.com/office/drawing/2010/main" val="0"/>
              </a:ext>
            </a:extLst>
          </a:blip>
          <a:srcRect l="41112" t="8584" b="20437"/>
          <a:stretch/>
        </p:blipFill>
        <p:spPr bwMode="auto">
          <a:xfrm>
            <a:off x="5486400" y="2952750"/>
            <a:ext cx="2200254" cy="1491767"/>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rot="1085997">
            <a:off x="2067615" y="3299365"/>
            <a:ext cx="3463316" cy="264956"/>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1207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4"/>
                                        </p:tgtEl>
                                        <p:attrNameLst>
                                          <p:attrName>fillcolor</p:attrName>
                                        </p:attrNameLst>
                                      </p:cBhvr>
                                      <p:to>
                                        <a:schemeClr val="accent2"/>
                                      </p:to>
                                    </p:animClr>
                                    <p:set>
                                      <p:cBhvr>
                                        <p:cTn id="27" dur="2000" fill="hold"/>
                                        <p:tgtEl>
                                          <p:spTgt spid="4"/>
                                        </p:tgtEl>
                                        <p:attrNameLst>
                                          <p:attrName>fill.type</p:attrName>
                                        </p:attrNameLst>
                                      </p:cBhvr>
                                      <p:to>
                                        <p:strVal val="solid"/>
                                      </p:to>
                                    </p:set>
                                    <p:set>
                                      <p:cBhvr>
                                        <p:cTn id="28" dur="2000" fill="hold"/>
                                        <p:tgtEl>
                                          <p:spTgt spid="4"/>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29"/>
                                        </p:tgtEl>
                                        <p:attrNameLst>
                                          <p:attrName>style.visibility</p:attrName>
                                        </p:attrNameLst>
                                      </p:cBhvr>
                                      <p:to>
                                        <p:strVal val="visible"/>
                                      </p:to>
                                    </p:set>
                                    <p:animEffect transition="in" filter="wipe(down)">
                                      <p:cBhvr>
                                        <p:cTn id="33" dur="500"/>
                                        <p:tgtEl>
                                          <p:spTgt spid="102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How Cookie Works</a:t>
            </a:r>
            <a:endParaRPr lang="en-IN" sz="4000" b="1" u="sng" dirty="0">
              <a:latin typeface="Times New Roman" pitchFamily="18" charset="0"/>
              <a:cs typeface="Times New Roman" pitchFamily="18" charset="0"/>
            </a:endParaRPr>
          </a:p>
        </p:txBody>
      </p:sp>
      <p:pic>
        <p:nvPicPr>
          <p:cNvPr id="3075" name="Picture 3" descr="C:\Program Files (x86)\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57350"/>
            <a:ext cx="1843430" cy="18196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5029" y="2038350"/>
            <a:ext cx="77457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IN" sz="1400" dirty="0" smtClean="0">
                <a:latin typeface="Times New Roman" pitchFamily="18" charset="0"/>
                <a:cs typeface="Times New Roman" pitchFamily="18" charset="0"/>
              </a:rPr>
              <a:t>Cookies</a:t>
            </a:r>
            <a:endParaRPr lang="en-IN" sz="1400" dirty="0">
              <a:latin typeface="Times New Roman" pitchFamily="18" charset="0"/>
              <a:cs typeface="Times New Roman" pitchFamily="18" charset="0"/>
            </a:endParaRPr>
          </a:p>
        </p:txBody>
      </p:sp>
      <p:sp>
        <p:nvSpPr>
          <p:cNvPr id="7" name="Rectangle 6"/>
          <p:cNvSpPr/>
          <p:nvPr/>
        </p:nvSpPr>
        <p:spPr>
          <a:xfrm>
            <a:off x="4953000" y="1298377"/>
            <a:ext cx="1600200" cy="10287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err="1" smtClean="0"/>
              <a:t>Flipkart</a:t>
            </a:r>
            <a:endParaRPr lang="en-IN" dirty="0"/>
          </a:p>
        </p:txBody>
      </p:sp>
      <p:sp>
        <p:nvSpPr>
          <p:cNvPr id="11" name="Rectangle 10"/>
          <p:cNvSpPr/>
          <p:nvPr/>
        </p:nvSpPr>
        <p:spPr>
          <a:xfrm>
            <a:off x="4953000" y="2800350"/>
            <a:ext cx="1600200" cy="10287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err="1" smtClean="0"/>
              <a:t>GeekyShows</a:t>
            </a:r>
            <a:endParaRPr lang="en-IN" dirty="0"/>
          </a:p>
        </p:txBody>
      </p:sp>
      <p:cxnSp>
        <p:nvCxnSpPr>
          <p:cNvPr id="9" name="Straight Arrow Connector 8"/>
          <p:cNvCxnSpPr>
            <a:stCxn id="3075" idx="3"/>
          </p:cNvCxnSpPr>
          <p:nvPr/>
        </p:nvCxnSpPr>
        <p:spPr>
          <a:xfrm flipV="1">
            <a:off x="2834030" y="1812727"/>
            <a:ext cx="2042770" cy="75445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p:nvPr/>
        </p:nvCxnSpPr>
        <p:spPr>
          <a:xfrm>
            <a:off x="2834030" y="2800350"/>
            <a:ext cx="2042770" cy="51435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70799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How Cookie Works</a:t>
            </a:r>
            <a:endParaRPr lang="en-IN" sz="4000" b="1" u="sng" dirty="0">
              <a:latin typeface="Times New Roman" pitchFamily="18" charset="0"/>
              <a:cs typeface="Times New Roman" pitchFamily="18" charset="0"/>
            </a:endParaRPr>
          </a:p>
        </p:txBody>
      </p:sp>
      <p:pic>
        <p:nvPicPr>
          <p:cNvPr id="3075" name="Picture 3" descr="C:\Program Files (x86)\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57350"/>
            <a:ext cx="1843430" cy="18196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5029" y="2038350"/>
            <a:ext cx="77457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IN" sz="1400" dirty="0" smtClean="0">
                <a:latin typeface="Times New Roman" pitchFamily="18" charset="0"/>
                <a:cs typeface="Times New Roman" pitchFamily="18" charset="0"/>
              </a:rPr>
              <a:t>Cookies</a:t>
            </a:r>
            <a:endParaRPr lang="en-IN" sz="1400" dirty="0">
              <a:latin typeface="Times New Roman" pitchFamily="18" charset="0"/>
              <a:cs typeface="Times New Roman" pitchFamily="18" charset="0"/>
            </a:endParaRPr>
          </a:p>
        </p:txBody>
      </p:sp>
      <p:sp>
        <p:nvSpPr>
          <p:cNvPr id="7" name="Rectangle 6"/>
          <p:cNvSpPr/>
          <p:nvPr/>
        </p:nvSpPr>
        <p:spPr>
          <a:xfrm>
            <a:off x="4343400" y="2023504"/>
            <a:ext cx="1600200" cy="10287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err="1" smtClean="0">
                <a:latin typeface="Times New Roman" pitchFamily="18" charset="0"/>
                <a:cs typeface="Times New Roman" pitchFamily="18" charset="0"/>
              </a:rPr>
              <a:t>Flipkart</a:t>
            </a:r>
            <a:endParaRPr lang="en-IN" dirty="0">
              <a:latin typeface="Times New Roman" pitchFamily="18" charset="0"/>
              <a:cs typeface="Times New Roman" pitchFamily="18" charset="0"/>
            </a:endParaRPr>
          </a:p>
        </p:txBody>
      </p:sp>
      <p:cxnSp>
        <p:nvCxnSpPr>
          <p:cNvPr id="9" name="Straight Arrow Connector 8"/>
          <p:cNvCxnSpPr>
            <a:stCxn id="3075" idx="3"/>
          </p:cNvCxnSpPr>
          <p:nvPr/>
        </p:nvCxnSpPr>
        <p:spPr>
          <a:xfrm>
            <a:off x="2834030" y="2567178"/>
            <a:ext cx="150937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 name="Rectangle 2"/>
          <p:cNvSpPr/>
          <p:nvPr/>
        </p:nvSpPr>
        <p:spPr>
          <a:xfrm>
            <a:off x="7010400" y="2192238"/>
            <a:ext cx="1219200" cy="6843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smtClean="0">
                <a:latin typeface="Times New Roman" pitchFamily="18" charset="0"/>
                <a:cs typeface="Times New Roman" pitchFamily="18" charset="0"/>
              </a:rPr>
              <a:t>3</a:t>
            </a:r>
            <a:r>
              <a:rPr lang="en-IN" sz="1600" baseline="30000" dirty="0" smtClean="0">
                <a:latin typeface="Times New Roman" pitchFamily="18" charset="0"/>
                <a:cs typeface="Times New Roman" pitchFamily="18" charset="0"/>
              </a:rPr>
              <a:t>rd</a:t>
            </a:r>
            <a:r>
              <a:rPr lang="en-IN" sz="1600" dirty="0" smtClean="0">
                <a:latin typeface="Times New Roman" pitchFamily="18" charset="0"/>
                <a:cs typeface="Times New Roman" pitchFamily="18" charset="0"/>
              </a:rPr>
              <a:t> Party Cookies</a:t>
            </a:r>
            <a:endParaRPr lang="en-IN" sz="1600" dirty="0">
              <a:latin typeface="Times New Roman" pitchFamily="18" charset="0"/>
              <a:cs typeface="Times New Roman" pitchFamily="18" charset="0"/>
            </a:endParaRPr>
          </a:p>
        </p:txBody>
      </p:sp>
      <p:cxnSp>
        <p:nvCxnSpPr>
          <p:cNvPr id="8" name="Straight Connector 7"/>
          <p:cNvCxnSpPr>
            <a:stCxn id="7" idx="3"/>
            <a:endCxn id="3" idx="1"/>
          </p:cNvCxnSpPr>
          <p:nvPr/>
        </p:nvCxnSpPr>
        <p:spPr>
          <a:xfrm flipV="1">
            <a:off x="5943600" y="2534394"/>
            <a:ext cx="1066800" cy="346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343400" y="2023504"/>
            <a:ext cx="1600200" cy="10287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t>GeekyShows</a:t>
            </a:r>
            <a:endParaRPr lang="en-IN" dirty="0"/>
          </a:p>
        </p:txBody>
      </p:sp>
      <p:sp>
        <p:nvSpPr>
          <p:cNvPr id="10" name="Rectangle 9"/>
          <p:cNvSpPr/>
          <p:nvPr/>
        </p:nvSpPr>
        <p:spPr>
          <a:xfrm>
            <a:off x="4838700" y="2077938"/>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smtClean="0"/>
              <a:t>Ads</a:t>
            </a:r>
            <a:endParaRPr lang="en-IN" dirty="0"/>
          </a:p>
        </p:txBody>
      </p:sp>
      <p:sp>
        <p:nvSpPr>
          <p:cNvPr id="12" name="TextBox 11"/>
          <p:cNvSpPr txBox="1"/>
          <p:nvPr/>
        </p:nvSpPr>
        <p:spPr>
          <a:xfrm>
            <a:off x="6705600" y="1200149"/>
            <a:ext cx="1621406"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n-IN" dirty="0" smtClean="0">
                <a:latin typeface="Times New Roman" pitchFamily="18" charset="0"/>
                <a:cs typeface="Times New Roman" pitchFamily="18" charset="0"/>
              </a:rPr>
              <a:t>Advertisement </a:t>
            </a:r>
          </a:p>
          <a:p>
            <a:pPr algn="ctr"/>
            <a:r>
              <a:rPr lang="en-IN" dirty="0" smtClean="0">
                <a:latin typeface="Times New Roman" pitchFamily="18" charset="0"/>
                <a:cs typeface="Times New Roman" pitchFamily="18" charset="0"/>
              </a:rPr>
              <a:t>Company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0432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1" nodeType="clickEffect">
                                  <p:stCondLst>
                                    <p:cond delay="0"/>
                                  </p:stCondLst>
                                  <p:childTnLst>
                                    <p:animEffect transition="out" filter="barn(inVertical)">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3" grpId="0" animBg="1"/>
      <p:bldP spid="14"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How Dangerous Cookies are</a:t>
            </a:r>
            <a:endParaRPr lang="en-IN" sz="4000" b="1" u="sng" dirty="0">
              <a:latin typeface="Times New Roman" pitchFamily="18" charset="0"/>
              <a:cs typeface="Times New Roman" pitchFamily="18" charset="0"/>
            </a:endParaRPr>
          </a:p>
        </p:txBody>
      </p:sp>
      <p:pic>
        <p:nvPicPr>
          <p:cNvPr id="4" name="Picture 3" descr="C:\Program Files (x86)\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57350"/>
            <a:ext cx="1843430" cy="18196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5029" y="2038350"/>
            <a:ext cx="77457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IN" sz="1400" dirty="0" smtClean="0">
                <a:latin typeface="Times New Roman" pitchFamily="18" charset="0"/>
                <a:cs typeface="Times New Roman" pitchFamily="18" charset="0"/>
              </a:rPr>
              <a:t>Cookies</a:t>
            </a:r>
            <a:endParaRPr lang="en-IN" sz="1400" dirty="0">
              <a:latin typeface="Times New Roman" pitchFamily="18" charset="0"/>
              <a:cs typeface="Times New Roman" pitchFamily="18" charset="0"/>
            </a:endParaRPr>
          </a:p>
        </p:txBody>
      </p:sp>
      <p:sp>
        <p:nvSpPr>
          <p:cNvPr id="6" name="Rectangle 5"/>
          <p:cNvSpPr/>
          <p:nvPr/>
        </p:nvSpPr>
        <p:spPr>
          <a:xfrm>
            <a:off x="4953000" y="1298377"/>
            <a:ext cx="1600200" cy="10287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err="1" smtClean="0"/>
              <a:t>Flipkart</a:t>
            </a:r>
            <a:endParaRPr lang="en-IN" dirty="0"/>
          </a:p>
        </p:txBody>
      </p:sp>
      <p:cxnSp>
        <p:nvCxnSpPr>
          <p:cNvPr id="7" name="Straight Arrow Connector 6"/>
          <p:cNvCxnSpPr>
            <a:stCxn id="4" idx="3"/>
          </p:cNvCxnSpPr>
          <p:nvPr/>
        </p:nvCxnSpPr>
        <p:spPr>
          <a:xfrm flipV="1">
            <a:off x="2834030" y="1812727"/>
            <a:ext cx="2042770" cy="75445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9159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IN" b="1" u="sng" dirty="0" smtClean="0">
                <a:latin typeface="Times New Roman" pitchFamily="18" charset="0"/>
                <a:cs typeface="Times New Roman" pitchFamily="18" charset="0"/>
              </a:rPr>
              <a:t>Type of Cookies</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IN" sz="2400" dirty="0" smtClean="0">
                <a:latin typeface="Times New Roman" pitchFamily="18" charset="0"/>
                <a:cs typeface="Times New Roman" pitchFamily="18" charset="0"/>
              </a:rPr>
              <a:t>Session Cookies – Cookies that are set without the expires field are called session cookies. It is destroyed when the user quits the browser. </a:t>
            </a:r>
          </a:p>
          <a:p>
            <a:pPr marL="0" indent="0">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Persistent Cookies – The browser keeps it up until their expiration date is reached.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2950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152</Words>
  <Application>Microsoft Office PowerPoint</Application>
  <PresentationFormat>On-screen Show (16:9)</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Cookies</vt:lpstr>
      <vt:lpstr>How Cookie Works</vt:lpstr>
      <vt:lpstr>How Cookie Works</vt:lpstr>
      <vt:lpstr>How Cookie Works</vt:lpstr>
      <vt:lpstr>How Dangerous Cookies are</vt:lpstr>
      <vt:lpstr>Type of Cookies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Cookies</dc:title>
  <dc:creator>RK</dc:creator>
  <cp:lastModifiedBy>RK</cp:lastModifiedBy>
  <cp:revision>18</cp:revision>
  <dcterms:created xsi:type="dcterms:W3CDTF">2006-08-16T00:00:00Z</dcterms:created>
  <dcterms:modified xsi:type="dcterms:W3CDTF">2018-09-01T08:54:12Z</dcterms:modified>
</cp:coreProperties>
</file>