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JavaScript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Cookies are exposed as the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property of the Document object. This property is both readable and writeable.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You can see Cookies in Google Chrome by following </a:t>
            </a:r>
            <a:r>
              <a:rPr lang="en-IN" sz="2800" dirty="0"/>
              <a:t>chrome://settings/content/cookies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Reading Cookie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read cookies by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The problem occurs when we need the specific part of cookie to perform some action.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“name=geeky;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“email=geekyshows@gmail.com”;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“language=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alert(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Deleting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 cookie is deleted by setting a cookie with the same name (and domain and path, if they were set) with an expiration date in the past and if using max-age then must set a negative value.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“username=geeky; expires=Monday, 3-Sep-2018 09:00:00 UTC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“username=geeky;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expires=Thu, 01-Jan-1970 00:00:01 GMT”;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“username=geeky;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max-age=" + 60 * 60 * 24 * 10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“username=geeky;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max-age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=-60";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username”;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username;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expires=Thu, 01-Jan-1970 00:00:01 GMT”;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Updating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cookie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possible to update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setting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new value to 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cookie with the same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username=geeky”;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username=shows”;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13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Cookies Security Issues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Can misuse Client Details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track User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Client Can Delete Cookies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Client can Manipulate Cookies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Cookies Limitation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 HTML4 / HTML 5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cookie can contain 4kb Data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Cookies can be stored in Browser and server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sent with each request</a:t>
            </a:r>
          </a:p>
        </p:txBody>
      </p:sp>
    </p:spTree>
    <p:extLst>
      <p:ext uri="{BB962C8B-B14F-4D97-AF65-F5344CB8AC3E}">
        <p14:creationId xmlns:p14="http://schemas.microsoft.com/office/powerpoint/2010/main" val="29739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When you assign a string to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the browser parses it as a cookie and adds it to its list of cookies.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There are several parts to each cookies, many of them optional.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name=value”;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ocument.cookie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= “name=value; expires=date; domain=domain; path=path; secure”;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= “name=value;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max-age=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inSecond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domain=domain; path=path; secure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Ex:-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username=geeky”;</a:t>
            </a:r>
          </a:p>
          <a:p>
            <a:pPr marL="0" indent="0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= “username=geeky; expires=Monday, 3-Sep-2018 09:00:00 UTC”;</a:t>
            </a:r>
          </a:p>
          <a:p>
            <a:pPr marL="0" indent="0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= “username=geeky;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max-age=”+60*60*24*10;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Note - name-value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pair must not contain any whitespace character, Commas or semicolons.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- username=geeky shows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Creating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Optional Cookies Attribute:-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max-age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expires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domain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secure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you omit the optional cookie fields, the browser fills them in automatically with reasonable defaults.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max-age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 is used to create persistent cookie. It is supported by all modern browsers except IE.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Type of cookies: -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Session Cookies – Cookies that are set without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expires/max-age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field are called session cookies. It is destroyed when the user quits the browser.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Persistent Cookies – The browser keeps it up until their expiration date is reached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:-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“username=geeky; </a:t>
            </a:r>
            <a:r>
              <a:rPr lang="en-US" sz="1800" dirty="0"/>
              <a:t>max-age=" + 60 * 60 * 24 * 10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“username=geeky; </a:t>
            </a:r>
            <a:r>
              <a:rPr lang="en-US" sz="1600" dirty="0"/>
              <a:t>max-age=" + 60 * 60 * 24 * </a:t>
            </a:r>
            <a:r>
              <a:rPr lang="en-US" sz="1600" dirty="0" smtClean="0"/>
              <a:t>10 + “; path=/”;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expires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 is used to create persistent cookie.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Type of cookies: -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Cookies – Cookies that are set without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expires/max-age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field are called session cookies. It is destroyed when the user quits the browser.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Persistent Cookies – The browser keeps it up until their expiration date is reached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“username=geeky; expires=Monday, 3-Sep-2018 09:00:00 UTC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specifies the domain for which the cookie is valid.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not specified, this defaults to the host portion of the current document location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domain is specified, subdomains are always included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“username=geeky;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domain=geekyshows.com”;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note.geekyshows.com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code.geekyshows.com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“username=geeky;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domain=code.geekyshows.com”;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path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Path can be / (root) or /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mydir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(directory).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not specified, defaults to the current path of the current document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well as its descendants.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“username=geeky;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path=/”;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“username=geeky; path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=/home”;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secure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Cookie to only be transmitted over secure protocol as https. Before Chrome 52, this flag could appear with cookies from http domains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“username=geeky;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secure”;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Replace/Append Cookies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When we assign a new cookie value to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the current cookie are not replaced. The new cookie is parsed and its name-value pair is appended to the list. The exception is when you assign a new cookie with the same name (and same domain and path, if they exist) as a cookie that already exists. In this case the old value is replaced with the new.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“username=geeky”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username=shows”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“username=geeky”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 “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=geek1”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4" name="Right Brace 3"/>
          <p:cNvSpPr/>
          <p:nvPr/>
        </p:nvSpPr>
        <p:spPr>
          <a:xfrm>
            <a:off x="5184859" y="2434189"/>
            <a:ext cx="457200" cy="381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5185674" y="3181350"/>
            <a:ext cx="457200" cy="381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675905" y="2476635"/>
            <a:ext cx="84670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Replace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164" y="3202573"/>
            <a:ext cx="83388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Append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789</Words>
  <Application>Microsoft Office PowerPoint</Application>
  <PresentationFormat>On-screen Show (16:9)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JavaScript Cookies</vt:lpstr>
      <vt:lpstr>Creating Cookies</vt:lpstr>
      <vt:lpstr>Creating Cookies</vt:lpstr>
      <vt:lpstr>max-age</vt:lpstr>
      <vt:lpstr>expires</vt:lpstr>
      <vt:lpstr>domain</vt:lpstr>
      <vt:lpstr>path</vt:lpstr>
      <vt:lpstr>secure</vt:lpstr>
      <vt:lpstr>Replace/Append Cookies</vt:lpstr>
      <vt:lpstr>Reading Cookie</vt:lpstr>
      <vt:lpstr>Deleting Cookies</vt:lpstr>
      <vt:lpstr>Updating Cookies</vt:lpstr>
      <vt:lpstr>Cookies Security Issues</vt:lpstr>
      <vt:lpstr>Cookies Limitation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Cookies</dc:title>
  <dc:creator>RK</dc:creator>
  <cp:lastModifiedBy>RK</cp:lastModifiedBy>
  <cp:revision>49</cp:revision>
  <dcterms:created xsi:type="dcterms:W3CDTF">2006-08-16T00:00:00Z</dcterms:created>
  <dcterms:modified xsi:type="dcterms:W3CDTF">2018-09-02T05:55:01Z</dcterms:modified>
</cp:coreProperties>
</file>