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Local Storage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localStorage</a:t>
            </a:r>
            <a:r>
              <a:rPr lang="en-IN" sz="2400" dirty="0" smtClean="0">
                <a:latin typeface="Times New Roman" pitchFamily="18" charset="0"/>
                <a:cs typeface="Times New Roman" pitchFamily="18" charset="0"/>
              </a:rPr>
              <a:t> is a </a:t>
            </a:r>
            <a:r>
              <a:rPr lang="en-IN" sz="2400" dirty="0" smtClean="0">
                <a:latin typeface="Times New Roman" pitchFamily="18" charset="0"/>
                <a:cs typeface="Times New Roman" pitchFamily="18" charset="0"/>
              </a:rPr>
              <a:t>read </a:t>
            </a:r>
            <a:r>
              <a:rPr lang="en-IN" sz="2400" dirty="0" smtClean="0">
                <a:latin typeface="Times New Roman" pitchFamily="18" charset="0"/>
                <a:cs typeface="Times New Roman" pitchFamily="18" charset="0"/>
              </a:rPr>
              <a:t>only property of window object. It stores data in a web browser specifically to the domain and protocol. It doesn’t get sent to the server as it is stored locally in the web browser with no expiration date. The data will not be deleted when the browser is closed and reopened. </a:t>
            </a:r>
          </a:p>
          <a:p>
            <a:pPr marL="0" indent="0">
              <a:buNone/>
            </a:pPr>
            <a:r>
              <a:rPr lang="en-IN" sz="2400" dirty="0" smtClean="0">
                <a:latin typeface="Times New Roman" pitchFamily="18" charset="0"/>
                <a:cs typeface="Times New Roman" pitchFamily="18" charset="0"/>
              </a:rPr>
              <a:t>Syntax:- </a:t>
            </a:r>
            <a:r>
              <a:rPr lang="en-IN" sz="2400" dirty="0" err="1" smtClean="0">
                <a:latin typeface="Times New Roman" pitchFamily="18" charset="0"/>
                <a:cs typeface="Times New Roman" pitchFamily="18" charset="0"/>
              </a:rPr>
              <a:t>window.localStorage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542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Methods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IN" sz="2000" dirty="0" err="1" smtClean="0">
                <a:latin typeface="Times New Roman" pitchFamily="18" charset="0"/>
                <a:cs typeface="Times New Roman" pitchFamily="18" charset="0"/>
              </a:rPr>
              <a:t>setItem</a:t>
            </a:r>
            <a:r>
              <a:rPr lang="en-IN" sz="2000" dirty="0" smtClean="0">
                <a:latin typeface="Times New Roman" pitchFamily="18" charset="0"/>
                <a:cs typeface="Times New Roman" pitchFamily="18" charset="0"/>
              </a:rPr>
              <a:t> (key, value) – It allows to add a key/value </a:t>
            </a:r>
            <a:r>
              <a:rPr lang="en-IN" sz="2000" dirty="0" smtClean="0">
                <a:latin typeface="Times New Roman" pitchFamily="18" charset="0"/>
                <a:cs typeface="Times New Roman" pitchFamily="18" charset="0"/>
              </a:rPr>
              <a:t>pair </a:t>
            </a:r>
            <a:r>
              <a:rPr lang="en-IN" sz="2000" dirty="0" smtClean="0">
                <a:latin typeface="Times New Roman" pitchFamily="18" charset="0"/>
                <a:cs typeface="Times New Roman" pitchFamily="18" charset="0"/>
              </a:rPr>
              <a:t>to the storage object. If the key already exists, the name value will overwrite the old value.</a:t>
            </a:r>
          </a:p>
          <a:p>
            <a:r>
              <a:rPr lang="en-IN" sz="2000" dirty="0" err="1" smtClean="0">
                <a:latin typeface="Times New Roman" pitchFamily="18" charset="0"/>
                <a:cs typeface="Times New Roman" pitchFamily="18" charset="0"/>
              </a:rPr>
              <a:t>getItem</a:t>
            </a:r>
            <a:r>
              <a:rPr lang="en-IN" sz="2000" dirty="0" smtClean="0">
                <a:latin typeface="Times New Roman" pitchFamily="18" charset="0"/>
                <a:cs typeface="Times New Roman" pitchFamily="18" charset="0"/>
              </a:rPr>
              <a:t>(key) – It returns the value of the item that is set with the given key.</a:t>
            </a:r>
          </a:p>
          <a:p>
            <a:r>
              <a:rPr lang="en-IN" sz="2000" dirty="0" smtClean="0">
                <a:latin typeface="Times New Roman" pitchFamily="18" charset="0"/>
                <a:cs typeface="Times New Roman" pitchFamily="18" charset="0"/>
              </a:rPr>
              <a:t>key(n) – It returns the key of the item in the storage object at the nth index which can be useful for looping. </a:t>
            </a:r>
          </a:p>
          <a:p>
            <a:r>
              <a:rPr lang="en-IN" sz="2000" dirty="0" err="1" smtClean="0">
                <a:latin typeface="Times New Roman" pitchFamily="18" charset="0"/>
                <a:cs typeface="Times New Roman" pitchFamily="18" charset="0"/>
              </a:rPr>
              <a:t>removeItem</a:t>
            </a:r>
            <a:r>
              <a:rPr lang="en-IN" sz="2000" dirty="0" smtClean="0">
                <a:latin typeface="Times New Roman" pitchFamily="18" charset="0"/>
                <a:cs typeface="Times New Roman" pitchFamily="18" charset="0"/>
              </a:rPr>
              <a:t>(key) – It removes the item in the storage object with the given key.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43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159</Words>
  <Application>Microsoft Office PowerPoint</Application>
  <PresentationFormat>On-screen Show (16:9)</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Local Storage</vt:lpstr>
      <vt:lpstr>Methods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Storage</dc:title>
  <dc:creator>RK</dc:creator>
  <cp:lastModifiedBy>RK</cp:lastModifiedBy>
  <cp:revision>8</cp:revision>
  <dcterms:created xsi:type="dcterms:W3CDTF">2006-08-16T00:00:00Z</dcterms:created>
  <dcterms:modified xsi:type="dcterms:W3CDTF">2018-09-02T14:13:18Z</dcterms:modified>
</cp:coreProperties>
</file>