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6" d="100"/>
          <a:sy n="156" d="100"/>
        </p:scale>
        <p:origin x="-394" y="-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IN" sz="4000" b="1" u="sng" dirty="0" smtClean="0">
                <a:latin typeface="Times New Roman" pitchFamily="18" charset="0"/>
                <a:cs typeface="Times New Roman" pitchFamily="18" charset="0"/>
              </a:rPr>
              <a:t>Session Storage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sessionStorage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is a read only property of window object. It stores data in a web browser specifically to the domain and protocol for a particular session. It doesn’t get sent to the server.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Data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stored in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sessionStorage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gets cleared when the page session ends. A page session lasts for as long as the browser is open and survives over page reloads and restores.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Syntax:-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window.sessionStorage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5420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IN" sz="4000" b="1" u="sng" dirty="0" smtClean="0">
                <a:latin typeface="Times New Roman" pitchFamily="18" charset="0"/>
                <a:cs typeface="Times New Roman" pitchFamily="18" charset="0"/>
              </a:rPr>
              <a:t>Methods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setItem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(key, value) – It allows to add a key/value pair to the storage object. If the key already exists, the name value will overwrite the old value.</a:t>
            </a:r>
          </a:p>
          <a:p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getItem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(key) – It returns the value of the item that is set with the given key.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key(n) – It returns the key of the item in the storage object at the nth index which can be useful for looping. </a:t>
            </a:r>
          </a:p>
          <a:p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removeItem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(key) – It removes the item in the storage object with the given key. 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4345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168</Words>
  <Application>Microsoft Office PowerPoint</Application>
  <PresentationFormat>On-screen Show (16:9)</PresentationFormat>
  <Paragraphs>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Session Storage</vt:lpstr>
      <vt:lpstr>Methods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Local Storage</dc:title>
  <dc:creator>RK</dc:creator>
  <cp:lastModifiedBy>RK</cp:lastModifiedBy>
  <cp:revision>11</cp:revision>
  <dcterms:created xsi:type="dcterms:W3CDTF">2006-08-16T00:00:00Z</dcterms:created>
  <dcterms:modified xsi:type="dcterms:W3CDTF">2018-09-02T20:12:34Z</dcterms:modified>
</cp:coreProperties>
</file>