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7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58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72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0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6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55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0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9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0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5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9660-9B80-466B-BE51-4FA63A6F701E}" type="datetimeFigureOut">
              <a:rPr lang="en-IN" smtClean="0"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E719-3979-4CAA-A678-8D9A635AE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5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Callback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callback function is a function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(It can be any function Anonymous Function, Arrow Function)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passed into another function as an argument, which is then invoked inside the outer function to complete some kind of routine or action.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show(){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console.log(“I am show Function”);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 geeky(callback){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callback();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geeky(show);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2528" y="2207642"/>
            <a:ext cx="4139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show(a){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console.log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(“I am show 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+ a);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geeky(callback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= 101;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callback(a);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geeky(show);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24" y="119410"/>
            <a:ext cx="4139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show(a){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console.log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(“I am show 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+ a);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geeky(callback){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= 101;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callback(a);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geeky(show);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145" y="2571750"/>
            <a:ext cx="4464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geeky(callback)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= 101;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callback(a);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geeky(function show(a)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console.log("I am show Function " + a);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});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19410"/>
            <a:ext cx="4464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geeky(callback)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= 101;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callback(a);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geeky(function(a)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console.log("I am show Function " + a);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});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5936" y="2246550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geeky(callback)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= 101;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callback(a);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geeky(a </a:t>
            </a:r>
            <a:r>
              <a:rPr lang="en-US" dirty="0" smtClean="0"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console.log("I am show Function " + a));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29508"/>
            <a:ext cx="3960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show(){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console.log(“I am show Function”);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geeky(callback){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callback();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geeky(show);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console.log(“End”);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2488" y="374342"/>
            <a:ext cx="4139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(function show(){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console.log(“I am show Function”);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}, 5000);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console.log(“End”);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3507854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Synchronous - It waits for each operation to complete, after that it executes the next operation.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7155" y="2283718"/>
            <a:ext cx="3870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Asynchronous - It never waits for each operation to complete, rather it executes all operations in the first GO only.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299</Words>
  <Application>Microsoft Office PowerPoint</Application>
  <PresentationFormat>On-screen Show (16:9)</PresentationFormat>
  <Paragraphs>62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Callback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10</cp:revision>
  <dcterms:created xsi:type="dcterms:W3CDTF">2019-02-07T14:24:23Z</dcterms:created>
  <dcterms:modified xsi:type="dcterms:W3CDTF">2019-02-07T17:47:06Z</dcterms:modified>
</cp:coreProperties>
</file>