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Best Practice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Avoid Global Variable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Local Variable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 much as you can</a:t>
            </a:r>
          </a:p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Use Strict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Mode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Separate Code if Possible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short name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 Comments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0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Best Practice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</dc:title>
  <dc:creator>RK</dc:creator>
  <cp:lastModifiedBy>RK</cp:lastModifiedBy>
  <cp:revision>2</cp:revision>
  <dcterms:created xsi:type="dcterms:W3CDTF">2006-08-16T00:00:00Z</dcterms:created>
  <dcterms:modified xsi:type="dcterms:W3CDTF">2018-09-03T11:18:23Z</dcterms:modified>
</cp:coreProperties>
</file>