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What Next 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Yourself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Build Application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JSON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Ajax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Framework – Angular, React JS,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JS, React Native etc.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Next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 ?</dc:title>
  <dc:creator>RK</dc:creator>
  <cp:lastModifiedBy>RK</cp:lastModifiedBy>
  <cp:revision>2</cp:revision>
  <dcterms:created xsi:type="dcterms:W3CDTF">2006-08-16T00:00:00Z</dcterms:created>
  <dcterms:modified xsi:type="dcterms:W3CDTF">2018-09-03T04:31:50Z</dcterms:modified>
</cp:coreProperties>
</file>